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notesSlides/notesSlide5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33.xml" ContentType="application/vnd.openxmlformats-officedocument.presentationml.slideLayout+xml"/>
  <Override PartName="/ppt/slideLayouts/slideLayout74.xml" ContentType="application/vnd.openxmlformats-officedocument.presentationml.slideLayout+xml"/>
  <Override PartName="/ppt/slideLayouts/slideLayout125.xml" ContentType="application/vnd.openxmlformats-officedocument.presentationml.slideLayout+xml"/>
  <Override PartName="/ppt/slideLayouts/slideLayout26.xml" ContentType="application/vnd.openxmlformats-officedocument.presentationml.slideLayout+xml"/>
  <Override PartName="/ppt/slideLayouts/slideLayout17.xml" ContentType="application/vnd.openxmlformats-officedocument.presentationml.slideLayout+xml"/>
  <Override PartName="/ppt/slideLayouts/slideLayout68.xml" ContentType="application/vnd.openxmlformats-officedocument.presentationml.slideLayout+xml"/>
  <Override PartName="/ppt/slideLayouts/slideLayout119.xml" ContentType="application/vnd.openxmlformats-officedocument.presentationml.slideLayout+xml"/>
  <Override PartName="/ppt/slideLayouts/slideLayout510.xml" ContentType="application/vnd.openxmlformats-officedocument.presentationml.slideLayout+xml"/>
  <Override PartName="/ppt/slideLayouts/slideLayout1011.xml" ContentType="application/vnd.openxmlformats-officedocument.presentationml.slideLayout+xml"/>
  <Override PartName="/ppt/slideLayouts/slideLayout412.xml" ContentType="application/vnd.openxmlformats-officedocument.presentationml.slideLayout+xml"/>
  <Override PartName="/ppt/slideLayouts/slideLayout913.xml" ContentType="application/vnd.openxmlformats-officedocument.presentationml.slideLayout+xml"/>
  <Override PartName="/ppt/theme/theme12.xml" ContentType="application/vnd.openxmlformats-officedocument.theme+xml"/>
  <Override PartName="/ppt/slides/slide122.xml" ContentType="application/vnd.openxmlformats-officedocument.presentationml.slide+xml"/>
  <Override PartName="/ppt/notesSlides/notesSlide82.xml" ContentType="application/vnd.openxmlformats-officedocument.presentationml.notesSlide+xml"/>
  <Override PartName="/ppt/slides/slide23.xml" ContentType="application/vnd.openxmlformats-officedocument.presentationml.slide+xml"/>
  <Override PartName="/ppt/notesSlides/notesSlide13.xml" ContentType="application/vnd.openxmlformats-officedocument.presentationml.notesSlide+xml"/>
  <Override PartName="/customXml/item2.xml" ContentType="application/xml"/>
  <Override PartName="/customXml/itemProps21.xml" ContentType="application/vnd.openxmlformats-officedocument.customXmlProperties+xml"/>
  <Override PartName="/ppt/slides/slide64.xml" ContentType="application/vnd.openxmlformats-officedocument.presentationml.slide+xml"/>
  <Override PartName="/ppt/notesSlides/notesSlide44.xml" ContentType="application/vnd.openxmlformats-officedocument.presentationml.notesSlide+xml"/>
  <Override PartName="/ppt/slides/slide115.xml" ContentType="application/vnd.openxmlformats-officedocument.presentationml.slide+xml"/>
  <Override PartName="/ppt/notesSlides/notesSlide75.xml" ContentType="application/vnd.openxmlformats-officedocument.presentationml.notesSlide+xml"/>
  <Override PartName="/ppt/viewProps.xml" ContentType="application/vnd.openxmlformats-officedocument.presentationml.viewProps+xml"/>
  <Override PartName="/ppt/slides/slide16.xml" ContentType="application/vnd.openxmlformats-officedocument.presentationml.slide+xml"/>
  <Override PartName="/ppt/presProps.xml" ContentType="application/vnd.openxmlformats-officedocument.presentationml.presProps+xml"/>
  <Override PartName="/customXml/item12.xml" ContentType="application/xml"/>
  <Override PartName="/customXml/itemProps1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notesSlides/notesSlide36.xml" ContentType="application/vnd.openxmlformats-officedocument.presentationml.notesSlide+xml"/>
  <Override PartName="/ppt/handoutMasters/handoutMaster11.xml" ContentType="application/vnd.openxmlformats-officedocument.presentationml.handoutMaster+xml"/>
  <Override PartName="/ppt/theme/theme33.xml" ContentType="application/vnd.openxmlformats-officedocument.theme+xml"/>
  <Override PartName="/ppt/slides/slide910.xml" ContentType="application/vnd.openxmlformats-officedocument.presentationml.slide+xml"/>
  <Override PartName="/ppt/notesSlides/notesSlide67.xml" ContentType="application/vnd.openxmlformats-officedocument.presentationml.notesSlide+xml"/>
  <Override PartName="/ppt/tableStyles.xml" ContentType="application/vnd.openxmlformats-officedocument.presentationml.tableStyles+xml"/>
  <Override PartName="/ppt/slides/slide311.xml" ContentType="application/vnd.openxmlformats-officedocument.presentationml.slide+xml"/>
  <Override PartName="/ppt/notesSlides/notesSlide28.xml" ContentType="application/vnd.openxmlformats-officedocument.presentationml.notes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customXml/item33.xml" ContentType="application/xml"/>
  <Override PartName="/customXml/itemProps33.xml" ContentType="application/vnd.openxmlformats-officedocument.customXml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officeDocument/2006/relationships/custom-properties" Target="/docProps/custom.xml" Id="rId7"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6" /></Relationships>
</file>

<file path=ppt/presentation.xml><?xml version="1.0" encoding="utf-8"?>
<p:presentation xmlns:p="http://schemas.openxmlformats.org/presentationml/2006/main" xmlns:a="http://schemas.openxmlformats.org/drawingml/2006/main" xmlns:r="http://schemas.openxmlformats.org/officeDocument/2006/relationships" removePersonalInfoOnSave="1" saveSubsetFonts="1" autoCompressPictures="0" rtl="false">
  <p:sldMasterIdLst>
    <p:sldMasterId id="2147483660" r:id="rId1"/>
  </p:sldMasterIdLst>
  <p:notesMasterIdLst>
    <p:notesMasterId r:id="rId14"/>
  </p:notesMasterIdLst>
  <p:handoutMasterIdLst>
    <p:handoutMasterId r:id="rId15"/>
  </p:handoutMasterIdLst>
  <p:sldIdLst>
    <p:sldId id="256" r:id="rId2"/>
    <p:sldId id="266" r:id="rId3"/>
    <p:sldId id="299" r:id="rId4"/>
    <p:sldId id="271" r:id="rId5"/>
    <p:sldId id="300" r:id="rId6"/>
    <p:sldId id="284" r:id="rId7"/>
    <p:sldId id="301" r:id="rId8"/>
    <p:sldId id="302" r:id="rId9"/>
    <p:sldId id="303" r:id="rId10"/>
    <p:sldId id="304" r:id="rId11"/>
    <p:sldId id="288" r:id="rId12"/>
    <p:sldId id="295" r:id="rId13"/>
  </p:sldIdLst>
  <p:sldSz cx="12192000" cy="6858000"/>
  <p:notesSz cx="6858000" cy="9144000"/>
  <p:defaultTextStyle>
    <a:defPPr rtl="false">
      <a:defRPr lang="zh-tw"/>
    </a:defPPr>
    <a:lvl1pPr marL="0" algn="l" defTabSz="914400" rtl="false" eaLnBrk="1" latinLnBrk="0" hangingPunct="1">
      <a:defRPr sz="1800" kern="1200">
        <a:solidFill>
          <a:schemeClr val="tx1"/>
        </a:solidFill>
        <a:latin typeface="+mn-lt"/>
        <a:ea typeface="+mn-ea"/>
        <a:cs typeface="+mn-cs"/>
      </a:defRPr>
    </a:lvl1pPr>
    <a:lvl2pPr marL="457200" algn="l" defTabSz="914400" rtl="false" eaLnBrk="1" latinLnBrk="0" hangingPunct="1">
      <a:defRPr sz="1800" kern="1200">
        <a:solidFill>
          <a:schemeClr val="tx1"/>
        </a:solidFill>
        <a:latin typeface="+mn-lt"/>
        <a:ea typeface="+mn-ea"/>
        <a:cs typeface="+mn-cs"/>
      </a:defRPr>
    </a:lvl2pPr>
    <a:lvl3pPr marL="914400" algn="l" defTabSz="914400" rtl="false" eaLnBrk="1" latinLnBrk="0" hangingPunct="1">
      <a:defRPr sz="1800" kern="1200">
        <a:solidFill>
          <a:schemeClr val="tx1"/>
        </a:solidFill>
        <a:latin typeface="+mn-lt"/>
        <a:ea typeface="+mn-ea"/>
        <a:cs typeface="+mn-cs"/>
      </a:defRPr>
    </a:lvl3pPr>
    <a:lvl4pPr marL="1371600" algn="l" defTabSz="914400" rtl="false" eaLnBrk="1" latinLnBrk="0" hangingPunct="1">
      <a:defRPr sz="1800" kern="1200">
        <a:solidFill>
          <a:schemeClr val="tx1"/>
        </a:solidFill>
        <a:latin typeface="+mn-lt"/>
        <a:ea typeface="+mn-ea"/>
        <a:cs typeface="+mn-cs"/>
      </a:defRPr>
    </a:lvl4pPr>
    <a:lvl5pPr marL="1828800" algn="l" defTabSz="914400" rtl="false" eaLnBrk="1" latinLnBrk="0" hangingPunct="1">
      <a:defRPr sz="1800" kern="1200">
        <a:solidFill>
          <a:schemeClr val="tx1"/>
        </a:solidFill>
        <a:latin typeface="+mn-lt"/>
        <a:ea typeface="+mn-ea"/>
        <a:cs typeface="+mn-cs"/>
      </a:defRPr>
    </a:lvl5pPr>
    <a:lvl6pPr marL="2286000" algn="l" defTabSz="914400" rtl="false" eaLnBrk="1" latinLnBrk="0" hangingPunct="1">
      <a:defRPr sz="1800" kern="1200">
        <a:solidFill>
          <a:schemeClr val="tx1"/>
        </a:solidFill>
        <a:latin typeface="+mn-lt"/>
        <a:ea typeface="+mn-ea"/>
        <a:cs typeface="+mn-cs"/>
      </a:defRPr>
    </a:lvl6pPr>
    <a:lvl7pPr marL="2743200" algn="l" defTabSz="914400" rtl="false" eaLnBrk="1" latinLnBrk="0" hangingPunct="1">
      <a:defRPr sz="1800" kern="1200">
        <a:solidFill>
          <a:schemeClr val="tx1"/>
        </a:solidFill>
        <a:latin typeface="+mn-lt"/>
        <a:ea typeface="+mn-ea"/>
        <a:cs typeface="+mn-cs"/>
      </a:defRPr>
    </a:lvl7pPr>
    <a:lvl8pPr marL="3200400" algn="l" defTabSz="914400" rtl="false" eaLnBrk="1" latinLnBrk="0" hangingPunct="1">
      <a:defRPr sz="1800" kern="1200">
        <a:solidFill>
          <a:schemeClr val="tx1"/>
        </a:solidFill>
        <a:latin typeface="+mn-lt"/>
        <a:ea typeface="+mn-ea"/>
        <a:cs typeface="+mn-cs"/>
      </a:defRPr>
    </a:lvl8pPr>
    <a:lvl9pPr marL="3657600" algn="l" defTabSz="914400" rtl="false"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1157" y="-1051"/>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heme" Target="/ppt/theme/theme12.xml" Id="rId18" /><Relationship Type="http://schemas.openxmlformats.org/officeDocument/2006/relationships/slide" Target="/ppt/slides/slide23.xml" Id="rId3" /><Relationship Type="http://schemas.openxmlformats.org/officeDocument/2006/relationships/customXml" Target="/customXml/item2.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viewProps" Target="/ppt/viewProps.xml" Id="rId17" /><Relationship Type="http://schemas.openxmlformats.org/officeDocument/2006/relationships/slide" Target="/ppt/slides/slide16.xml" Id="rId2" /><Relationship Type="http://schemas.openxmlformats.org/officeDocument/2006/relationships/presProps" Target="/ppt/presProps.xml" Id="rId16" /><Relationship Type="http://schemas.openxmlformats.org/officeDocument/2006/relationships/customXml" Target="/customXml/item1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handoutMaster" Target="/ppt/handoutMasters/handoutMaster11.xml" Id="rId15" /><Relationship Type="http://schemas.openxmlformats.org/officeDocument/2006/relationships/slide" Target="/ppt/slides/slide910.xml" Id="rId10" /><Relationship Type="http://schemas.openxmlformats.org/officeDocument/2006/relationships/tableStyles" Target="/ppt/tableStyles.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 Type="http://schemas.openxmlformats.org/officeDocument/2006/relationships/customXml" Target="/customXml/item33.xml" Id="rId22" /></Relationships>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rtlCol="false"/>
        <a:lstStyle/>
        <a:p>
          <a:pPr rtl="false"/>
          <a:endParaRPr lang="en-US"/>
        </a:p>
      </dgm:t>
    </dgm:pt>
    <dgm:pt modelId="{AE62509E-8FD5-4BC0-8484-49407DA07B2D}">
      <dgm:prSet phldrT="[Text]"/>
      <dgm:spPr/>
      <dgm:t>
        <a:bodyPr rtlCol="false"/>
        <a:lstStyle/>
        <a:p>
          <a:pPr rtl="false">
            <a:lnSpc>
              <a:spcPct val="100000"/>
            </a:lnSpc>
            <a:spcAft>
              <a:spcPts val="0"/>
            </a:spcAft>
          </a:pPr>
          <a:r>
            <a:rPr lang="zh-tw" spc="100">
              <a:solidFill>
                <a:schemeClr val="tx1"/>
              </a:solidFill>
            </a:rPr>
            <a:t>職稱</a:t>
          </a:r>
        </a:p>
      </dgm:t>
    </dgm:pt>
    <dgm:pt modelId="{8F2C679D-77AF-46F9-9ACE-1E1D440B1883}" type="parTrans" cxnId="{B681E0E7-0B3A-4DB8-BF19-F9AE0E1C787B}">
      <dgm:prSet/>
      <dgm:spPr/>
      <dgm:t>
        <a:bodyPr rtlCol="false"/>
        <a:lstStyle/>
        <a:p>
          <a:pPr rtl="false"/>
          <a:endParaRPr lang="en-US">
            <a:solidFill>
              <a:schemeClr val="tx1"/>
            </a:solidFill>
          </a:endParaRPr>
        </a:p>
      </dgm:t>
    </dgm:pt>
    <dgm:pt modelId="{5C2CB4AF-F88D-4FBE-A40E-0CC048A23B9E}" type="sibTrans" cxnId="{B681E0E7-0B3A-4DB8-BF19-F9AE0E1C787B}">
      <dgm:prSet/>
      <dgm:spPr/>
      <dgm:t>
        <a:bodyPr rtlCol="false"/>
        <a:lstStyle/>
        <a:p>
          <a:pPr rtl="false"/>
          <a:endParaRPr lang="en-US">
            <a:solidFill>
              <a:schemeClr val="tx1"/>
            </a:solidFill>
          </a:endParaRPr>
        </a:p>
      </dgm:t>
    </dgm:pt>
    <dgm:pt modelId="{54A260F9-80FA-4E2A-BE87-2C0670B83857}">
      <dgm:prSet phldrT="[Text]" custT="1"/>
      <dgm:spPr/>
      <dgm:t>
        <a:bodyPr rtlCol="false"/>
        <a:lstStyle/>
        <a:p>
          <a:pPr rtl="false">
            <a:lnSpc>
              <a:spcPct val="90000"/>
            </a:lnSpc>
            <a:spcAft>
              <a:spcPts val="0"/>
            </a:spcAft>
            <a:buFont typeface="Arial" panose="020B0604020202020204" pitchFamily="34" charset="0"/>
            <a:buChar char="•"/>
          </a:pPr>
          <a:r>
            <a:rPr lang="zh-tw" sz="1100" b="0" i="0" spc="100">
              <a:solidFill>
                <a:schemeClr val="tx1"/>
              </a:solidFill>
            </a:rPr>
            <a:t>若要開始簡報，請移至 [投影片放映] 索引標籤，然後選取 [從首張​​投影片​​]。</a:t>
          </a:r>
          <a:endParaRPr lang="en-US" sz="1100" spc="100" baseline="0" dirty="0">
            <a:solidFill>
              <a:schemeClr val="tx1"/>
            </a:solidFill>
          </a:endParaRPr>
        </a:p>
      </dgm:t>
    </dgm:pt>
    <dgm:pt modelId="{3E4E3177-8F1B-40ED-B20A-6A6F0041E180}" type="parTrans" cxnId="{0D49E980-DE7B-46C8-A240-0AF3E38E1055}">
      <dgm:prSet/>
      <dgm:spPr/>
      <dgm:t>
        <a:bodyPr rtlCol="false"/>
        <a:lstStyle/>
        <a:p>
          <a:pPr rtl="false"/>
          <a:endParaRPr lang="en-US">
            <a:solidFill>
              <a:schemeClr val="tx1"/>
            </a:solidFill>
          </a:endParaRPr>
        </a:p>
      </dgm:t>
    </dgm:pt>
    <dgm:pt modelId="{BA9E60E0-CF2E-4096-A9F4-556713DB9AE4}" type="sibTrans" cxnId="{0D49E980-DE7B-46C8-A240-0AF3E38E1055}">
      <dgm:prSet/>
      <dgm:spPr/>
      <dgm:t>
        <a:bodyPr rtlCol="false"/>
        <a:lstStyle/>
        <a:p>
          <a:pPr rtl="false"/>
          <a:endParaRPr lang="en-US">
            <a:solidFill>
              <a:schemeClr val="tx1"/>
            </a:solidFill>
          </a:endParaRPr>
        </a:p>
      </dgm:t>
    </dgm:pt>
    <dgm:pt modelId="{20928AAA-F457-4A09-8AAC-A82210983FBE}">
      <dgm:prSet phldrT="[Text]"/>
      <dgm:spPr/>
      <dgm:t>
        <a:bodyPr rtlCol="false"/>
        <a:lstStyle/>
        <a:p>
          <a:pPr rtl="false">
            <a:lnSpc>
              <a:spcPct val="100000"/>
            </a:lnSpc>
            <a:spcAft>
              <a:spcPts val="0"/>
            </a:spcAft>
          </a:pPr>
          <a:r>
            <a:rPr lang="zh-tw" spc="100">
              <a:solidFill>
                <a:schemeClr val="tx1"/>
              </a:solidFill>
            </a:rPr>
            <a:t>職稱</a:t>
          </a:r>
        </a:p>
      </dgm:t>
    </dgm:pt>
    <dgm:pt modelId="{915085CE-2C78-4B64-8FF4-E48DB7BD55D2}" type="parTrans" cxnId="{BA476174-221B-4A3D-B4E2-5FCC084B59D3}">
      <dgm:prSet/>
      <dgm:spPr/>
      <dgm:t>
        <a:bodyPr rtlCol="false"/>
        <a:lstStyle/>
        <a:p>
          <a:pPr rtl="false"/>
          <a:endParaRPr lang="en-US">
            <a:solidFill>
              <a:schemeClr val="tx1"/>
            </a:solidFill>
          </a:endParaRPr>
        </a:p>
      </dgm:t>
    </dgm:pt>
    <dgm:pt modelId="{EB5D5454-A5E9-4E37-B514-DFC5324A66C0}" type="sibTrans" cxnId="{BA476174-221B-4A3D-B4E2-5FCC084B59D3}">
      <dgm:prSet/>
      <dgm:spPr/>
      <dgm:t>
        <a:bodyPr rtlCol="false"/>
        <a:lstStyle/>
        <a:p>
          <a:pPr rtl="false"/>
          <a:endParaRPr lang="en-US">
            <a:solidFill>
              <a:schemeClr val="tx1"/>
            </a:solidFill>
          </a:endParaRPr>
        </a:p>
      </dgm:t>
    </dgm:pt>
    <dgm:pt modelId="{9C6534A9-4C27-4998-80A5-DF23882CAE25}">
      <dgm:prSet phldrT="[Text]" custT="1"/>
      <dgm:spPr/>
      <dgm:t>
        <a:bodyPr rtlCol="false"/>
        <a:lstStyle/>
        <a:p>
          <a:pPr rtl="false">
            <a:lnSpc>
              <a:spcPct val="90000"/>
            </a:lnSpc>
            <a:spcAft>
              <a:spcPts val="0"/>
            </a:spcAft>
            <a:buFont typeface="Arial" panose="020B0604020202020204" pitchFamily="34" charset="0"/>
            <a:buChar char="•"/>
          </a:pPr>
          <a:r>
            <a:rPr lang="zh-tw" sz="1100" b="0" i="0" spc="100">
              <a:solidFill>
                <a:schemeClr val="tx1"/>
              </a:solidFill>
            </a:rPr>
            <a:t>若要顯示 [簡報者檢視畫面]，請在 [投影片放映] 檢視左下方的控制列上選取三個點，然後選取 [顯示簡報者檢視畫面]。 </a:t>
          </a:r>
          <a:endParaRPr lang="en-US" sz="1100" spc="100" baseline="0" dirty="0">
            <a:solidFill>
              <a:schemeClr val="tx1"/>
            </a:solidFill>
          </a:endParaRPr>
        </a:p>
      </dgm:t>
    </dgm:pt>
    <dgm:pt modelId="{0AA7231B-9394-4732-A7BE-3EB3CF2F8D70}" type="parTrans" cxnId="{82290D4D-2346-4E6C-B254-B9EAA4D01A23}">
      <dgm:prSet/>
      <dgm:spPr/>
      <dgm:t>
        <a:bodyPr rtlCol="false"/>
        <a:lstStyle/>
        <a:p>
          <a:pPr rtl="false"/>
          <a:endParaRPr lang="en-US">
            <a:solidFill>
              <a:schemeClr val="tx1"/>
            </a:solidFill>
          </a:endParaRPr>
        </a:p>
      </dgm:t>
    </dgm:pt>
    <dgm:pt modelId="{83B69D46-737C-4589-B359-6BD9DD58BC91}" type="sibTrans" cxnId="{82290D4D-2346-4E6C-B254-B9EAA4D01A23}">
      <dgm:prSet/>
      <dgm:spPr/>
      <dgm:t>
        <a:bodyPr rtlCol="false"/>
        <a:lstStyle/>
        <a:p>
          <a:pPr rtl="false"/>
          <a:endParaRPr lang="en-US">
            <a:solidFill>
              <a:schemeClr val="tx1"/>
            </a:solidFill>
          </a:endParaRPr>
        </a:p>
      </dgm:t>
    </dgm:pt>
    <dgm:pt modelId="{03738E35-4243-4E7D-A93F-C07DA3901E78}">
      <dgm:prSet phldrT="[Text]"/>
      <dgm:spPr/>
      <dgm:t>
        <a:bodyPr rtlCol="false"/>
        <a:lstStyle/>
        <a:p>
          <a:pPr rtl="false">
            <a:lnSpc>
              <a:spcPct val="100000"/>
            </a:lnSpc>
            <a:spcAft>
              <a:spcPts val="0"/>
            </a:spcAft>
          </a:pPr>
          <a:r>
            <a:rPr lang="zh-tw" spc="100">
              <a:solidFill>
                <a:schemeClr val="tx1"/>
              </a:solidFill>
            </a:rPr>
            <a:t>職稱</a:t>
          </a:r>
        </a:p>
      </dgm:t>
    </dgm:pt>
    <dgm:pt modelId="{DABBAF6C-D1C9-42E1-B928-5ACDE3D21AB0}" type="parTrans" cxnId="{E41AD5BE-76F3-4A9E-8059-7FC968661703}">
      <dgm:prSet/>
      <dgm:spPr/>
      <dgm:t>
        <a:bodyPr rtlCol="false"/>
        <a:lstStyle/>
        <a:p>
          <a:pPr rtl="false"/>
          <a:endParaRPr lang="en-US">
            <a:solidFill>
              <a:schemeClr val="tx1"/>
            </a:solidFill>
          </a:endParaRPr>
        </a:p>
      </dgm:t>
    </dgm:pt>
    <dgm:pt modelId="{6BF5896A-A334-45B0-B451-09159F55B184}" type="sibTrans" cxnId="{E41AD5BE-76F3-4A9E-8059-7FC968661703}">
      <dgm:prSet/>
      <dgm:spPr/>
      <dgm:t>
        <a:bodyPr rtlCol="false"/>
        <a:lstStyle/>
        <a:p>
          <a:pPr rtl="false"/>
          <a:endParaRPr lang="en-US">
            <a:solidFill>
              <a:schemeClr val="tx1"/>
            </a:solidFill>
          </a:endParaRPr>
        </a:p>
      </dgm:t>
    </dgm:pt>
    <dgm:pt modelId="{34C8CD19-04E2-4488-965F-DC841C470D45}">
      <dgm:prSet phldrT="[Text]" custT="1"/>
      <dgm:spPr/>
      <dgm:t>
        <a:bodyPr rtlCol="false"/>
        <a:lstStyle/>
        <a:p>
          <a:pPr rtl="false">
            <a:lnSpc>
              <a:spcPct val="90000"/>
            </a:lnSpc>
            <a:spcAft>
              <a:spcPts val="0"/>
            </a:spcAft>
            <a:buFont typeface="Arial" panose="020B0604020202020204" pitchFamily="34" charset="0"/>
            <a:buChar char="•"/>
          </a:pPr>
          <a:r>
            <a:rPr lang="zh-tw" sz="1100" b="0" i="0" spc="150">
              <a:solidFill>
                <a:schemeClr val="tx1"/>
              </a:solidFill>
            </a:rPr>
            <a:t>簡報期間，演講者備忘稿會顯示在螢幕上，但觀眾是看不到的。 </a:t>
          </a:r>
          <a:endParaRPr lang="en-US" sz="1100" spc="150" baseline="0" dirty="0">
            <a:solidFill>
              <a:schemeClr val="tx1"/>
            </a:solidFill>
          </a:endParaRPr>
        </a:p>
      </dgm:t>
    </dgm:pt>
    <dgm:pt modelId="{CD5F7DE2-2AD1-4CE8-AAC7-AD9C8E180CEA}" type="parTrans" cxnId="{07030C4E-4D62-4240-B10F-E41B801C763E}">
      <dgm:prSet/>
      <dgm:spPr/>
      <dgm:t>
        <a:bodyPr rtlCol="false"/>
        <a:lstStyle/>
        <a:p>
          <a:pPr rtl="false"/>
          <a:endParaRPr lang="en-US">
            <a:solidFill>
              <a:schemeClr val="tx1"/>
            </a:solidFill>
          </a:endParaRPr>
        </a:p>
      </dgm:t>
    </dgm:pt>
    <dgm:pt modelId="{7CE5955C-EC28-4D1B-9459-0C5458B1797D}" type="sibTrans" cxnId="{07030C4E-4D62-4240-B10F-E41B801C763E}">
      <dgm:prSet/>
      <dgm:spPr/>
      <dgm:t>
        <a:bodyPr rtlCol="false"/>
        <a:lstStyle/>
        <a:p>
          <a:pPr rtl="false"/>
          <a:endParaRPr lang="en-US">
            <a:solidFill>
              <a:schemeClr val="tx1"/>
            </a:solidFill>
          </a:endParaRPr>
        </a:p>
      </dgm:t>
    </dgm:pt>
    <dgm:pt modelId="{962BFD33-E216-4331-BBD8-38EEDAB2E2C0}">
      <dgm:prSet phldrT="[Text]"/>
      <dgm:spPr/>
      <dgm:t>
        <a:bodyPr rtlCol="false"/>
        <a:lstStyle/>
        <a:p>
          <a:pPr rtl="false">
            <a:lnSpc>
              <a:spcPct val="90000"/>
            </a:lnSpc>
            <a:spcAft>
              <a:spcPts val="0"/>
            </a:spcAft>
            <a:buFont typeface="Arial" panose="020B0604020202020204" pitchFamily="34" charset="0"/>
            <a:buChar char="•"/>
          </a:pPr>
          <a:r>
            <a:rPr lang="zh-tw" spc="100">
              <a:solidFill>
                <a:schemeClr val="tx1"/>
              </a:solidFill>
            </a:rPr>
            <a:t>職稱</a:t>
          </a:r>
        </a:p>
      </dgm:t>
    </dgm:pt>
    <dgm:pt modelId="{AB5F98BE-C987-462F-85E3-90E8BE69A319}" type="parTrans" cxnId="{D77C3B5C-C13D-41B7-AA50-BE60CD5D3FAD}">
      <dgm:prSet/>
      <dgm:spPr/>
      <dgm:t>
        <a:bodyPr rtlCol="false"/>
        <a:lstStyle/>
        <a:p>
          <a:pPr rtl="false"/>
          <a:endParaRPr lang="en-US">
            <a:solidFill>
              <a:schemeClr val="tx1"/>
            </a:solidFill>
          </a:endParaRPr>
        </a:p>
      </dgm:t>
    </dgm:pt>
    <dgm:pt modelId="{FF557E39-8331-4155-901F-701688C4CCAD}" type="sibTrans" cxnId="{D77C3B5C-C13D-41B7-AA50-BE60CD5D3FAD}">
      <dgm:prSet/>
      <dgm:spPr/>
      <dgm:t>
        <a:bodyPr rtlCol="false"/>
        <a:lstStyle/>
        <a:p>
          <a:pPr rtl="false"/>
          <a:endParaRPr lang="en-US">
            <a:solidFill>
              <a:schemeClr val="tx1"/>
            </a:solidFill>
          </a:endParaRPr>
        </a:p>
      </dgm:t>
    </dgm:pt>
    <dgm:pt modelId="{4B075034-3129-4DD5-98D7-318F326739CC}">
      <dgm:prSet phldrT="[Text]"/>
      <dgm:spPr/>
      <dgm:t>
        <a:bodyPr rtlCol="false"/>
        <a:lstStyle/>
        <a:p>
          <a:pPr rtl="false">
            <a:lnSpc>
              <a:spcPct val="90000"/>
            </a:lnSpc>
            <a:spcAft>
              <a:spcPts val="0"/>
            </a:spcAft>
            <a:buFont typeface="Arial" panose="020B0604020202020204" pitchFamily="34" charset="0"/>
            <a:buChar char="•"/>
          </a:pPr>
          <a:r>
            <a:rPr lang="zh-tw" spc="100">
              <a:solidFill>
                <a:schemeClr val="tx1"/>
              </a:solidFill>
            </a:rPr>
            <a:t>職稱</a:t>
          </a:r>
        </a:p>
      </dgm:t>
    </dgm:pt>
    <dgm:pt modelId="{ACA0AE6F-8D87-4F61-8D3E-12FC4D4132DA}" type="parTrans" cxnId="{3FFF5DC7-0983-4794-B4CB-F1F2D9CE51EC}">
      <dgm:prSet/>
      <dgm:spPr/>
      <dgm:t>
        <a:bodyPr rtlCol="false"/>
        <a:lstStyle/>
        <a:p>
          <a:pPr rtl="false"/>
          <a:endParaRPr lang="en-US">
            <a:solidFill>
              <a:schemeClr val="tx1"/>
            </a:solidFill>
          </a:endParaRPr>
        </a:p>
      </dgm:t>
    </dgm:pt>
    <dgm:pt modelId="{4F1D94B4-1627-4363-B86E-DD3281EE398D}" type="sibTrans" cxnId="{3FFF5DC7-0983-4794-B4CB-F1F2D9CE51EC}">
      <dgm:prSet/>
      <dgm:spPr/>
      <dgm:t>
        <a:bodyPr rtlCol="false"/>
        <a:lstStyle/>
        <a:p>
          <a:pPr rtl="false"/>
          <a:endParaRPr lang="en-US">
            <a:solidFill>
              <a:schemeClr val="tx1"/>
            </a:solidFill>
          </a:endParaRPr>
        </a:p>
      </dgm:t>
    </dgm:pt>
    <dgm:pt modelId="{B296910E-5EDD-40B6-9F5C-49436E692D0A}">
      <dgm:prSet custT="1"/>
      <dgm:spPr/>
      <dgm:t>
        <a:bodyPr rtlCol="false"/>
        <a:lstStyle/>
        <a:p>
          <a:pPr rtl="false">
            <a:buFont typeface="Arial" panose="020B0604020202020204" pitchFamily="34" charset="0"/>
            <a:buChar char="•"/>
          </a:pPr>
          <a:r>
            <a:rPr lang="zh-tw" sz="1100" b="0" i="0" spc="100">
              <a:solidFill>
                <a:schemeClr val="tx1"/>
              </a:solidFill>
            </a:rPr>
            <a:t>[備忘稿] 窗格是一個顯示在每張投影片下面的方塊。點一下它來新增備忘稿。 </a:t>
          </a:r>
          <a:endParaRPr lang="en-US" sz="1100" spc="100" baseline="0" dirty="0">
            <a:solidFill>
              <a:schemeClr val="tx1"/>
            </a:solidFill>
          </a:endParaRPr>
        </a:p>
      </dgm:t>
    </dgm:pt>
    <dgm:pt modelId="{911B340C-3486-4299-920E-5DB640C4EDC9}" type="parTrans" cxnId="{047969A5-710C-4C0E-B61E-734F166269A0}">
      <dgm:prSet/>
      <dgm:spPr/>
      <dgm:t>
        <a:bodyPr rtlCol="false"/>
        <a:lstStyle/>
        <a:p>
          <a:pPr rtl="false"/>
          <a:endParaRPr lang="en-US">
            <a:solidFill>
              <a:schemeClr val="tx1"/>
            </a:solidFill>
          </a:endParaRPr>
        </a:p>
      </dgm:t>
    </dgm:pt>
    <dgm:pt modelId="{33A0507C-F24C-416A-8E94-DB84555D29CB}" type="sibTrans" cxnId="{047969A5-710C-4C0E-B61E-734F166269A0}">
      <dgm:prSet/>
      <dgm:spPr/>
      <dgm:t>
        <a:bodyPr rtlCol="false"/>
        <a:lstStyle/>
        <a:p>
          <a:pPr rtl="false"/>
          <a:endParaRPr lang="en-US">
            <a:solidFill>
              <a:schemeClr val="tx1"/>
            </a:solidFill>
          </a:endParaRPr>
        </a:p>
      </dgm:t>
    </dgm:pt>
    <dgm:pt modelId="{1080EDDF-ADDC-4DF2-8E5F-F49A7CF611ED}">
      <dgm:prSet custT="1"/>
      <dgm:spPr/>
      <dgm:t>
        <a:bodyPr rtlCol="false"/>
        <a:lstStyle/>
        <a:p>
          <a:pPr rtl="false">
            <a:buFont typeface="Arial" panose="020B0604020202020204" pitchFamily="34" charset="0"/>
            <a:buChar char="•"/>
          </a:pPr>
          <a:r>
            <a:rPr lang="zh-tw" sz="1100" b="0" i="0" spc="100">
              <a:solidFill>
                <a:schemeClr val="tx1"/>
              </a:solidFill>
            </a:rPr>
            <a:t>如果找不到 [備忘稿] 窗格或它已縮到最小，請按一下 PowerPoint 視窗底部工作列上的 [備忘稿]。 </a:t>
          </a:r>
          <a:endParaRPr lang="en-US" sz="1100" spc="100" baseline="0" dirty="0">
            <a:solidFill>
              <a:schemeClr val="tx1"/>
            </a:solidFill>
          </a:endParaRPr>
        </a:p>
      </dgm:t>
    </dgm:pt>
    <dgm:pt modelId="{8583E403-5FDD-4D7C-B9B3-0CD49AFEBACE}" type="parTrans" cxnId="{0DE29C93-78F2-43AA-B58C-7715B6F0EBD8}">
      <dgm:prSet/>
      <dgm:spPr/>
      <dgm:t>
        <a:bodyPr rtlCol="false"/>
        <a:lstStyle/>
        <a:p>
          <a:pPr rtl="false"/>
          <a:endParaRPr lang="en-US">
            <a:solidFill>
              <a:schemeClr val="tx1"/>
            </a:solidFill>
          </a:endParaRPr>
        </a:p>
      </dgm:t>
    </dgm:pt>
    <dgm:pt modelId="{4C9E55B0-B04E-4552-BC60-A9DA24745302}" type="sibTrans" cxnId="{0DE29C93-78F2-43AA-B58C-7715B6F0EBD8}">
      <dgm:prSet/>
      <dgm:spPr/>
      <dgm:t>
        <a:bodyPr rtlCol="false"/>
        <a:lstStyle/>
        <a:p>
          <a:pPr rtl="false"/>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sp="http://schemas.microsoft.com/office/drawing/2008/diagram" xmlns:a="http://schemas.openxmlformats.org/drawingml/2006/main" xmlns:dgm="http://schemas.openxmlformats.org/drawingml/2006/diagram">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7276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6788" y="437188"/>
          <a:ext cx="2819718"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069" tIns="50817" rIns="142069" bIns="50817" numCol="1" spcCol="1270" anchor="ctr" anchorCtr="0" rtlCol="false">
          <a:noAutofit/>
        </a:bodyPr>
        <a:lstStyle/>
        <a:p>
          <a:pPr marL="0" lvl="0" indent="0" algn="l" defTabSz="488950" rtl="false">
            <a:lnSpc>
              <a:spcPct val="90000"/>
            </a:lnSpc>
            <a:spcBef>
              <a:spcPct val="0"/>
            </a:spcBef>
            <a:spcAft>
              <a:spcPts val="0"/>
            </a:spcAft>
            <a:buFont typeface="Arial" panose="020B0604020202020204" pitchFamily="34" charset="0"/>
            <a:buNone/>
          </a:pPr>
          <a:r>
            <a:rPr lang="zh-tw" sz="1100" b="0" i="0" kern="1200" spc="100">
              <a:solidFill>
                <a:schemeClr val="tx1"/>
              </a:solidFill>
            </a:rPr>
            <a:t>To start a presentation, go to the Slide Show tab, and select From Beginning.</a:t>
          </a:r>
          <a:endParaRPr lang="en-US" sz="1100" kern="1200" spc="100" baseline="0" dirty="0">
            <a:solidFill>
              <a:schemeClr val="tx1"/>
            </a:solidFill>
          </a:endParaRPr>
        </a:p>
      </dsp:txBody>
      <dsp:txXfrm>
        <a:off x="36788" y="437188"/>
        <a:ext cx="2819718" cy="847345"/>
      </dsp:txXfrm>
    </dsp:sp>
    <dsp:sp modelId="{5C96A5F5-16B2-4AEA-9591-B66C220F4A65}">
      <dsp:nvSpPr>
        <dsp:cNvPr id="0" name=""/>
        <dsp:cNvSpPr/>
      </dsp:nvSpPr>
      <dsp:spPr>
        <a:xfrm>
          <a:off x="132470"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rtlCol="false">
          <a:noAutofit/>
        </a:bodyPr>
        <a:lstStyle/>
        <a:p>
          <a:pPr marL="0" lvl="0" indent="0" algn="ctr" defTabSz="800100" rtl="false">
            <a:lnSpc>
              <a:spcPct val="100000"/>
            </a:lnSpc>
            <a:spcBef>
              <a:spcPct val="0"/>
            </a:spcBef>
            <a:spcAft>
              <a:spcPts val="0"/>
            </a:spcAft>
            <a:buNone/>
          </a:pPr>
          <a:r>
            <a:rPr lang="zh-tw" sz="1800" kern="1200" spc="100">
              <a:solidFill>
                <a:schemeClr val="tx1"/>
              </a:solidFill>
            </a:rPr>
            <a:t>Title</a:t>
          </a:r>
        </a:p>
      </dsp:txBody>
      <dsp:txXfrm>
        <a:off x="132470" y="2225143"/>
        <a:ext cx="2662506" cy="468233"/>
      </dsp:txXfrm>
    </dsp:sp>
    <dsp:sp modelId="{B3AC6DBE-85B6-4AF3-BADF-7E1E82B735CC}">
      <dsp:nvSpPr>
        <dsp:cNvPr id="0" name=""/>
        <dsp:cNvSpPr/>
      </dsp:nvSpPr>
      <dsp:spPr>
        <a:xfrm>
          <a:off x="1422991" y="2020032"/>
          <a:ext cx="99539"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64601"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44503" y="2859122"/>
          <a:ext cx="2754515"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416" tIns="77036" rIns="140416" bIns="77036" numCol="1" spcCol="1270" anchor="ctr" anchorCtr="0" rtlCol="false">
          <a:noAutofit/>
        </a:bodyPr>
        <a:lstStyle/>
        <a:p>
          <a:pPr marL="0" lvl="0" indent="0" algn="l" defTabSz="488950" rtl="false">
            <a:lnSpc>
              <a:spcPct val="90000"/>
            </a:lnSpc>
            <a:spcBef>
              <a:spcPct val="0"/>
            </a:spcBef>
            <a:spcAft>
              <a:spcPts val="0"/>
            </a:spcAft>
            <a:buFont typeface="Arial" panose="020B0604020202020204" pitchFamily="34" charset="0"/>
            <a:buNone/>
          </a:pPr>
          <a:r>
            <a:rPr lang="zh-tw" sz="1100" b="0" i="0" kern="1200" spc="100">
              <a:solidFill>
                <a:schemeClr val="tx1"/>
              </a:solidFill>
            </a:rPr>
            <a:t>To display Presenter view, in Slide Show view, on the control bar at the bottom left select the three dots, and then Show Presenter View. </a:t>
          </a:r>
          <a:endParaRPr lang="en-US" sz="1100" kern="1200" spc="100" baseline="0" dirty="0">
            <a:solidFill>
              <a:schemeClr val="tx1"/>
            </a:solidFill>
          </a:endParaRPr>
        </a:p>
      </dsp:txBody>
      <dsp:txXfrm>
        <a:off x="1544503" y="2859122"/>
        <a:ext cx="2754515" cy="1284533"/>
      </dsp:txXfrm>
    </dsp:sp>
    <dsp:sp modelId="{730471FC-8FAF-49B2-8F42-63D391F759BE}">
      <dsp:nvSpPr>
        <dsp:cNvPr id="0" name=""/>
        <dsp:cNvSpPr/>
      </dsp:nvSpPr>
      <dsp:spPr>
        <a:xfrm>
          <a:off x="1621982"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rtlCol="false">
          <a:noAutofit/>
        </a:bodyPr>
        <a:lstStyle/>
        <a:p>
          <a:pPr marL="0" lvl="0" indent="0" algn="ctr" defTabSz="800100" rtl="false">
            <a:lnSpc>
              <a:spcPct val="100000"/>
            </a:lnSpc>
            <a:spcBef>
              <a:spcPct val="0"/>
            </a:spcBef>
            <a:spcAft>
              <a:spcPts val="0"/>
            </a:spcAft>
            <a:buNone/>
          </a:pPr>
          <a:r>
            <a:rPr lang="zh-tw" sz="1800" kern="1200" spc="100">
              <a:solidFill>
                <a:schemeClr val="tx1"/>
              </a:solidFill>
            </a:rPr>
            <a:t>Title</a:t>
          </a:r>
        </a:p>
      </dsp:txBody>
      <dsp:txXfrm>
        <a:off x="1621982" y="1450279"/>
        <a:ext cx="2662506" cy="468233"/>
      </dsp:txXfrm>
    </dsp:sp>
    <dsp:sp modelId="{F34C40A7-6131-4EF1-9887-E7EEA86D1562}">
      <dsp:nvSpPr>
        <dsp:cNvPr id="0" name=""/>
        <dsp:cNvSpPr/>
      </dsp:nvSpPr>
      <dsp:spPr>
        <a:xfrm>
          <a:off x="2915982" y="2020032"/>
          <a:ext cx="97238"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537"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7732" y="157976"/>
          <a:ext cx="3039610"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67562" rIns="144648" bIns="67562" numCol="1" spcCol="1270" anchor="ctr" anchorCtr="0" rtlCol="false">
          <a:noAutofit/>
        </a:bodyPr>
        <a:lstStyle/>
        <a:p>
          <a:pPr marL="0" lvl="0" indent="0" algn="l" defTabSz="488950" rtl="false">
            <a:lnSpc>
              <a:spcPct val="90000"/>
            </a:lnSpc>
            <a:spcBef>
              <a:spcPct val="0"/>
            </a:spcBef>
            <a:spcAft>
              <a:spcPts val="0"/>
            </a:spcAft>
            <a:buFont typeface="Arial" panose="020B0604020202020204" pitchFamily="34" charset="0"/>
            <a:buNone/>
          </a:pPr>
          <a:r>
            <a:rPr lang="zh-tw" sz="1100" b="0" i="0" kern="1200" spc="150">
              <a:solidFill>
                <a:schemeClr val="tx1"/>
              </a:solidFill>
            </a:rPr>
            <a:t>During your presentation, the speaker notes are visible on your monitor, but aren't visible to the audience. </a:t>
          </a:r>
          <a:endParaRPr lang="en-US" sz="1100" kern="1200" spc="150" baseline="0" dirty="0">
            <a:solidFill>
              <a:schemeClr val="tx1"/>
            </a:solidFill>
          </a:endParaRPr>
        </a:p>
      </dsp:txBody>
      <dsp:txXfrm>
        <a:off x="3457732" y="157976"/>
        <a:ext cx="3039610" cy="1126556"/>
      </dsp:txXfrm>
    </dsp:sp>
    <dsp:sp modelId="{7605329C-2B32-4CD7-9B69-1B3DAB88562E}">
      <dsp:nvSpPr>
        <dsp:cNvPr id="0" name=""/>
        <dsp:cNvSpPr/>
      </dsp:nvSpPr>
      <dsp:spPr>
        <a:xfrm>
          <a:off x="3356952"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rtlCol="false">
          <a:noAutofit/>
        </a:bodyPr>
        <a:lstStyle/>
        <a:p>
          <a:pPr marL="0" lvl="0" indent="0" algn="ctr" defTabSz="800100" rtl="false">
            <a:lnSpc>
              <a:spcPct val="100000"/>
            </a:lnSpc>
            <a:spcBef>
              <a:spcPct val="0"/>
            </a:spcBef>
            <a:spcAft>
              <a:spcPts val="0"/>
            </a:spcAft>
            <a:buNone/>
          </a:pPr>
          <a:r>
            <a:rPr lang="zh-tw" sz="1800" kern="1200" spc="100">
              <a:solidFill>
                <a:schemeClr val="tx1"/>
              </a:solidFill>
            </a:rPr>
            <a:t>Title</a:t>
          </a:r>
        </a:p>
      </dsp:txBody>
      <dsp:txXfrm>
        <a:off x="3356952" y="2225143"/>
        <a:ext cx="2662506" cy="468233"/>
      </dsp:txXfrm>
    </dsp:sp>
    <dsp:sp modelId="{79B0CEDC-0005-4ACE-AB25-DB9533DC85C2}">
      <dsp:nvSpPr>
        <dsp:cNvPr id="0" name=""/>
        <dsp:cNvSpPr/>
      </dsp:nvSpPr>
      <dsp:spPr>
        <a:xfrm>
          <a:off x="4923781"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796740"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377" y="2859122"/>
          <a:ext cx="2984726"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50817" rIns="144648" bIns="50817" numCol="1" spcCol="1270" anchor="ctr" anchorCtr="0" rtlCol="false">
          <a:noAutofit/>
        </a:bodyPr>
        <a:lstStyle/>
        <a:p>
          <a:pPr marL="0" lvl="0" indent="0" algn="l" defTabSz="488950" rtl="false">
            <a:lnSpc>
              <a:spcPct val="90000"/>
            </a:lnSpc>
            <a:spcBef>
              <a:spcPct val="0"/>
            </a:spcBef>
            <a:spcAft>
              <a:spcPct val="35000"/>
            </a:spcAft>
            <a:buFont typeface="Arial" panose="020B0604020202020204" pitchFamily="34" charset="0"/>
            <a:buNone/>
          </a:pPr>
          <a:r>
            <a:rPr lang="zh-tw" sz="1100" b="0" i="0" kern="1200" spc="100">
              <a:solidFill>
                <a:schemeClr val="tx1"/>
              </a:solidFill>
            </a:rPr>
            <a:t>The Notes pane is a box that appears below each slide. Tap it to add notes. </a:t>
          </a:r>
          <a:endParaRPr lang="en-US" sz="1100" kern="1200" spc="100" baseline="0" dirty="0">
            <a:solidFill>
              <a:schemeClr val="tx1"/>
            </a:solidFill>
          </a:endParaRPr>
        </a:p>
      </dsp:txBody>
      <dsp:txXfrm>
        <a:off x="5304377" y="2859122"/>
        <a:ext cx="2984726" cy="847345"/>
      </dsp:txXfrm>
    </dsp:sp>
    <dsp:sp modelId="{5646D4EB-C7F1-4D0E-8051-C7D6C1D31ADE}">
      <dsp:nvSpPr>
        <dsp:cNvPr id="0" name=""/>
        <dsp:cNvSpPr/>
      </dsp:nvSpPr>
      <dsp:spPr>
        <a:xfrm>
          <a:off x="5463660"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rtlCol="false">
          <a:noAutofit/>
        </a:bodyPr>
        <a:lstStyle/>
        <a:p>
          <a:pPr marL="0" lvl="0" indent="0" algn="ctr" defTabSz="800100" rtl="false">
            <a:lnSpc>
              <a:spcPct val="90000"/>
            </a:lnSpc>
            <a:spcBef>
              <a:spcPct val="0"/>
            </a:spcBef>
            <a:spcAft>
              <a:spcPts val="0"/>
            </a:spcAft>
            <a:buFont typeface="Arial" panose="020B0604020202020204" pitchFamily="34" charset="0"/>
            <a:buNone/>
          </a:pPr>
          <a:r>
            <a:rPr lang="zh-tw" sz="1800" kern="1200" spc="100">
              <a:solidFill>
                <a:schemeClr val="tx1"/>
              </a:solidFill>
            </a:rPr>
            <a:t>Title</a:t>
          </a:r>
        </a:p>
      </dsp:txBody>
      <dsp:txXfrm>
        <a:off x="5463660" y="1450279"/>
        <a:ext cx="2662506" cy="468233"/>
      </dsp:txXfrm>
    </dsp:sp>
    <dsp:sp modelId="{A72D3A03-5E34-4B13-9747-5EFFE003B8C1}">
      <dsp:nvSpPr>
        <dsp:cNvPr id="0" name=""/>
        <dsp:cNvSpPr/>
      </dsp:nvSpPr>
      <dsp:spPr>
        <a:xfrm>
          <a:off x="6743955"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44138" y="1284530"/>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21587" y="-12"/>
          <a:ext cx="2764645" cy="128458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77036" rIns="140674" bIns="77036" numCol="1" spcCol="1270" anchor="ctr" anchorCtr="0" rtlCol="false">
          <a:noAutofit/>
        </a:bodyPr>
        <a:lstStyle/>
        <a:p>
          <a:pPr marL="0" lvl="0" indent="0" algn="l" defTabSz="488950" rtl="false">
            <a:lnSpc>
              <a:spcPct val="90000"/>
            </a:lnSpc>
            <a:spcBef>
              <a:spcPct val="0"/>
            </a:spcBef>
            <a:spcAft>
              <a:spcPct val="35000"/>
            </a:spcAft>
            <a:buFont typeface="Arial" panose="020B0604020202020204" pitchFamily="34" charset="0"/>
            <a:buNone/>
          </a:pPr>
          <a:r>
            <a:rPr lang="zh-tw" sz="1100" b="0" i="0" kern="1200" spc="100">
              <a:solidFill>
                <a:schemeClr val="tx1"/>
              </a:solidFill>
            </a:rPr>
            <a:t>If you don’t see the Notes pane or it is completely minimized, click Notes on the task bar across the bottom of the PowerPoint window. </a:t>
          </a:r>
          <a:endParaRPr lang="en-US" sz="1100" kern="1200" spc="100" baseline="0" dirty="0">
            <a:solidFill>
              <a:schemeClr val="tx1"/>
            </a:solidFill>
          </a:endParaRPr>
        </a:p>
      </dsp:txBody>
      <dsp:txXfrm>
        <a:off x="7121587" y="-12"/>
        <a:ext cx="2764645" cy="1284584"/>
      </dsp:txXfrm>
    </dsp:sp>
    <dsp:sp modelId="{03CEA676-E009-456C-B86F-9C9A7D3DA364}">
      <dsp:nvSpPr>
        <dsp:cNvPr id="0" name=""/>
        <dsp:cNvSpPr/>
      </dsp:nvSpPr>
      <dsp:spPr>
        <a:xfrm>
          <a:off x="7201638" y="2225156"/>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rtlCol="false">
          <a:noAutofit/>
        </a:bodyPr>
        <a:lstStyle/>
        <a:p>
          <a:pPr marL="0" lvl="0" indent="0" algn="ctr" defTabSz="800100" rtl="false">
            <a:lnSpc>
              <a:spcPct val="90000"/>
            </a:lnSpc>
            <a:spcBef>
              <a:spcPct val="0"/>
            </a:spcBef>
            <a:spcAft>
              <a:spcPts val="0"/>
            </a:spcAft>
            <a:buFont typeface="Arial" panose="020B0604020202020204" pitchFamily="34" charset="0"/>
            <a:buNone/>
          </a:pPr>
          <a:r>
            <a:rPr lang="zh-tw" sz="1800" kern="1200" spc="100">
              <a:solidFill>
                <a:schemeClr val="tx1"/>
              </a:solidFill>
            </a:rPr>
            <a:t>Title</a:t>
          </a:r>
        </a:p>
      </dsp:txBody>
      <dsp:txXfrm>
        <a:off x="7201638" y="2225156"/>
        <a:ext cx="2662506" cy="468233"/>
      </dsp:txXfrm>
    </dsp:sp>
    <dsp:sp modelId="{864F9172-41AB-4727-BD60-71E6F62154FB}">
      <dsp:nvSpPr>
        <dsp:cNvPr id="0" name=""/>
        <dsp:cNvSpPr/>
      </dsp:nvSpPr>
      <dsp:spPr>
        <a:xfrm>
          <a:off x="8495340" y="2020043"/>
          <a:ext cx="97595"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false"/>
          <a:lstStyle>
            <a:lvl1pPr algn="l">
              <a:defRPr sz="1200"/>
            </a:lvl1pPr>
          </a:lstStyle>
          <a:p>
            <a:pPr rtl="false"/>
            <a:endParaRPr lang="en-US" dirty="0"/>
          </a:p>
        </p:txBody>
      </p:sp>
      <p:sp>
        <p:nvSpPr>
          <p:cNvPr id="3" name="日期版面配置區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false"/>
          <a:lstStyle>
            <a:lvl1pPr algn="r">
              <a:defRPr sz="1200"/>
            </a:lvl1pPr>
          </a:lstStyle>
          <a:p>
            <a:pPr rtl="false"/>
            <a:fld id="{367A1AC4-3AE8-4F87-AAED-904EC6054702}" type="datetimeFigureOut">
              <a:rPr lang="en-US" smtClean="0"/>
              <a:t>2021/2/4</a:t>
            </a:fld>
            <a:endParaRPr lang="en-US" dirty="0"/>
          </a:p>
        </p:txBody>
      </p:sp>
      <p:sp>
        <p:nvSpPr>
          <p:cNvPr id="4" name="頁尾版面配置區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false" anchor="b"/>
          <a:lstStyle>
            <a:lvl1pPr algn="l">
              <a:defRPr sz="1200"/>
            </a:lvl1pPr>
          </a:lstStyle>
          <a:p>
            <a:pPr rtl="false"/>
            <a:endParaRPr lang="en-US" dirty="0"/>
          </a:p>
        </p:txBody>
      </p:sp>
      <p:sp>
        <p:nvSpPr>
          <p:cNvPr id="5" name="投影片編號版面配置區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false" anchor="b"/>
          <a:lstStyle>
            <a:lvl1pPr algn="r">
              <a:defRPr sz="1200"/>
            </a:lvl1pPr>
          </a:lstStyle>
          <a:p>
            <a:pPr rtl="false"/>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false"/>
          <a:lstStyle>
            <a:lvl1pPr algn="l">
              <a:defRPr sz="1200"/>
            </a:lvl1pPr>
          </a:lstStyle>
          <a:p>
            <a:pPr rtl="false"/>
            <a:endParaRPr 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false"/>
          <a:lstStyle>
            <a:lvl1pPr algn="r">
              <a:defRPr sz="1200"/>
            </a:lvl1pPr>
          </a:lstStyle>
          <a:p>
            <a:pPr rtl="false"/>
            <a:fld id="{C5556653-6123-4FE4-861F-5F9583BF59B0}" type="datetimeFigureOut">
              <a:rPr lang="en-US" smtClean="0"/>
              <a:t>2021/2/4</a:t>
            </a:fld>
            <a:endParaRPr 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false" anchor="ctr"/>
          <a:lstStyle/>
          <a:p>
            <a:pPr rtl="false"/>
            <a:endParaRPr 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false"/>
          <a:lstStyle/>
          <a:p>
            <a:pPr lvl="0" rtl="false"/>
            <a:r>
              <a:rPr lang="zh-tw"/>
              <a:t>按一下以編輯母片文字樣式</a:t>
            </a:r>
          </a:p>
          <a:p>
            <a:pPr lvl="1" rtl="false"/>
            <a:r>
              <a:rPr lang="zh-tw"/>
              <a:t>第二層</a:t>
            </a:r>
          </a:p>
          <a:p>
            <a:pPr lvl="2" rtl="false"/>
            <a:r>
              <a:rPr lang="zh-tw"/>
              <a:t>第三層</a:t>
            </a:r>
          </a:p>
          <a:p>
            <a:pPr lvl="3" rtl="false"/>
            <a:r>
              <a:rPr lang="zh-tw"/>
              <a:t>第四層</a:t>
            </a:r>
          </a:p>
          <a:p>
            <a:pPr lvl="4" rtl="false"/>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false" anchor="b"/>
          <a:lstStyle>
            <a:lvl1pPr algn="l">
              <a:defRPr sz="1200"/>
            </a:lvl1pPr>
          </a:lstStyle>
          <a:p>
            <a:pPr rtl="false"/>
            <a:endParaRPr 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false" anchor="b"/>
          <a:lstStyle>
            <a:lvl1pPr algn="r">
              <a:defRPr sz="1200"/>
            </a:lvl1pPr>
          </a:lstStyle>
          <a:p>
            <a:pPr rtl="false"/>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3.xml.rels>&#65279;<?xml version="1.0" encoding="utf-8"?><Relationships xmlns="http://schemas.openxmlformats.org/package/2006/relationships"><Relationship Type="http://schemas.openxmlformats.org/officeDocument/2006/relationships/slide" Target="/ppt/slides/slide23.xml" Id="rId2" /><Relationship Type="http://schemas.openxmlformats.org/officeDocument/2006/relationships/notesMaster" Target="/ppt/notesMasters/notesMaster11.xml" Id="rId1" /></Relationships>
</file>

<file path=ppt/notesSlides/_rels/notesSlide28.xml.rels>&#65279;<?xml version="1.0" encoding="utf-8"?><Relationships xmlns="http://schemas.openxmlformats.org/package/2006/relationships"><Relationship Type="http://schemas.openxmlformats.org/officeDocument/2006/relationships/slide" Target="/ppt/slides/slide311.xml" Id="rId2" /><Relationship Type="http://schemas.openxmlformats.org/officeDocument/2006/relationships/notesMaster" Target="/ppt/notesMasters/notesMaster11.xml" Id="rId1" /></Relationships>
</file>

<file path=ppt/notesSlides/_rels/notesSlide36.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1.xml" Id="rId1" /></Relationships>
</file>

<file path=ppt/notesSlides/_rels/notesSlide44.xml.rels>&#65279;<?xml version="1.0" encoding="utf-8"?><Relationships xmlns="http://schemas.openxmlformats.org/package/2006/relationships"><Relationship Type="http://schemas.openxmlformats.org/officeDocument/2006/relationships/slide" Target="/ppt/slides/slide64.xml" Id="rId2" /><Relationship Type="http://schemas.openxmlformats.org/officeDocument/2006/relationships/notesMaster" Target="/ppt/notesMasters/notesMaster11.xml" Id="rId1" /></Relationships>
</file>

<file path=ppt/notesSlides/_rels/notesSlide51.xml.rels>&#65279;<?xml version="1.0" encoding="utf-8"?><Relationships xmlns="http://schemas.openxmlformats.org/package/2006/relationships"><Relationship Type="http://schemas.openxmlformats.org/officeDocument/2006/relationships/slide" Target="/ppt/slides/slide71.xml" Id="rId2" /><Relationship Type="http://schemas.openxmlformats.org/officeDocument/2006/relationships/notesMaster" Target="/ppt/notesMasters/notesMaster11.xml" Id="rId1" /></Relationships>
</file>

<file path=ppt/notesSlides/_rels/notesSlide67.xml.rels>&#65279;<?xml version="1.0" encoding="utf-8"?><Relationships xmlns="http://schemas.openxmlformats.org/package/2006/relationships"><Relationship Type="http://schemas.openxmlformats.org/officeDocument/2006/relationships/slide" Target="/ppt/slides/slide910.xml" Id="rId2" /><Relationship Type="http://schemas.openxmlformats.org/officeDocument/2006/relationships/notesMaster" Target="/ppt/notesMasters/notesMaster11.xml" Id="rId1" /></Relationships>
</file>

<file path=ppt/notesSlides/_rels/notesSlide75.xml.rels>&#65279;<?xml version="1.0" encoding="utf-8"?><Relationships xmlns="http://schemas.openxmlformats.org/package/2006/relationships"><Relationship Type="http://schemas.openxmlformats.org/officeDocument/2006/relationships/slide" Target="/ppt/slides/slide115.xml" Id="rId2" /><Relationship Type="http://schemas.openxmlformats.org/officeDocument/2006/relationships/notesMaster" Target="/ppt/notesMasters/notesMaster11.xml" Id="rId1" /></Relationships>
</file>

<file path=ppt/notesSlides/_rels/notesSlide82.xml.rels>&#65279;<?xml version="1.0" encoding="utf-8"?><Relationships xmlns="http://schemas.openxmlformats.org/package/2006/relationships"><Relationship Type="http://schemas.openxmlformats.org/officeDocument/2006/relationships/slide" Target="/ppt/slides/slide122.xml" Id="rId2" /><Relationship Type="http://schemas.openxmlformats.org/officeDocument/2006/relationships/notesMaster" Target="/ppt/notesMasters/notesMaster11.xml" Id="rId1" /></Relationships>
</file>

<file path=ppt/notesSlides/notesSlide13.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8.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6.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4.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6</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5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7</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67.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9</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75.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11</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82.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false"/>
          <a:lstStyle/>
          <a:p>
            <a:pPr marL="0" marR="0" lvl="0" indent="0" algn="l" defTabSz="914400" rtl="false"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5"/>
          </p:nvPr>
        </p:nvSpPr>
        <p:spPr/>
        <p:txBody>
          <a:bodyPr rtlCol="false"/>
          <a:lstStyle/>
          <a:p>
            <a:pPr rtl="false"/>
            <a:fld id="{F07F282E-55F5-4803-B60F-09BA4600E538}" type="slidenum">
              <a:rPr lang="en-US" smtClean="0"/>
              <a:t>12</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0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1.xml><?xml version="1.0" encoding="utf-8"?>
<p:sldLayout xmlns:p="http://schemas.openxmlformats.org/presentationml/2006/main" xmlns:a="http://schemas.openxmlformats.org/drawingml/2006/main" xmlns:r="http://schemas.openxmlformats.org/officeDocument/2006/relationships" preserve="1" userDrawn="1">
  <p:cSld name="內容 2 欄位">
    <p:spTree>
      <p:nvGrpSpPr>
        <p:cNvPr id="1" name=""/>
        <p:cNvGrpSpPr/>
        <p:nvPr/>
      </p:nvGrpSpPr>
      <p:grpSpPr>
        <a:xfrm>
          <a:off x="0" y="0"/>
          <a:ext cx="0" cy="0"/>
          <a:chOff x="0" y="0"/>
          <a:chExt cx="0" cy="0"/>
        </a:xfrm>
      </p:grpSpPr>
      <p:sp useBgFill="1">
        <p:nvSpPr>
          <p:cNvPr id="2" name="矩形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矩形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4" name="標題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false">
            <a:noAutofit/>
          </a:bodyPr>
          <a:lstStyle>
            <a:lvl1pPr>
              <a:defRPr sz="3600">
                <a:solidFill>
                  <a:schemeClr val="bg1"/>
                </a:solidFill>
              </a:defRPr>
            </a:lvl1pPr>
          </a:lstStyle>
          <a:p>
            <a:pPr rtl="false"/>
            <a:r>
              <a:rPr lang="zh-tw">
                <a:solidFill>
                  <a:schemeClr val="bg1"/>
                </a:solidFill>
              </a:rPr>
              <a:t>按一下以新增標題</a:t>
            </a:r>
          </a:p>
        </p:txBody>
      </p:sp>
      <p:sp>
        <p:nvSpPr>
          <p:cNvPr id="5" name="矩形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6" name="矩形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5" name="內容版面配置區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rtlCol="false">
            <a:noAutofit/>
          </a:bodyPr>
          <a:lstStyle>
            <a:lvl1pPr>
              <a:buFont typeface="Arial" panose="020B0604020202020204" pitchFamily="34" charset="0"/>
              <a:buNone/>
              <a:defRPr sz="2000" b="1"/>
            </a:lvl1pPr>
          </a:lstStyle>
          <a:p>
            <a:pPr rtl="false"/>
            <a:r>
              <a:rPr lang="zh-tw"/>
              <a:t>按一下以新增副標題</a:t>
            </a:r>
          </a:p>
        </p:txBody>
      </p:sp>
      <p:sp>
        <p:nvSpPr>
          <p:cNvPr id="8" name="內容版面配置區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rtlCol="false">
            <a:noAutofit/>
          </a:bodyPr>
          <a:lstStyle>
            <a:lvl1pPr marL="283464" indent="-283464">
              <a:buFont typeface="Arial" panose="020B0604020202020204" pitchFamily="34" charset="0"/>
              <a:buChar char="•"/>
              <a:defRPr sz="1600" b="0" baseline="0"/>
            </a:lvl1pPr>
          </a:lstStyle>
          <a:p>
            <a:pPr rtl="false"/>
            <a:r>
              <a:rPr lang="zh-tw"/>
              <a:t> 按一下以新增文字</a:t>
            </a:r>
          </a:p>
        </p:txBody>
      </p:sp>
      <p:sp>
        <p:nvSpPr>
          <p:cNvPr id="16" name="內容版面配置區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rtlCol="false">
            <a:noAutofit/>
          </a:bodyPr>
          <a:lstStyle>
            <a:lvl1pPr>
              <a:buFont typeface="Arial" panose="020B0604020202020204" pitchFamily="34" charset="0"/>
              <a:buNone/>
              <a:defRPr sz="2000" b="1"/>
            </a:lvl1pPr>
          </a:lstStyle>
          <a:p>
            <a:pPr rtl="false"/>
            <a:r>
              <a:rPr lang="zh-tw"/>
              <a:t>按一下以新增副標題</a:t>
            </a:r>
          </a:p>
        </p:txBody>
      </p:sp>
      <p:sp>
        <p:nvSpPr>
          <p:cNvPr id="14" name="內容版面配置區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rtlCol="false">
            <a:noAutofit/>
          </a:bodyPr>
          <a:lstStyle>
            <a:lvl1pPr marL="283464" indent="-283464">
              <a:buFont typeface="Arial" panose="020B0604020202020204" pitchFamily="34" charset="0"/>
              <a:buChar char="•"/>
              <a:defRPr sz="1600" b="0" baseline="0"/>
            </a:lvl1pPr>
          </a:lstStyle>
          <a:p>
            <a:pPr rtl="false"/>
            <a:r>
              <a:rPr lang="zh-tw"/>
              <a:t> 按一下以新增文字</a:t>
            </a:r>
          </a:p>
        </p:txBody>
      </p:sp>
      <p:sp>
        <p:nvSpPr>
          <p:cNvPr id="9" name="矩形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1" name="頁尾版面配置區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false"/>
          <a:lstStyle>
            <a:lvl1pPr>
              <a:defRPr>
                <a:solidFill>
                  <a:schemeClr val="bg1"/>
                </a:solidFill>
              </a:defRPr>
            </a:lvl1pPr>
          </a:lstStyle>
          <a:p>
            <a:pPr rtl="false"/>
            <a:r>
              <a:rPr lang="zh-tw"/>
              <a:t>簡報標題</a:t>
            </a:r>
            <a:endParaRPr lang="en-US" dirty="0">
              <a:solidFill>
                <a:schemeClr val="bg1"/>
              </a:solidFill>
            </a:endParaRPr>
          </a:p>
        </p:txBody>
      </p:sp>
      <p:sp>
        <p:nvSpPr>
          <p:cNvPr id="10" name="日期版面配置區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false"/>
          <a:lstStyle>
            <a:lvl1pPr>
              <a:defRPr>
                <a:solidFill>
                  <a:schemeClr val="tx2"/>
                </a:solidFill>
              </a:defRPr>
            </a:lvl1pPr>
          </a:lstStyle>
          <a:p>
            <a:pPr rtl="false"/>
            <a:fld id="{DD9E41B7-A2DB-4285-A7A5-A1084718EB55}">
              <a:rPr lang="en-US" smtClean="0"/>
              <a:pPr/>
              <a:t>2021/2/4</a:t>
            </a:fld>
            <a:endParaRPr lang="en-US" dirty="0"/>
          </a:p>
        </p:txBody>
      </p:sp>
      <p:sp>
        <p:nvSpPr>
          <p:cNvPr id="12" name="投影片編號版面配置區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
        <p:nvSpPr>
          <p:cNvPr id="13" name="矩形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9.xml><?xml version="1.0" encoding="utf-8"?>
<p:sldLayout xmlns:p="http://schemas.openxmlformats.org/presentationml/2006/main" xmlns:a="http://schemas.openxmlformats.org/drawingml/2006/main" xmlns:r="http://schemas.openxmlformats.org/officeDocument/2006/relationships" showMasterSp="0" preserve="1" userDrawn="1">
  <p:cSld name="內容 3 欄位">
    <p:spTree>
      <p:nvGrpSpPr>
        <p:cNvPr id="1" name=""/>
        <p:cNvGrpSpPr/>
        <p:nvPr/>
      </p:nvGrpSpPr>
      <p:grpSpPr>
        <a:xfrm>
          <a:off x="0" y="0"/>
          <a:ext cx="0" cy="0"/>
          <a:chOff x="0" y="0"/>
          <a:chExt cx="0" cy="0"/>
        </a:xfrm>
      </p:grpSpPr>
      <p:sp useBgFill="1">
        <p:nvSpPr>
          <p:cNvPr id="2" name="矩形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矩形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4" name="標題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false">
            <a:noAutofit/>
          </a:bodyPr>
          <a:lstStyle>
            <a:lvl1pPr>
              <a:defRPr sz="3600">
                <a:solidFill>
                  <a:schemeClr val="bg1"/>
                </a:solidFill>
              </a:defRPr>
            </a:lvl1pPr>
          </a:lstStyle>
          <a:p>
            <a:pPr rtl="false"/>
            <a:r>
              <a:rPr lang="zh-tw">
                <a:solidFill>
                  <a:schemeClr val="bg1"/>
                </a:solidFill>
              </a:rPr>
              <a:t>按一下以新增標題</a:t>
            </a:r>
          </a:p>
        </p:txBody>
      </p:sp>
      <p:sp>
        <p:nvSpPr>
          <p:cNvPr id="5" name="矩形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6" name="矩形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4" name="內容版面配置區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rtlCol="false">
            <a:noAutofit/>
          </a:bodyPr>
          <a:lstStyle>
            <a:lvl1pPr>
              <a:buFont typeface="Arial" panose="020B0604020202020204" pitchFamily="34" charset="0"/>
              <a:buNone/>
              <a:defRPr sz="2000" b="1"/>
            </a:lvl1pPr>
          </a:lstStyle>
          <a:p>
            <a:pPr rtl="false"/>
            <a:r>
              <a:rPr lang="zh-tw"/>
              <a:t>按一下以新增副標題</a:t>
            </a:r>
          </a:p>
        </p:txBody>
      </p:sp>
      <p:sp>
        <p:nvSpPr>
          <p:cNvPr id="7" name="內容版面配置區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rtlCol="false">
            <a:normAutofit/>
          </a:bodyPr>
          <a:lstStyle>
            <a:lvl1pPr marL="283464" indent="-283464">
              <a:buFont typeface="Arial" panose="020B0604020202020204" pitchFamily="34" charset="0"/>
              <a:buChar char="•"/>
              <a:defRPr sz="1600" b="0" baseline="0"/>
            </a:lvl1pPr>
          </a:lstStyle>
          <a:p>
            <a:pPr rtl="false"/>
            <a:r>
              <a:rPr lang="zh-tw"/>
              <a:t> 按一下以新增文字</a:t>
            </a:r>
          </a:p>
        </p:txBody>
      </p:sp>
      <p:sp>
        <p:nvSpPr>
          <p:cNvPr id="21" name="內容版面配置區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rtlCol="false">
            <a:noAutofit/>
          </a:bodyPr>
          <a:lstStyle>
            <a:lvl1pPr>
              <a:buFont typeface="Arial" panose="020B0604020202020204" pitchFamily="34" charset="0"/>
              <a:buNone/>
              <a:defRPr sz="2000" b="1"/>
            </a:lvl1pPr>
          </a:lstStyle>
          <a:p>
            <a:pPr rtl="false"/>
            <a:r>
              <a:rPr lang="zh-tw"/>
              <a:t>按一下以新增副標題</a:t>
            </a:r>
          </a:p>
        </p:txBody>
      </p:sp>
      <p:sp>
        <p:nvSpPr>
          <p:cNvPr id="20" name="內容版面配置區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rtlCol="false">
            <a:normAutofit/>
          </a:bodyPr>
          <a:lstStyle>
            <a:lvl1pPr marL="283464" indent="-283464">
              <a:buFont typeface="Arial" panose="020B0604020202020204" pitchFamily="34" charset="0"/>
              <a:buChar char="•"/>
              <a:defRPr sz="1600" b="0" baseline="0"/>
            </a:lvl1pPr>
          </a:lstStyle>
          <a:p>
            <a:pPr rtl="false"/>
            <a:r>
              <a:rPr lang="zh-tw"/>
              <a:t> 按一下以新增文字</a:t>
            </a:r>
          </a:p>
        </p:txBody>
      </p:sp>
      <p:sp>
        <p:nvSpPr>
          <p:cNvPr id="19" name="內容版面配置區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rtlCol="false">
            <a:noAutofit/>
          </a:bodyPr>
          <a:lstStyle>
            <a:lvl1pPr>
              <a:buFont typeface="Arial" panose="020B0604020202020204" pitchFamily="34" charset="0"/>
              <a:buNone/>
              <a:defRPr sz="2000" b="1"/>
            </a:lvl1pPr>
          </a:lstStyle>
          <a:p>
            <a:pPr rtl="false"/>
            <a:r>
              <a:rPr lang="zh-tw"/>
              <a:t>按一下以新增副標題</a:t>
            </a:r>
          </a:p>
        </p:txBody>
      </p:sp>
      <p:sp>
        <p:nvSpPr>
          <p:cNvPr id="18" name="內容版面配置區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rtlCol="false">
            <a:normAutofit/>
          </a:bodyPr>
          <a:lstStyle>
            <a:lvl1pPr marL="283464" indent="-283464">
              <a:buFont typeface="Arial" panose="020B0604020202020204" pitchFamily="34" charset="0"/>
              <a:buChar char="•"/>
              <a:defRPr sz="1600" b="0" baseline="0"/>
            </a:lvl1pPr>
          </a:lstStyle>
          <a:p>
            <a:pPr rtl="false"/>
            <a:r>
              <a:rPr lang="zh-tw"/>
              <a:t> 按一下以新增文字</a:t>
            </a:r>
          </a:p>
        </p:txBody>
      </p:sp>
      <p:sp>
        <p:nvSpPr>
          <p:cNvPr id="8" name="矩形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2" name="矩形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3" name="頁尾版面配置區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false"/>
          <a:lstStyle>
            <a:lvl1pPr>
              <a:defRPr>
                <a:solidFill>
                  <a:schemeClr val="bg1"/>
                </a:solidFill>
              </a:defRPr>
            </a:lvl1pPr>
          </a:lstStyle>
          <a:p>
            <a:pPr rtl="false"/>
            <a:r>
              <a:rPr lang="zh-tw"/>
              <a:t>簡報標題</a:t>
            </a:r>
            <a:endParaRPr lang="en-US" dirty="0">
              <a:solidFill>
                <a:schemeClr val="bg1"/>
              </a:solidFill>
            </a:endParaRPr>
          </a:p>
        </p:txBody>
      </p:sp>
      <p:sp>
        <p:nvSpPr>
          <p:cNvPr id="22" name="日期版面配置區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false"/>
          <a:lstStyle>
            <a:lvl1pPr>
              <a:defRPr>
                <a:solidFill>
                  <a:schemeClr val="tx2"/>
                </a:solidFill>
              </a:defRPr>
            </a:lvl1pPr>
          </a:lstStyle>
          <a:p>
            <a:pPr rtl="false"/>
            <a:fld id="{DD9E41B7-A2DB-4285-A7A5-A1084718EB55}">
              <a:rPr lang="en-US" smtClean="0"/>
              <a:pPr/>
              <a:t>2021/2/4</a:t>
            </a:fld>
            <a:endParaRPr lang="en-US" dirty="0"/>
          </a:p>
        </p:txBody>
      </p:sp>
      <p:sp>
        <p:nvSpPr>
          <p:cNvPr id="11" name="投影片編號版面配置區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5.xml><?xml version="1.0" encoding="utf-8"?>
<p:sldLayout xmlns:p="http://schemas.openxmlformats.org/presentationml/2006/main" xmlns:a="http://schemas.openxmlformats.org/drawingml/2006/main" xmlns:r="http://schemas.openxmlformats.org/officeDocument/2006/relationships" preserve="1" userDrawn="1">
  <p:cSld name="摘要">
    <p:spTree>
      <p:nvGrpSpPr>
        <p:cNvPr id="1" name=""/>
        <p:cNvGrpSpPr/>
        <p:nvPr/>
      </p:nvGrpSpPr>
      <p:grpSpPr>
        <a:xfrm>
          <a:off x="0" y="0"/>
          <a:ext cx="0" cy="0"/>
          <a:chOff x="0" y="0"/>
          <a:chExt cx="0" cy="0"/>
        </a:xfrm>
      </p:grpSpPr>
      <p:sp useBgFill="1">
        <p:nvSpPr>
          <p:cNvPr id="6" name="矩形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1" name="矩形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2" name="標題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false"/>
          <a:lstStyle>
            <a:lvl1pPr>
              <a:defRPr/>
            </a:lvl1pPr>
          </a:lstStyle>
          <a:p>
            <a:pPr rtl="false"/>
            <a:r>
              <a:rPr lang="zh-tw"/>
              <a:t>按一下以新增標題</a:t>
            </a:r>
          </a:p>
        </p:txBody>
      </p:sp>
      <p:sp>
        <p:nvSpPr>
          <p:cNvPr id="10" name="矩形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3" name="矩形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4" name="矩形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3" name="圖片版面配置區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rtlCol="false"/>
          <a:lstStyle>
            <a:lvl1pPr algn="ctr">
              <a:defRPr/>
            </a:lvl1pPr>
          </a:lstStyle>
          <a:p>
            <a:pPr rtl="false"/>
            <a:r>
              <a:rPr lang="zh-tw"/>
              <a:t>按一下以新增圖片</a:t>
            </a:r>
          </a:p>
        </p:txBody>
      </p:sp>
      <p:sp>
        <p:nvSpPr>
          <p:cNvPr id="24" name="圖片版面配置區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rtlCol="false"/>
          <a:lstStyle>
            <a:lvl1pPr algn="ctr">
              <a:defRPr/>
            </a:lvl1pPr>
          </a:lstStyle>
          <a:p>
            <a:pPr rtl="false"/>
            <a:r>
              <a:rPr lang="zh-tw"/>
              <a:t>按一下以新增圖片</a:t>
            </a:r>
          </a:p>
        </p:txBody>
      </p:sp>
      <p:sp>
        <p:nvSpPr>
          <p:cNvPr id="25" name="圖片版面配置區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rtlCol="false"/>
          <a:lstStyle>
            <a:lvl1pPr algn="ctr">
              <a:defRPr/>
            </a:lvl1pPr>
          </a:lstStyle>
          <a:p>
            <a:pPr rtl="false"/>
            <a:r>
              <a:rPr lang="zh-tw"/>
              <a:t>按一下以新增圖片</a:t>
            </a:r>
          </a:p>
        </p:txBody>
      </p:sp>
      <p:sp>
        <p:nvSpPr>
          <p:cNvPr id="15" name="內容版面配置區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rtlCol="false">
            <a:normAutofit/>
          </a:bodyPr>
          <a:lstStyle>
            <a:lvl1pPr>
              <a:buFont typeface="Arial" panose="020B0604020202020204" pitchFamily="34" charset="0"/>
              <a:buNone/>
              <a:defRPr sz="1600" b="0"/>
            </a:lvl1pPr>
          </a:lstStyle>
          <a:p>
            <a:pPr rtl="false"/>
            <a:r>
              <a:rPr lang="zh-tw"/>
              <a:t> 按一下以新增文字</a:t>
            </a:r>
          </a:p>
        </p:txBody>
      </p:sp>
      <p:sp>
        <p:nvSpPr>
          <p:cNvPr id="17" name="頁尾版面配置區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false"/>
          <a:lstStyle>
            <a:lvl1pPr>
              <a:defRPr>
                <a:solidFill>
                  <a:schemeClr val="bg1"/>
                </a:solidFill>
                <a:effectLst>
                  <a:outerShdw blurRad="50800" dist="38100" dir="2700000" algn="tl" rotWithShape="0">
                    <a:prstClr val="black">
                      <a:alpha val="43000"/>
                    </a:prstClr>
                  </a:outerShdw>
                </a:effectLst>
              </a:defRPr>
            </a:lvl1pPr>
          </a:lstStyle>
          <a:p>
            <a:pPr rtl="false"/>
            <a:r>
              <a:rPr lang="zh-tw"/>
              <a:t>簡報標題</a:t>
            </a:r>
          </a:p>
        </p:txBody>
      </p:sp>
      <p:sp>
        <p:nvSpPr>
          <p:cNvPr id="16" name="日期版面配置區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false"/>
          <a:lstStyle>
            <a:lvl1pPr>
              <a:defRPr>
                <a:solidFill>
                  <a:schemeClr val="tx2"/>
                </a:solidFill>
                <a:effectLst/>
              </a:defRPr>
            </a:lvl1pPr>
          </a:lstStyle>
          <a:p>
            <a:pPr rtl="false"/>
            <a:fld id="{32546992-DEFF-4765-9FB8-C2ACF446503A}">
              <a:rPr lang="en-US" smtClean="0"/>
              <a:pPr/>
              <a:t>2021/2/4</a:t>
            </a:fld>
            <a:endParaRPr lang="en-US" dirty="0"/>
          </a:p>
        </p:txBody>
      </p:sp>
      <p:sp>
        <p:nvSpPr>
          <p:cNvPr id="18" name="投影片編號版面配置區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2.xml><?xml version="1.0" encoding="utf-8"?>
<p:sldLayout xmlns:p="http://schemas.openxmlformats.org/presentationml/2006/main" xmlns:a="http://schemas.openxmlformats.org/drawingml/2006/main" xmlns:r="http://schemas.openxmlformats.org/officeDocument/2006/relationships" preserve="1" userDrawn="1">
  <p:cSld name="結語">
    <p:spTree>
      <p:nvGrpSpPr>
        <p:cNvPr id="1" name=""/>
        <p:cNvGrpSpPr/>
        <p:nvPr/>
      </p:nvGrpSpPr>
      <p:grpSpPr>
        <a:xfrm>
          <a:off x="0" y="0"/>
          <a:ext cx="0" cy="0"/>
          <a:chOff x="0" y="0"/>
          <a:chExt cx="0" cy="0"/>
        </a:xfrm>
      </p:grpSpPr>
      <p:sp useBgFill="1">
        <p:nvSpPr>
          <p:cNvPr id="6" name="矩形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7" name="矩形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8" name="標題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false"/>
          <a:lstStyle>
            <a:lvl1pPr>
              <a:lnSpc>
                <a:spcPct val="100000"/>
              </a:lnSpc>
              <a:defRPr>
                <a:solidFill>
                  <a:schemeClr val="bg1"/>
                </a:solidFill>
              </a:defRPr>
            </a:lvl1pPr>
          </a:lstStyle>
          <a:p>
            <a:pPr rtl="false"/>
            <a:r>
              <a:rPr lang="zh-tw">
                <a:solidFill>
                  <a:schemeClr val="bg1"/>
                </a:solidFill>
              </a:rPr>
              <a:t>按一下以新增標題</a:t>
            </a:r>
          </a:p>
        </p:txBody>
      </p:sp>
      <p:sp>
        <p:nvSpPr>
          <p:cNvPr id="25" name="圖片版面配置區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rtlCol="false"/>
          <a:lstStyle>
            <a:lvl1pPr algn="ctr">
              <a:defRPr/>
            </a:lvl1pPr>
          </a:lstStyle>
          <a:p>
            <a:pPr rtl="false"/>
            <a:r>
              <a:rPr lang="zh-tw"/>
              <a:t>按一下以新增相片</a:t>
            </a:r>
          </a:p>
        </p:txBody>
      </p:sp>
      <p:sp>
        <p:nvSpPr>
          <p:cNvPr id="24" name="圖片版面配置區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rtlCol="false"/>
          <a:lstStyle>
            <a:lvl1pPr algn="ctr">
              <a:defRPr/>
            </a:lvl1pPr>
          </a:lstStyle>
          <a:p>
            <a:pPr rtl="false"/>
            <a:r>
              <a:rPr lang="zh-tw"/>
              <a:t>按一下以新增相片</a:t>
            </a:r>
          </a:p>
        </p:txBody>
      </p:sp>
      <p:sp>
        <p:nvSpPr>
          <p:cNvPr id="9" name="矩形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0" name="矩形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1" name="矩形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4" name="矩形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5" name="矩形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6" name="內容版面配置區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rtlCol="false">
            <a:normAutofit/>
          </a:bodyPr>
          <a:lstStyle>
            <a:lvl1pPr>
              <a:lnSpc>
                <a:spcPct val="100000"/>
              </a:lnSpc>
              <a:defRPr sz="2400" b="0"/>
            </a:lvl1pPr>
          </a:lstStyle>
          <a:p>
            <a:pPr rtl="false"/>
            <a:r>
              <a:rPr lang="zh-tw"/>
              <a:t>按一下以新增文字</a:t>
            </a:r>
          </a:p>
        </p:txBody>
      </p:sp>
      <p:sp>
        <p:nvSpPr>
          <p:cNvPr id="17" name="頁尾版面配置區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false"/>
          <a:lstStyle>
            <a:lvl1pPr>
              <a:defRPr>
                <a:solidFill>
                  <a:schemeClr val="bg1"/>
                </a:solidFill>
                <a:effectLst>
                  <a:outerShdw blurRad="38100" dist="38100" dir="2700000" algn="tl">
                    <a:srgbClr val="000000">
                      <a:alpha val="43137"/>
                    </a:srgbClr>
                  </a:outerShdw>
                </a:effectLst>
              </a:defRPr>
            </a:lvl1pPr>
          </a:lstStyle>
          <a:p>
            <a:pPr rtl="false"/>
            <a:r>
              <a:rPr lang="zh-tw"/>
              <a:t>簡報標題</a:t>
            </a:r>
          </a:p>
        </p:txBody>
      </p:sp>
      <p:sp>
        <p:nvSpPr>
          <p:cNvPr id="18" name="矩形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9" name="日期版面配置區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false"/>
          <a:lstStyle/>
          <a:p>
            <a:pPr rtl="false"/>
            <a:fld id="{F6852FE2-76E6-44F3-971E-3B1E6B948E41}">
              <a:rPr lang="en-US" smtClean="0"/>
              <a:t>2021/2/4</a:t>
            </a:fld>
            <a:endParaRPr lang="en-US" dirty="0"/>
          </a:p>
        </p:txBody>
      </p:sp>
      <p:sp>
        <p:nvSpPr>
          <p:cNvPr id="20" name="投影片編號版面配置區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17.xml><?xml version="1.0" encoding="utf-8"?>
<p:sldLayout xmlns:p="http://schemas.openxmlformats.org/presentationml/2006/main" xmlns:a="http://schemas.openxmlformats.org/drawingml/2006/main" xmlns:r="http://schemas.openxmlformats.org/officeDocument/2006/relationships" showMasterSp="0" preserve="1" userDrawn="1">
  <p:cSld name="職稱">
    <p:spTree>
      <p:nvGrpSpPr>
        <p:cNvPr id="1" name=""/>
        <p:cNvGrpSpPr/>
        <p:nvPr/>
      </p:nvGrpSpPr>
      <p:grpSpPr>
        <a:xfrm>
          <a:off x="0" y="0"/>
          <a:ext cx="0" cy="0"/>
          <a:chOff x="0" y="0"/>
          <a:chExt cx="0" cy="0"/>
        </a:xfrm>
      </p:grpSpPr>
      <p:sp useBgFill="1">
        <p:nvSpPr>
          <p:cNvPr id="52" name="矩形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53" name="矩形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54" name="標題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false">
            <a:noAutofit/>
          </a:bodyPr>
          <a:lstStyle>
            <a:lvl1pPr>
              <a:lnSpc>
                <a:spcPct val="100000"/>
              </a:lnSpc>
              <a:defRPr sz="4400" cap="all" baseline="0">
                <a:solidFill>
                  <a:schemeClr val="bg1"/>
                </a:solidFill>
              </a:defRPr>
            </a:lvl1pPr>
          </a:lstStyle>
          <a:p>
            <a:pPr rtl="false"/>
            <a:r>
              <a:rPr lang="zh-tw" sz="4400">
                <a:solidFill>
                  <a:schemeClr val="bg1"/>
                </a:solidFill>
              </a:rPr>
              <a:t>按一下以新增標題</a:t>
            </a:r>
          </a:p>
        </p:txBody>
      </p:sp>
      <p:sp>
        <p:nvSpPr>
          <p:cNvPr id="55" name="副標題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rtlCol="false">
            <a:noAutofit/>
          </a:bodyPr>
          <a:lstStyle>
            <a:lvl1pPr>
              <a:defRPr sz="2400" b="0"/>
            </a:lvl1pPr>
          </a:lstStyle>
          <a:p>
            <a:pPr rtl="false"/>
            <a:r>
              <a:rPr lang="zh-tw">
                <a:solidFill>
                  <a:schemeClr val="tx1">
                    <a:lumMod val="75000"/>
                    <a:lumOff val="25000"/>
                  </a:schemeClr>
                </a:solidFill>
              </a:rPr>
              <a:t>按一下以新增副標題</a:t>
            </a:r>
          </a:p>
        </p:txBody>
      </p:sp>
      <p:sp>
        <p:nvSpPr>
          <p:cNvPr id="56" name="矩形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57" name="矩形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58" name="頁尾版面配置區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false"/>
          <a:lstStyle/>
          <a:p>
            <a:pPr algn="l" rtl="false"/>
            <a:r>
              <a:rPr lang="zh-tw"/>
              <a:t>簡報標題</a:t>
            </a:r>
          </a:p>
        </p:txBody>
      </p:sp>
      <p:sp>
        <p:nvSpPr>
          <p:cNvPr id="59" name="矩形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61" name="日期版面配置區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false"/>
          <a:lstStyle/>
          <a:p>
            <a:pPr algn="l" rtl="false"/>
            <a:fld id="{E82334DA-681A-46EF-9A56-7F4C6ABE7E6A}">
              <a:rPr lang="en-US" smtClean="0">
                <a:solidFill>
                  <a:srgbClr val="FFFFFF"/>
                </a:solidFill>
                <a:effectLst>
                  <a:outerShdw blurRad="50800" dist="38100" dir="2700000" algn="tl" rotWithShape="0">
                    <a:prstClr val="black">
                      <a:alpha val="43000"/>
                    </a:prstClr>
                  </a:outerShdw>
                </a:effectLst>
              </a:rPr>
              <a:t>2021/2/4</a:t>
            </a:fld>
            <a:endParaRPr lang="en-US" dirty="0">
              <a:solidFill>
                <a:srgbClr val="FFFFFF"/>
              </a:solidFill>
              <a:effectLst>
                <a:outerShdw blurRad="50800" dist="38100" dir="2700000" algn="tl" rotWithShape="0">
                  <a:prstClr val="black">
                    <a:alpha val="43000"/>
                  </a:prstClr>
                </a:outerShdw>
              </a:effectLst>
            </a:endParaRPr>
          </a:p>
        </p:txBody>
      </p:sp>
      <p:sp>
        <p:nvSpPr>
          <p:cNvPr id="62" name="投影片編號版面配置區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圖片版面配置區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rtlCol="false">
            <a:noAutofit/>
          </a:bodyPr>
          <a:lstStyle>
            <a:lvl1pPr algn="ctr">
              <a:defRPr/>
            </a:lvl1pPr>
          </a:lstStyle>
          <a:p>
            <a:pPr rtl="false"/>
            <a:r>
              <a:rPr lang="zh-tw"/>
              <a:t>按一下以新增相片</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26.xml><?xml version="1.0" encoding="utf-8"?>
<p:sldLayout xmlns:p="http://schemas.openxmlformats.org/presentationml/2006/main" xmlns:a="http://schemas.openxmlformats.org/drawingml/2006/main" xmlns:r="http://schemas.openxmlformats.org/officeDocument/2006/relationships" preserve="1" userDrawn="1">
  <p:cSld name="議程">
    <p:spTree>
      <p:nvGrpSpPr>
        <p:cNvPr id="1" name=""/>
        <p:cNvGrpSpPr/>
        <p:nvPr/>
      </p:nvGrpSpPr>
      <p:grpSpPr>
        <a:xfrm>
          <a:off x="0" y="0"/>
          <a:ext cx="0" cy="0"/>
          <a:chOff x="0" y="0"/>
          <a:chExt cx="0" cy="0"/>
        </a:xfrm>
      </p:grpSpPr>
      <p:sp useBgFill="1">
        <p:nvSpPr>
          <p:cNvPr id="7" name="矩形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8" name="矩形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0" name="矩形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1" name="矩形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2" name="標題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false">
            <a:normAutofit/>
          </a:bodyPr>
          <a:lstStyle>
            <a:lvl1pPr>
              <a:defRPr/>
            </a:lvl1pPr>
          </a:lstStyle>
          <a:p>
            <a:pPr rtl="false"/>
            <a:r>
              <a:rPr lang="zh-tw"/>
              <a:t>按一下以新增標題</a:t>
            </a:r>
          </a:p>
        </p:txBody>
      </p:sp>
      <p:sp>
        <p:nvSpPr>
          <p:cNvPr id="13" name="內容版面配置區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rtlCol="false">
            <a:normAutofit/>
          </a:bodyPr>
          <a:lstStyle>
            <a:lvl1pPr>
              <a:defRPr sz="2000" b="0"/>
            </a:lvl1pPr>
          </a:lstStyle>
          <a:p>
            <a:pPr rtl="false"/>
            <a:r>
              <a:rPr lang="zh-tw"/>
              <a:t>按一下以新增文字</a:t>
            </a:r>
          </a:p>
        </p:txBody>
      </p:sp>
      <p:sp>
        <p:nvSpPr>
          <p:cNvPr id="23" name="圖片版面配置區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rtlCol="false">
            <a:noAutofit/>
          </a:bodyPr>
          <a:lstStyle>
            <a:lvl1pPr algn="ctr">
              <a:defRPr/>
            </a:lvl1pPr>
          </a:lstStyle>
          <a:p>
            <a:pPr rtl="false"/>
            <a:r>
              <a:rPr lang="zh-tw"/>
              <a:t>按一下以新增相片</a:t>
            </a:r>
          </a:p>
        </p:txBody>
      </p:sp>
      <p:sp>
        <p:nvSpPr>
          <p:cNvPr id="14" name="矩形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5" name="矩形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6" name="矩形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7" name="頁尾版面配置區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false"/>
          <a:lstStyle>
            <a:lvl1pPr>
              <a:defRPr>
                <a:solidFill>
                  <a:schemeClr val="bg1"/>
                </a:solidFill>
              </a:defRPr>
            </a:lvl1pPr>
          </a:lstStyle>
          <a:p>
            <a:pPr rtl="false"/>
            <a:r>
              <a:rPr lang="zh-tw"/>
              <a:t>簡報標題</a:t>
            </a:r>
          </a:p>
        </p:txBody>
      </p:sp>
      <p:sp>
        <p:nvSpPr>
          <p:cNvPr id="18" name="矩形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9" name="日期版面配置區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false"/>
          <a:lstStyle/>
          <a:p>
            <a:pPr rtl="false"/>
            <a:fld id="{C7049658-B31A-4F62-9996-2FC707C5F2CD}">
              <a:rPr lang="en-US" smtClean="0"/>
              <a:t>2021/2/4</a:t>
            </a:fld>
            <a:endParaRPr lang="en-US" dirty="0"/>
          </a:p>
        </p:txBody>
      </p:sp>
      <p:sp>
        <p:nvSpPr>
          <p:cNvPr id="20" name="投影片編號版面配置區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3.xml><?xml version="1.0" encoding="utf-8"?>
<p:sldLayout xmlns:p="http://schemas.openxmlformats.org/presentationml/2006/main" xmlns:a="http://schemas.openxmlformats.org/drawingml/2006/main" xmlns:r="http://schemas.openxmlformats.org/officeDocument/2006/relationships" showMasterSp="0" preserve="1" userDrawn="1">
  <p:cSld name="簡介">
    <p:spTree>
      <p:nvGrpSpPr>
        <p:cNvPr id="1" name=""/>
        <p:cNvGrpSpPr/>
        <p:nvPr/>
      </p:nvGrpSpPr>
      <p:grpSpPr>
        <a:xfrm>
          <a:off x="0" y="0"/>
          <a:ext cx="0" cy="0"/>
          <a:chOff x="0" y="0"/>
          <a:chExt cx="0" cy="0"/>
        </a:xfrm>
      </p:grpSpPr>
      <p:sp useBgFill="1">
        <p:nvSpPr>
          <p:cNvPr id="22" name="矩形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5" name="矩形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4" name="矩形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7" name="矩形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8" name="標題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false"/>
          <a:lstStyle>
            <a:lvl1pPr>
              <a:defRPr/>
            </a:lvl1pPr>
          </a:lstStyle>
          <a:p>
            <a:pPr rtl="false"/>
            <a:r>
              <a:rPr lang="zh-tw"/>
              <a:t>按一下以新增標題</a:t>
            </a:r>
          </a:p>
        </p:txBody>
      </p:sp>
      <p:sp>
        <p:nvSpPr>
          <p:cNvPr id="35" name="圖片版面配置區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rtlCol="false"/>
          <a:lstStyle>
            <a:lvl1pPr algn="ctr">
              <a:defRPr/>
            </a:lvl1pPr>
          </a:lstStyle>
          <a:p>
            <a:pPr rtl="false"/>
            <a:r>
              <a:rPr lang="zh-tw"/>
              <a:t>按一下以新增相片</a:t>
            </a:r>
          </a:p>
        </p:txBody>
      </p:sp>
      <p:sp>
        <p:nvSpPr>
          <p:cNvPr id="34" name="圖片版面配置區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rtlCol="false"/>
          <a:lstStyle>
            <a:lvl1pPr algn="ctr">
              <a:defRPr/>
            </a:lvl1pPr>
          </a:lstStyle>
          <a:p>
            <a:pPr rtl="false"/>
            <a:r>
              <a:rPr lang="zh-tw"/>
              <a:t>按一下以新增相片</a:t>
            </a:r>
          </a:p>
        </p:txBody>
      </p:sp>
      <p:sp>
        <p:nvSpPr>
          <p:cNvPr id="29" name="內容版面配置區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rtlCol="false">
            <a:normAutofit/>
          </a:bodyPr>
          <a:lstStyle>
            <a:lvl1pPr>
              <a:defRPr sz="1600" b="0" baseline="0"/>
            </a:lvl1pPr>
          </a:lstStyle>
          <a:p>
            <a:pPr rtl="false"/>
            <a:r>
              <a:rPr lang="zh-tw"/>
              <a:t>按一下以新增文字</a:t>
            </a:r>
          </a:p>
        </p:txBody>
      </p:sp>
      <p:sp>
        <p:nvSpPr>
          <p:cNvPr id="31" name="頁尾版面配置區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false"/>
          <a:lstStyle>
            <a:lvl1pPr>
              <a:defRPr>
                <a:effectLst>
                  <a:outerShdw blurRad="50800" dist="38100" dir="240000" algn="ctr" rotWithShape="0">
                    <a:schemeClr val="tx1">
                      <a:alpha val="43000"/>
                    </a:schemeClr>
                  </a:outerShdw>
                </a:effectLst>
              </a:defRPr>
            </a:lvl1pPr>
          </a:lstStyle>
          <a:p>
            <a:pPr rtl="false"/>
            <a:r>
              <a:rPr lang="zh-tw"/>
              <a:t>簡報標題</a:t>
            </a:r>
          </a:p>
        </p:txBody>
      </p:sp>
      <p:sp>
        <p:nvSpPr>
          <p:cNvPr id="30" name="日期版面配置區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false"/>
          <a:lstStyle>
            <a:lvl1pPr>
              <a:defRPr>
                <a:effectLst/>
              </a:defRPr>
            </a:lvl1pPr>
          </a:lstStyle>
          <a:p>
            <a:pPr rtl="false"/>
            <a:fld id="{07B0C15C-146D-42C9-B24A-389A27E5FC3F}">
              <a:rPr lang="en-US" smtClean="0">
                <a:solidFill>
                  <a:schemeClr val="tx2"/>
                </a:solidFill>
              </a:rPr>
              <a:pPr/>
              <a:t>2021/2/4</a:t>
            </a:fld>
            <a:endParaRPr lang="en-US" dirty="0"/>
          </a:p>
        </p:txBody>
      </p:sp>
      <p:sp>
        <p:nvSpPr>
          <p:cNvPr id="32" name="投影片編號版面配置區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12.xml><?xml version="1.0" encoding="utf-8"?>
<p:sldLayout xmlns:p="http://schemas.openxmlformats.org/presentationml/2006/main" xmlns:a="http://schemas.openxmlformats.org/drawingml/2006/main" xmlns:r="http://schemas.openxmlformats.org/officeDocument/2006/relationships" preserve="1" userDrawn="1">
  <p:cSld name="分節符號">
    <p:spTree>
      <p:nvGrpSpPr>
        <p:cNvPr id="1" name=""/>
        <p:cNvGrpSpPr/>
        <p:nvPr/>
      </p:nvGrpSpPr>
      <p:grpSpPr>
        <a:xfrm>
          <a:off x="0" y="0"/>
          <a:ext cx="0" cy="0"/>
          <a:chOff x="0" y="0"/>
          <a:chExt cx="0" cy="0"/>
        </a:xfrm>
      </p:grpSpPr>
      <p:sp useBgFill="1">
        <p:nvSpPr>
          <p:cNvPr id="24" name="矩形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5" name="矩形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7" name="矩形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8" name="矩形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9" name="標題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rtlCol="false"/>
          <a:lstStyle>
            <a:lvl1pPr>
              <a:lnSpc>
                <a:spcPct val="100000"/>
              </a:lnSpc>
              <a:defRPr/>
            </a:lvl1pPr>
          </a:lstStyle>
          <a:p>
            <a:pPr rtl="false"/>
            <a:r>
              <a:rPr lang="zh-tw" sz="3600" b="1" cap="none">
                <a:solidFill>
                  <a:schemeClr val="tx2"/>
                </a:solidFill>
              </a:rPr>
              <a:t>按一下以新增標題</a:t>
            </a:r>
          </a:p>
        </p:txBody>
      </p:sp>
      <p:sp>
        <p:nvSpPr>
          <p:cNvPr id="30" name="副標題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rtlCol="false">
            <a:normAutofit/>
          </a:bodyPr>
          <a:lstStyle>
            <a:lvl1pPr>
              <a:defRPr sz="1600" b="0"/>
            </a:lvl1pPr>
          </a:lstStyle>
          <a:p>
            <a:pPr rtl="false"/>
            <a:r>
              <a:rPr lang="zh-tw" sz="2000">
                <a:solidFill>
                  <a:schemeClr val="tx2"/>
                </a:solidFill>
              </a:rPr>
              <a:t>按一下以新增副標題</a:t>
            </a:r>
          </a:p>
        </p:txBody>
      </p:sp>
      <p:sp>
        <p:nvSpPr>
          <p:cNvPr id="32" name="矩形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33" name="矩形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34" name="矩形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36" name="矩形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40" name="圖片版面配置區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rtlCol="false"/>
          <a:lstStyle>
            <a:lvl1pPr algn="ctr">
              <a:defRPr/>
            </a:lvl1pPr>
          </a:lstStyle>
          <a:p>
            <a:pPr rtl="false"/>
            <a:r>
              <a:rPr lang="zh-tw"/>
              <a:t>按一下以新增相片</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10.xml><?xml version="1.0" encoding="utf-8"?>
<p:sldLayout xmlns:p="http://schemas.openxmlformats.org/presentationml/2006/main" xmlns:a="http://schemas.openxmlformats.org/drawingml/2006/main" xmlns:r="http://schemas.openxmlformats.org/officeDocument/2006/relationships" preserve="1" userDrawn="1">
  <p:cSld name="圖表">
    <p:spTree>
      <p:nvGrpSpPr>
        <p:cNvPr id="1" name=""/>
        <p:cNvGrpSpPr/>
        <p:nvPr/>
      </p:nvGrpSpPr>
      <p:grpSpPr>
        <a:xfrm>
          <a:off x="0" y="0"/>
          <a:ext cx="0" cy="0"/>
          <a:chOff x="0" y="0"/>
          <a:chExt cx="0" cy="0"/>
        </a:xfrm>
      </p:grpSpPr>
      <p:sp useBgFill="1">
        <p:nvSpPr>
          <p:cNvPr id="11" name="矩形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3" name="矩形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4" name="矩形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5" name="標題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false"/>
          <a:lstStyle>
            <a:lvl1pPr>
              <a:defRPr>
                <a:solidFill>
                  <a:schemeClr val="bg1"/>
                </a:solidFill>
              </a:defRPr>
            </a:lvl1pPr>
          </a:lstStyle>
          <a:p>
            <a:pPr rtl="false"/>
            <a:r>
              <a:rPr lang="zh-tw">
                <a:solidFill>
                  <a:schemeClr val="bg1"/>
                </a:solidFill>
              </a:rPr>
              <a:t>按一下以新增標題</a:t>
            </a:r>
          </a:p>
        </p:txBody>
      </p:sp>
      <p:sp>
        <p:nvSpPr>
          <p:cNvPr id="16" name="矩形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7" name="矩形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9" name="頁尾版面配置區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false"/>
          <a:lstStyle/>
          <a:p>
            <a:pPr rtl="false"/>
            <a:r>
              <a:rPr lang="zh-tw"/>
              <a:t>簡報標題</a:t>
            </a:r>
          </a:p>
        </p:txBody>
      </p:sp>
      <p:sp>
        <p:nvSpPr>
          <p:cNvPr id="20" name="日期版面配置區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false"/>
          <a:lstStyle/>
          <a:p>
            <a:pPr rtl="false"/>
            <a:fld id="{DDA8E063-DAA4-4787-8AA1-15BBB2D38CED}">
              <a:rPr lang="en-US" smtClean="0"/>
              <a:t>2021/2/4</a:t>
            </a:fld>
            <a:endParaRPr lang="en-US" dirty="0"/>
          </a:p>
        </p:txBody>
      </p:sp>
      <p:sp>
        <p:nvSpPr>
          <p:cNvPr id="21" name="投影片編號版面配置區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8.xml><?xml version="1.0" encoding="utf-8"?>
<p:sldLayout xmlns:p="http://schemas.openxmlformats.org/presentationml/2006/main" xmlns:a="http://schemas.openxmlformats.org/drawingml/2006/main" xmlns:r="http://schemas.openxmlformats.org/officeDocument/2006/relationships" preserve="1" userDrawn="1">
  <p:cSld name="表格">
    <p:spTree>
      <p:nvGrpSpPr>
        <p:cNvPr id="1" name=""/>
        <p:cNvGrpSpPr/>
        <p:nvPr/>
      </p:nvGrpSpPr>
      <p:grpSpPr>
        <a:xfrm>
          <a:off x="0" y="0"/>
          <a:ext cx="0" cy="0"/>
          <a:chOff x="0" y="0"/>
          <a:chExt cx="0" cy="0"/>
        </a:xfrm>
      </p:grpSpPr>
      <p:sp useBgFill="1">
        <p:nvSpPr>
          <p:cNvPr id="6" name="矩形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7" name="矩形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8" name="矩形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9" name="標題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false"/>
          <a:lstStyle>
            <a:lvl1pPr>
              <a:defRPr>
                <a:solidFill>
                  <a:schemeClr val="bg1"/>
                </a:solidFill>
              </a:defRPr>
            </a:lvl1pPr>
          </a:lstStyle>
          <a:p>
            <a:pPr rtl="false"/>
            <a:r>
              <a:rPr lang="zh-tw">
                <a:solidFill>
                  <a:schemeClr val="bg1"/>
                </a:solidFill>
              </a:rPr>
              <a:t>按一下以新增標題</a:t>
            </a:r>
          </a:p>
        </p:txBody>
      </p:sp>
      <p:sp>
        <p:nvSpPr>
          <p:cNvPr id="10" name="矩形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1" name="矩形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12" name="頁尾版面配置區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false"/>
          <a:lstStyle/>
          <a:p>
            <a:pPr rtl="false"/>
            <a:r>
              <a:rPr lang="zh-tw"/>
              <a:t>簡報標題</a:t>
            </a:r>
          </a:p>
        </p:txBody>
      </p:sp>
      <p:sp>
        <p:nvSpPr>
          <p:cNvPr id="13" name="日期版面配置區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false"/>
          <a:lstStyle/>
          <a:p>
            <a:pPr rtl="false"/>
            <a:fld id="{DDA8E063-DAA4-4787-8AA1-15BBB2D38CED}">
              <a:rPr lang="en-US" smtClean="0"/>
              <a:t>2021/2/4</a:t>
            </a:fld>
            <a:endParaRPr lang="en-US" dirty="0"/>
          </a:p>
        </p:txBody>
      </p:sp>
      <p:sp>
        <p:nvSpPr>
          <p:cNvPr id="14" name="投影片編號版面配置區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4.xml><?xml version="1.0" encoding="utf-8"?>
<p:sldLayout xmlns:p="http://schemas.openxmlformats.org/presentationml/2006/main" xmlns:a="http://schemas.openxmlformats.org/drawingml/2006/main" xmlns:r="http://schemas.openxmlformats.org/officeDocument/2006/relationships" showMasterSp="0" preserve="1" userDrawn="1">
  <p:cSld name="引述">
    <p:bg>
      <p:bgPr>
        <a:solidFill>
          <a:schemeClr val="bg2"/>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9" name="圖片版面配置區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rtlCol="false">
            <a:noAutofit/>
          </a:bodyPr>
          <a:lstStyle>
            <a:lvl1pPr algn="ctr">
              <a:defRPr/>
            </a:lvl1pPr>
          </a:lstStyle>
          <a:p>
            <a:pPr rtl="false"/>
            <a:r>
              <a:rPr lang="zh-tw"/>
              <a:t>按一下以新增相片</a:t>
            </a:r>
          </a:p>
        </p:txBody>
      </p:sp>
      <p:sp>
        <p:nvSpPr>
          <p:cNvPr id="2" name="標題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rtlCol="false"/>
          <a:lstStyle>
            <a:lvl1pPr marL="365760">
              <a:lnSpc>
                <a:spcPct val="100000"/>
              </a:lnSpc>
              <a:spcBef>
                <a:spcPts val="1000"/>
              </a:spcBef>
              <a:defRPr sz="3600">
                <a:solidFill>
                  <a:schemeClr val="bg1"/>
                </a:solidFill>
              </a:defRPr>
            </a:lvl1pPr>
          </a:lstStyle>
          <a:p>
            <a:pPr rtl="false"/>
            <a:r>
              <a:rPr lang="zh-tw"/>
              <a:t>按一下以編輯母片標題樣式</a:t>
            </a:r>
          </a:p>
        </p:txBody>
      </p:sp>
      <p:sp>
        <p:nvSpPr>
          <p:cNvPr id="5" name="文字版面配置區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rtlCol="false"/>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false"/>
            <a:r>
              <a:rPr lang="zh-tw"/>
              <a:t>按一下以編輯母片文字 </a:t>
            </a:r>
          </a:p>
        </p:txBody>
      </p:sp>
      <p:sp>
        <p:nvSpPr>
          <p:cNvPr id="24" name="頁尾版面配置區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false"/>
          <a:lstStyle>
            <a:lvl1pPr>
              <a:defRPr>
                <a:solidFill>
                  <a:schemeClr val="bg1"/>
                </a:solidFill>
                <a:effectLst>
                  <a:outerShdw blurRad="38100" dist="38100" dir="2700000" algn="tl">
                    <a:srgbClr val="000000">
                      <a:alpha val="43137"/>
                    </a:srgbClr>
                  </a:outerShdw>
                </a:effectLst>
              </a:defRPr>
            </a:lvl1pPr>
          </a:lstStyle>
          <a:p>
            <a:pPr rtl="false"/>
            <a:r>
              <a:rPr lang="zh-tw"/>
              <a:t>簡報標題</a:t>
            </a:r>
          </a:p>
        </p:txBody>
      </p:sp>
      <p:sp>
        <p:nvSpPr>
          <p:cNvPr id="26" name="日期版面配置區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false"/>
          <a:lstStyle>
            <a:lvl1pPr>
              <a:defRPr>
                <a:solidFill>
                  <a:schemeClr val="bg1"/>
                </a:solidFill>
                <a:effectLst>
                  <a:outerShdw blurRad="38100" dist="38100" dir="2700000" algn="tl">
                    <a:srgbClr val="000000">
                      <a:alpha val="43137"/>
                    </a:srgbClr>
                  </a:outerShdw>
                </a:effectLst>
              </a:defRPr>
            </a:lvl1pPr>
          </a:lstStyle>
          <a:p>
            <a:pPr rtl="false"/>
            <a:fld id="{C150E1EA-44FA-4D89-855F-C0B34F87238D}">
              <a:rPr lang="en-US" smtClean="0"/>
              <a:pPr/>
              <a:t>2021/2/4</a:t>
            </a:fld>
            <a:endParaRPr lang="en-US" dirty="0"/>
          </a:p>
        </p:txBody>
      </p:sp>
      <p:sp>
        <p:nvSpPr>
          <p:cNvPr id="27" name="投影片編號版面配置區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false"/>
          <a:lstStyle>
            <a:lvl1pPr>
              <a:defRPr>
                <a:solidFill>
                  <a:schemeClr val="bg1"/>
                </a:solidFill>
                <a:effectLst>
                  <a:outerShdw blurRad="38100" dist="38100" dir="2700000" algn="tl">
                    <a:srgbClr val="000000">
                      <a:alpha val="43137"/>
                    </a:srgbClr>
                  </a:outerShdw>
                </a:effectLst>
              </a:defRPr>
            </a:lvl1pPr>
          </a:lstStyle>
          <a:p>
            <a:pPr rtl="false"/>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1.xml><?xml version="1.0" encoding="utf-8"?>
<p:sldLayout xmlns:p="http://schemas.openxmlformats.org/presentationml/2006/main" xmlns:a="http://schemas.openxmlformats.org/drawingml/2006/main" xmlns:r="http://schemas.openxmlformats.org/officeDocument/2006/relationships" showMasterSp="0" preserve="1" userDrawn="1">
  <p:cSld name="小組">
    <p:spTree>
      <p:nvGrpSpPr>
        <p:cNvPr id="1" name=""/>
        <p:cNvGrpSpPr/>
        <p:nvPr/>
      </p:nvGrpSpPr>
      <p:grpSpPr>
        <a:xfrm>
          <a:off x="0" y="0"/>
          <a:ext cx="0" cy="0"/>
          <a:chOff x="0" y="0"/>
          <a:chExt cx="0" cy="0"/>
        </a:xfrm>
      </p:grpSpPr>
      <p:sp useBgFill="1">
        <p:nvSpPr>
          <p:cNvPr id="19" name="矩形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7" name="矩形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8" name="矩形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9" name="標題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false"/>
          <a:lstStyle>
            <a:lvl1pPr>
              <a:defRPr>
                <a:solidFill>
                  <a:schemeClr val="bg1"/>
                </a:solidFill>
              </a:defRPr>
            </a:lvl1pPr>
          </a:lstStyle>
          <a:p>
            <a:pPr rtl="false"/>
            <a:r>
              <a:rPr lang="zh-tw">
                <a:solidFill>
                  <a:schemeClr val="bg1"/>
                </a:solidFill>
              </a:rPr>
              <a:t>按一下以新增標題</a:t>
            </a:r>
          </a:p>
        </p:txBody>
      </p:sp>
      <p:sp>
        <p:nvSpPr>
          <p:cNvPr id="30" name="矩形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31" name="矩形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33" name="頁尾版面配置區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false"/>
          <a:lstStyle/>
          <a:p>
            <a:pPr rtl="false"/>
            <a:r>
              <a:rPr lang="zh-tw"/>
              <a:t>簡報標題</a:t>
            </a:r>
          </a:p>
        </p:txBody>
      </p:sp>
      <p:sp>
        <p:nvSpPr>
          <p:cNvPr id="34" name="日期版面配置區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false"/>
          <a:lstStyle/>
          <a:p>
            <a:pPr rtl="false"/>
            <a:fld id="{CC5D4559-6AE3-461A-A02E-915BACCC2124}">
              <a:rPr lang="en-US" smtClean="0"/>
              <a:t>2021/2/4</a:t>
            </a:fld>
            <a:endParaRPr lang="en-US" dirty="0"/>
          </a:p>
        </p:txBody>
      </p:sp>
      <p:sp>
        <p:nvSpPr>
          <p:cNvPr id="35" name="投影片編號版面配置區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
        <p:nvSpPr>
          <p:cNvPr id="24" name="圖片版面配置區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rtlCol="false"/>
          <a:lstStyle>
            <a:lvl1pPr algn="ctr">
              <a:defRPr/>
            </a:lvl1pPr>
          </a:lstStyle>
          <a:p>
            <a:pPr rtl="false"/>
            <a:endParaRPr lang="en-US"/>
          </a:p>
        </p:txBody>
      </p:sp>
      <p:sp>
        <p:nvSpPr>
          <p:cNvPr id="25" name="圖片版面配置區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rtlCol="false"/>
          <a:lstStyle>
            <a:lvl1pPr algn="ctr">
              <a:defRPr/>
            </a:lvl1pPr>
          </a:lstStyle>
          <a:p>
            <a:pPr rtl="false"/>
            <a:endParaRPr lang="en-US" dirty="0"/>
          </a:p>
        </p:txBody>
      </p:sp>
      <p:sp>
        <p:nvSpPr>
          <p:cNvPr id="26" name="圖片版面配置區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rtlCol="false"/>
          <a:lstStyle>
            <a:lvl1pPr algn="ctr">
              <a:defRPr/>
            </a:lvl1pPr>
          </a:lstStyle>
          <a:p>
            <a:pPr rtl="false"/>
            <a:endParaRPr lang="en-US"/>
          </a:p>
        </p:txBody>
      </p:sp>
      <p:sp>
        <p:nvSpPr>
          <p:cNvPr id="32" name="圖片版面配置區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rtlCol="false"/>
          <a:lstStyle>
            <a:lvl1pPr algn="ctr">
              <a:defRPr/>
            </a:lvl1pPr>
          </a:lstStyle>
          <a:p>
            <a:pPr rtl="false"/>
            <a:endParaRPr lang="en-US" dirty="0"/>
          </a:p>
        </p:txBody>
      </p:sp>
      <p:sp>
        <p:nvSpPr>
          <p:cNvPr id="36" name="文字版面配置區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rtlCol="false">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rtl="false"/>
            <a:r>
              <a:rPr lang="zh-tw"/>
              <a:t>姓名</a:t>
            </a:r>
          </a:p>
        </p:txBody>
      </p:sp>
      <p:sp>
        <p:nvSpPr>
          <p:cNvPr id="37" name="文字版面配置區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rtlCol="false">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rtl="false"/>
            <a:r>
              <a:rPr lang="zh-tw"/>
              <a:t>職稱</a:t>
            </a:r>
          </a:p>
        </p:txBody>
      </p:sp>
      <p:sp>
        <p:nvSpPr>
          <p:cNvPr id="38" name="文字版面配置區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rtlCol="false">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rtl="false"/>
            <a:r>
              <a:rPr lang="zh-tw"/>
              <a:t>姓名</a:t>
            </a:r>
          </a:p>
        </p:txBody>
      </p:sp>
      <p:sp>
        <p:nvSpPr>
          <p:cNvPr id="39" name="文字版面配置區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rtlCol="false">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rtl="false"/>
            <a:r>
              <a:rPr lang="zh-tw"/>
              <a:t>職稱</a:t>
            </a:r>
          </a:p>
        </p:txBody>
      </p:sp>
      <p:sp>
        <p:nvSpPr>
          <p:cNvPr id="40" name="文字版面配置區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rtlCol="false">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rtl="false"/>
            <a:r>
              <a:rPr lang="zh-tw"/>
              <a:t>姓名</a:t>
            </a:r>
          </a:p>
        </p:txBody>
      </p:sp>
      <p:sp>
        <p:nvSpPr>
          <p:cNvPr id="41" name="文字版面配置區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rtlCol="false">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rtl="false"/>
            <a:r>
              <a:rPr lang="zh-tw"/>
              <a:t>職稱</a:t>
            </a:r>
          </a:p>
        </p:txBody>
      </p:sp>
      <p:sp>
        <p:nvSpPr>
          <p:cNvPr id="42" name="文字版面配置區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rtlCol="false">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rtl="false"/>
            <a:r>
              <a:rPr lang="zh-tw"/>
              <a:t>姓名</a:t>
            </a:r>
          </a:p>
        </p:txBody>
      </p:sp>
      <p:sp>
        <p:nvSpPr>
          <p:cNvPr id="43" name="文字版面配置區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rtlCol="false">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rtl="false"/>
            <a:r>
              <a:rPr lang="zh-tw"/>
              <a:t>職稱</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13.xml><?xml version="1.0" encoding="utf-8"?>
<p:sldLayout xmlns:p="http://schemas.openxmlformats.org/presentationml/2006/main" xmlns:a="http://schemas.openxmlformats.org/drawingml/2006/main" xmlns:r="http://schemas.openxmlformats.org/officeDocument/2006/relationships" showMasterSp="0" preserve="1" userDrawn="1">
  <p:cSld name="時間表">
    <p:spTree>
      <p:nvGrpSpPr>
        <p:cNvPr id="1" name=""/>
        <p:cNvGrpSpPr/>
        <p:nvPr/>
      </p:nvGrpSpPr>
      <p:grpSpPr>
        <a:xfrm>
          <a:off x="0" y="0"/>
          <a:ext cx="0" cy="0"/>
          <a:chOff x="0" y="0"/>
          <a:chExt cx="0" cy="0"/>
        </a:xfrm>
      </p:grpSpPr>
      <p:sp useBgFill="1">
        <p:nvSpPr>
          <p:cNvPr id="2" name="矩形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3" name="矩形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4" name="矩形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5" name="標題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false"/>
          <a:lstStyle>
            <a:lvl1pPr>
              <a:defRPr>
                <a:solidFill>
                  <a:schemeClr val="bg1"/>
                </a:solidFill>
              </a:defRPr>
            </a:lvl1pPr>
          </a:lstStyle>
          <a:p>
            <a:pPr rtl="false"/>
            <a:r>
              <a:rPr lang="zh-tw">
                <a:solidFill>
                  <a:schemeClr val="bg1"/>
                </a:solidFill>
              </a:rPr>
              <a:t>按一下以新增標題</a:t>
            </a:r>
          </a:p>
        </p:txBody>
      </p:sp>
      <p:sp>
        <p:nvSpPr>
          <p:cNvPr id="6" name="矩形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7" name="矩形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8" name="頁尾版面配置區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false"/>
          <a:lstStyle/>
          <a:p>
            <a:pPr rtl="false"/>
            <a:r>
              <a:rPr lang="zh-tw"/>
              <a:t>簡報標題</a:t>
            </a:r>
          </a:p>
        </p:txBody>
      </p:sp>
      <p:sp>
        <p:nvSpPr>
          <p:cNvPr id="9" name="日期版面配置區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false"/>
          <a:lstStyle/>
          <a:p>
            <a:pPr rtl="false"/>
            <a:fld id="{CC5D4559-6AE3-461A-A02E-915BACCC2124}">
              <a:rPr lang="en-US" smtClean="0"/>
              <a:t>2021/2/4</a:t>
            </a:fld>
            <a:endParaRPr lang="en-US" dirty="0"/>
          </a:p>
        </p:txBody>
      </p:sp>
      <p:sp>
        <p:nvSpPr>
          <p:cNvPr id="10" name="投影片編號版面配置區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125.xml" Id="rId12" /><Relationship Type="http://schemas.openxmlformats.org/officeDocument/2006/relationships/slideLayout" Target="/ppt/slideLayouts/slideLayout26.xml" Id="rId2" /><Relationship Type="http://schemas.openxmlformats.org/officeDocument/2006/relationships/slideLayout" Target="/ppt/slideLayouts/slideLayout17.xml" Id="rId1" /><Relationship Type="http://schemas.openxmlformats.org/officeDocument/2006/relationships/slideLayout" Target="/ppt/slideLayouts/slideLayout68.xml" Id="rId6" /><Relationship Type="http://schemas.openxmlformats.org/officeDocument/2006/relationships/slideLayout" Target="/ppt/slideLayouts/slideLayout119.xml" Id="rId11" /><Relationship Type="http://schemas.openxmlformats.org/officeDocument/2006/relationships/slideLayout" Target="/ppt/slideLayouts/slideLayout510.xml" Id="rId5" /><Relationship Type="http://schemas.openxmlformats.org/officeDocument/2006/relationships/slideLayout" Target="/ppt/slideLayouts/slideLayout1011.xml" Id="rId10" /><Relationship Type="http://schemas.openxmlformats.org/officeDocument/2006/relationships/slideLayout" Target="/ppt/slideLayouts/slideLayout412.xml" Id="rId4" /><Relationship Type="http://schemas.openxmlformats.org/officeDocument/2006/relationships/slideLayout" Target="/ppt/slideLayouts/slideLayout913.xml" Id="rId9" /><Relationship Type="http://schemas.openxmlformats.org/officeDocument/2006/relationships/theme" Target="/ppt/theme/theme12.xml" Id="rId14" /></Relationships>
</file>

<file path=ppt/slideMasters/slideMaster11.xml><?xml version="1.0" encoding="utf-8"?>
<p:sldMaster xmlns:p="http://schemas.openxmlformats.org/presentationml/2006/main" xmlns:a="http://schemas.openxmlformats.org/drawingml/2006/main" xmlns:r="http://schemas.openxmlformats.org/officeDocument/2006/relationships">
  <p:cSld>
    <p:bg>
      <p:bgPr>
        <a:solidFill>
          <a:schemeClr val="bg2"/>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
        <p:nvSpPr>
          <p:cNvPr id="2" name="標題版面配置區 1"/>
          <p:cNvSpPr>
            <a:spLocks noGrp="1"/>
          </p:cNvSpPr>
          <p:nvPr>
            <p:ph type="title"/>
          </p:nvPr>
        </p:nvSpPr>
        <p:spPr>
          <a:xfrm>
            <a:off x="642918" y="705113"/>
            <a:ext cx="3411973" cy="5197498"/>
          </a:xfrm>
          <a:prstGeom prst="rect">
            <a:avLst/>
          </a:prstGeom>
        </p:spPr>
        <p:txBody>
          <a:bodyPr vert="horz" lIns="109728" tIns="109728" rIns="109728" bIns="91440" rtlCol="false" anchor="ctr">
            <a:normAutofit/>
          </a:bodyPr>
          <a:lstStyle/>
          <a:p>
            <a:pPr rtl="false"/>
            <a:r>
              <a:rPr lang="zh-tw"/>
              <a:t>按一下以編輯母片標題樣式</a:t>
            </a:r>
            <a:endParaRPr lang="en-US" dirty="0"/>
          </a:p>
        </p:txBody>
      </p:sp>
      <p:sp>
        <p:nvSpPr>
          <p:cNvPr id="3" name="文字版面配置區 2"/>
          <p:cNvSpPr>
            <a:spLocks noGrp="1"/>
          </p:cNvSpPr>
          <p:nvPr>
            <p:ph type="body" idx="1"/>
          </p:nvPr>
        </p:nvSpPr>
        <p:spPr>
          <a:xfrm>
            <a:off x="5376671" y="705113"/>
            <a:ext cx="6172412" cy="5197497"/>
          </a:xfrm>
          <a:prstGeom prst="rect">
            <a:avLst/>
          </a:prstGeom>
        </p:spPr>
        <p:txBody>
          <a:bodyPr vert="horz" lIns="109728" tIns="109728" rIns="109728" bIns="91440" rtlCol="false" anchor="ctr">
            <a:normAutofit/>
          </a:bodyPr>
          <a:lstStyle/>
          <a:p>
            <a:pPr lvl="0" rtl="false"/>
            <a:r>
              <a:rPr lang="zh-tw"/>
              <a:t>按一下以編輯母片文字樣式</a:t>
            </a:r>
          </a:p>
          <a:p>
            <a:pPr lvl="1" rtl="false"/>
            <a:r>
              <a:rPr lang="zh-tw"/>
              <a:t>第二層</a:t>
            </a:r>
          </a:p>
          <a:p>
            <a:pPr lvl="2" rtl="false"/>
            <a:r>
              <a:rPr lang="zh-tw"/>
              <a:t>第三層</a:t>
            </a:r>
          </a:p>
          <a:p>
            <a:pPr lvl="3" rtl="false"/>
            <a:r>
              <a:rPr lang="zh-tw"/>
              <a:t>第四層</a:t>
            </a:r>
          </a:p>
          <a:p>
            <a:pPr lvl="4" rtl="false"/>
            <a:r>
              <a:rPr lang="zh-tw"/>
              <a:t>第五層</a:t>
            </a:r>
            <a:endParaRPr lang="en-US" dirty="0"/>
          </a:p>
        </p:txBody>
      </p:sp>
      <p:sp>
        <p:nvSpPr>
          <p:cNvPr id="4" name="日期版面配置區 3"/>
          <p:cNvSpPr>
            <a:spLocks noGrp="1"/>
          </p:cNvSpPr>
          <p:nvPr>
            <p:ph type="dt" sz="half" idx="2"/>
          </p:nvPr>
        </p:nvSpPr>
        <p:spPr>
          <a:xfrm>
            <a:off x="5376671" y="6309360"/>
            <a:ext cx="4549612" cy="457200"/>
          </a:xfrm>
          <a:prstGeom prst="rect">
            <a:avLst/>
          </a:prstGeom>
        </p:spPr>
        <p:txBody>
          <a:bodyPr vert="horz" lIns="109728" tIns="109728" rIns="109728" bIns="91440" rtlCol="false" anchor="ctr"/>
          <a:lstStyle>
            <a:lvl1pPr algn="l">
              <a:defRPr sz="1200" spc="150" baseline="0">
                <a:solidFill>
                  <a:schemeClr val="tx1">
                    <a:lumMod val="75000"/>
                    <a:lumOff val="25000"/>
                  </a:schemeClr>
                </a:solidFill>
                <a:latin typeface="+mj-lt"/>
              </a:defRPr>
            </a:lvl1pPr>
          </a:lstStyle>
          <a:p>
            <a:pPr rtl="false"/>
            <a:fld id="{AAE613A3-7427-4A9A-9B2A-23B005FA5F48}">
              <a:rPr lang="en-US" smtClean="0"/>
              <a:t>2021/2/4</a:t>
            </a:fld>
            <a:endParaRPr lang="en-US" dirty="0"/>
          </a:p>
        </p:txBody>
      </p:sp>
      <p:sp>
        <p:nvSpPr>
          <p:cNvPr id="5" name="頁尾版面配置區 4"/>
          <p:cNvSpPr>
            <a:spLocks noGrp="1"/>
          </p:cNvSpPr>
          <p:nvPr>
            <p:ph type="ftr" sz="quarter" idx="3"/>
          </p:nvPr>
        </p:nvSpPr>
        <p:spPr>
          <a:xfrm>
            <a:off x="642918" y="6309360"/>
            <a:ext cx="3411973" cy="457200"/>
          </a:xfrm>
          <a:prstGeom prst="rect">
            <a:avLst/>
          </a:prstGeom>
        </p:spPr>
        <p:txBody>
          <a:bodyPr vert="horz" lIns="109728" tIns="109728" rIns="109728" bIns="91440" rtlCol="false" anchor="ctr"/>
          <a:lstStyle>
            <a:lvl1pPr algn="l">
              <a:defRPr sz="1200" spc="150" baseline="0">
                <a:solidFill>
                  <a:schemeClr val="tx1">
                    <a:lumMod val="75000"/>
                    <a:lumOff val="25000"/>
                  </a:schemeClr>
                </a:solidFill>
                <a:latin typeface="+mj-lt"/>
              </a:defRPr>
            </a:lvl1pPr>
          </a:lstStyle>
          <a:p>
            <a:pPr rtl="false"/>
            <a:r>
              <a:rPr lang="zh-tw"/>
              <a:t>簡報標題</a:t>
            </a:r>
          </a:p>
        </p:txBody>
      </p:sp>
      <p:sp>
        <p:nvSpPr>
          <p:cNvPr id="6" name="投影片編號版面配置區 5"/>
          <p:cNvSpPr>
            <a:spLocks noGrp="1"/>
          </p:cNvSpPr>
          <p:nvPr>
            <p:ph type="sldNum" sz="quarter" idx="4"/>
          </p:nvPr>
        </p:nvSpPr>
        <p:spPr>
          <a:xfrm>
            <a:off x="10569202" y="6309360"/>
            <a:ext cx="979879" cy="457200"/>
          </a:xfrm>
          <a:prstGeom prst="rect">
            <a:avLst/>
          </a:prstGeom>
        </p:spPr>
        <p:txBody>
          <a:bodyPr vert="horz" lIns="109728" tIns="109728" rIns="109728" bIns="91440" rtlCol="false" anchor="b"/>
          <a:lstStyle>
            <a:lvl1pPr algn="r">
              <a:defRPr sz="1600" b="1" spc="150" baseline="0">
                <a:solidFill>
                  <a:schemeClr val="tx1">
                    <a:lumMod val="75000"/>
                    <a:lumOff val="25000"/>
                  </a:schemeClr>
                </a:solidFill>
                <a:latin typeface="+mj-lt"/>
              </a:defRPr>
            </a:lvl1pPr>
          </a:lstStyle>
          <a:p>
            <a:pPr rtl="false"/>
            <a:fld id="{FAEF9944-A4F6-4C59-AEBD-678D6480B8EA}" type="slidenum">
              <a:rPr lang="en-US" smtClean="0"/>
              <a:pPr/>
              <a:t>‹#›</a:t>
            </a:fld>
            <a:endParaRPr lang="en-US" dirty="0"/>
          </a:p>
        </p:txBody>
      </p:sp>
      <p:sp>
        <p:nvSpPr>
          <p:cNvPr id="21" name="矩形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rtl="false"/>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19.xml" Id="rId1" /></Relationships>
</file>

<file path=ppt/slides/_rels/slide115.xml.rels>&#65279;<?xml version="1.0" encoding="utf-8"?><Relationships xmlns="http://schemas.openxmlformats.org/package/2006/relationships"><Relationship Type="http://schemas.openxmlformats.org/officeDocument/2006/relationships/image" Target="/ppt/media/image115.jpeg" Id="rId3" /><Relationship Type="http://schemas.openxmlformats.org/officeDocument/2006/relationships/notesSlide" Target="/ppt/notesSlides/notesSlide75.xml" Id="rId2" /><Relationship Type="http://schemas.openxmlformats.org/officeDocument/2006/relationships/slideLayout" Target="/ppt/slideLayouts/slideLayout125.xml" Id="rId1" /><Relationship Type="http://schemas.openxmlformats.org/officeDocument/2006/relationships/image" Target="/ppt/media/image136.jpeg" Id="rId5" /><Relationship Type="http://schemas.openxmlformats.org/officeDocument/2006/relationships/image" Target="/ppt/media/image127.jpeg" Id="rId4" /></Relationships>
</file>

<file path=ppt/slides/_rels/slide122.xml.rels>&#65279;<?xml version="1.0" encoding="utf-8"?><Relationships xmlns="http://schemas.openxmlformats.org/package/2006/relationships"><Relationship Type="http://schemas.openxmlformats.org/officeDocument/2006/relationships/image" Target="/ppt/media/image14.jpeg" Id="rId3" /><Relationship Type="http://schemas.openxmlformats.org/officeDocument/2006/relationships/notesSlide" Target="/ppt/notesSlides/notesSlide82.xml" Id="rId2" /><Relationship Type="http://schemas.openxmlformats.org/officeDocument/2006/relationships/slideLayout" Target="/ppt/slideLayouts/slideLayout132.xml" Id="rId1" /><Relationship Type="http://schemas.openxmlformats.org/officeDocument/2006/relationships/image" Target="/ppt/media/image152.jpeg" Id="rId4" /></Relationships>
</file>

<file path=ppt/slides/_rels/slide16.xml.rels>&#65279;<?xml version="1.0" encoding="utf-8"?><Relationships xmlns="http://schemas.openxmlformats.org/package/2006/relationships"><Relationship Type="http://schemas.openxmlformats.org/officeDocument/2006/relationships/image" Target="/ppt/media/image18.jpeg" Id="rId2" /><Relationship Type="http://schemas.openxmlformats.org/officeDocument/2006/relationships/slideLayout" Target="/ppt/slideLayouts/slideLayout17.xml" Id="rId1" /></Relationships>
</file>

<file path=ppt/slides/_rels/slide23.xml.rels>&#65279;<?xml version="1.0" encoding="utf-8"?><Relationships xmlns="http://schemas.openxmlformats.org/package/2006/relationships"><Relationship Type="http://schemas.openxmlformats.org/officeDocument/2006/relationships/image" Target="/ppt/media/image23.jpeg" Id="rId3" /><Relationship Type="http://schemas.openxmlformats.org/officeDocument/2006/relationships/notesSlide" Target="/ppt/notesSlides/notesSlide13.xml" Id="rId2" /><Relationship Type="http://schemas.openxmlformats.org/officeDocument/2006/relationships/slideLayout" Target="/ppt/slideLayouts/slideLayout26.xml" Id="rId1" /></Relationships>
</file>

<file path=ppt/slides/_rels/slide311.xml.rels>&#65279;<?xml version="1.0" encoding="utf-8"?><Relationships xmlns="http://schemas.openxmlformats.org/package/2006/relationships"><Relationship Type="http://schemas.openxmlformats.org/officeDocument/2006/relationships/image" Target="/ppt/media/image310.jpeg" Id="rId3" /><Relationship Type="http://schemas.openxmlformats.org/officeDocument/2006/relationships/notesSlide" Target="/ppt/notesSlides/notesSlide28.xml" Id="rId2" /><Relationship Type="http://schemas.openxmlformats.org/officeDocument/2006/relationships/slideLayout" Target="/ppt/slideLayouts/slideLayout33.xml" Id="rId1" /><Relationship Type="http://schemas.openxmlformats.org/officeDocument/2006/relationships/image" Target="/ppt/media/image411.jpeg" Id="rId4" /></Relationships>
</file>

<file path=ppt/slides/_rels/slide49.xml.rels>&#65279;<?xml version="1.0" encoding="utf-8"?><Relationships xmlns="http://schemas.openxmlformats.org/package/2006/relationships"><Relationship Type="http://schemas.openxmlformats.org/officeDocument/2006/relationships/image" Target="/ppt/media/image59.jpeg" Id="rId3" /><Relationship Type="http://schemas.openxmlformats.org/officeDocument/2006/relationships/notesSlide" Target="/ppt/notesSlides/notesSlide36.xml" Id="rId2" /><Relationship Type="http://schemas.openxmlformats.org/officeDocument/2006/relationships/slideLayout" Target="/ppt/slideLayouts/slideLayout412.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68.xml" Id="rId1" /></Relationships>
</file>

<file path=ppt/slides/_rels/slide64.xml.rels>&#65279;<?xml version="1.0" encoding="utf-8"?><Relationships xmlns="http://schemas.openxmlformats.org/package/2006/relationships"><Relationship Type="http://schemas.openxmlformats.org/officeDocument/2006/relationships/image" Target="/ppt/media/image64.jpeg" Id="rId3" /><Relationship Type="http://schemas.openxmlformats.org/officeDocument/2006/relationships/notesSlide" Target="/ppt/notesSlides/notesSlide44.xml" Id="rId2" /><Relationship Type="http://schemas.openxmlformats.org/officeDocument/2006/relationships/slideLayout" Target="/ppt/slideLayouts/slideLayout74.xml" Id="rId1" /></Relationships>
</file>

<file path=ppt/slides/_rels/slide71.xml.rels>&#65279;<?xml version="1.0" encoding="utf-8"?><Relationships xmlns="http://schemas.openxmlformats.org/package/2006/relationships"><Relationship Type="http://schemas.openxmlformats.org/officeDocument/2006/relationships/image" Target="/ppt/media/image7.png" Id="rId3" /><Relationship Type="http://schemas.openxmlformats.org/officeDocument/2006/relationships/notesSlide" Target="/ppt/notesSlides/notesSlide51.xml" Id="rId2" /><Relationship Type="http://schemas.openxmlformats.org/officeDocument/2006/relationships/slideLayout" Target="/ppt/slideLayouts/slideLayout81.xml" Id="rId1" /><Relationship Type="http://schemas.openxmlformats.org/officeDocument/2006/relationships/image" Target="/ppt/media/image102.png" Id="rId6" /><Relationship Type="http://schemas.openxmlformats.org/officeDocument/2006/relationships/image" Target="/ppt/media/image93.png" Id="rId5" /><Relationship Type="http://schemas.openxmlformats.org/officeDocument/2006/relationships/image" Target="/ppt/media/image84.pn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913.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notesSlide" Target="/ppt/notesSlides/notesSlide67.xml" Id="rId2" /><Relationship Type="http://schemas.openxmlformats.org/officeDocument/2006/relationships/slideLayout" Target="/ppt/slideLayouts/slideLayout1011.xml" Id="rId1" /></Relationships>
</file>

<file path=ppt/slides/slide1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rtlCol="false">
            <a:noAutofit/>
          </a:bodyPr>
          <a:lstStyle/>
          <a:p>
            <a:pPr rtl="false"/>
            <a:r>
              <a:rPr lang="zh-tw"/>
              <a:t>內容 2</a:t>
            </a:r>
          </a:p>
        </p:txBody>
      </p:sp>
      <p:sp>
        <p:nvSpPr>
          <p:cNvPr id="12" name="內容版面配置區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rtlCol="false"/>
          <a:lstStyle/>
          <a:p>
            <a:pPr rtl="false"/>
            <a:r>
              <a:rPr lang="zh-tw"/>
              <a:t>副標題</a:t>
            </a:r>
          </a:p>
        </p:txBody>
      </p:sp>
      <p:sp>
        <p:nvSpPr>
          <p:cNvPr id="11" name="內容版面配置區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rtlCol="false">
            <a:normAutofit/>
          </a:bodyPr>
          <a:lstStyle/>
          <a:p>
            <a:pPr rtl="false"/>
            <a:r>
              <a:rPr lang="zh-tw"/>
              <a:t>新增文字、影像、美工圖案和影片。 </a:t>
            </a:r>
          </a:p>
          <a:p>
            <a:pPr rtl="false"/>
            <a:r>
              <a:rPr lang="zh-tw"/>
              <a:t>新增轉場效果、動畫和動態效果。 </a:t>
            </a:r>
          </a:p>
          <a:p>
            <a:pPr rtl="false"/>
            <a:r>
              <a:rPr lang="zh-tw"/>
              <a:t>儲存到 OneDrive 以便從電腦、平板電腦或手機存取您的簡報。 </a:t>
            </a:r>
          </a:p>
        </p:txBody>
      </p:sp>
      <p:sp>
        <p:nvSpPr>
          <p:cNvPr id="16" name="內容版面配置區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rtlCol="false"/>
          <a:lstStyle/>
          <a:p>
            <a:pPr rtl="false"/>
            <a:r>
              <a:rPr lang="zh-tw"/>
              <a:t>副標題</a:t>
            </a:r>
          </a:p>
        </p:txBody>
      </p:sp>
      <p:sp>
        <p:nvSpPr>
          <p:cNvPr id="15" name="內容版面配置區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rtlCol="false">
            <a:normAutofit/>
          </a:bodyPr>
          <a:lstStyle/>
          <a:p>
            <a:pPr rtl="false"/>
            <a:r>
              <a:rPr lang="zh-tw"/>
              <a:t>新增文字、影像、美工圖案和影片。 </a:t>
            </a:r>
          </a:p>
          <a:p>
            <a:pPr rtl="false"/>
            <a:r>
              <a:rPr lang="zh-tw"/>
              <a:t>新增轉場效果、動畫和動態效果。 </a:t>
            </a:r>
          </a:p>
          <a:p>
            <a:pPr rtl="false"/>
            <a:r>
              <a:rPr lang="zh-tw"/>
              <a:t>儲存到 OneDrive 以便從電腦、平板電腦或手機存取您的簡報。 </a:t>
            </a:r>
          </a:p>
        </p:txBody>
      </p:sp>
      <p:sp>
        <p:nvSpPr>
          <p:cNvPr id="14" name="內容版面配置區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rtlCol="false"/>
          <a:lstStyle/>
          <a:p>
            <a:pPr rtl="false"/>
            <a:r>
              <a:rPr lang="zh-tw"/>
              <a:t>副標題</a:t>
            </a:r>
          </a:p>
        </p:txBody>
      </p:sp>
      <p:sp>
        <p:nvSpPr>
          <p:cNvPr id="13" name="內容版面配置區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rtlCol="false">
            <a:normAutofit/>
          </a:bodyPr>
          <a:lstStyle/>
          <a:p>
            <a:pPr rtl="false"/>
            <a:r>
              <a:rPr lang="zh-tw"/>
              <a:t>新增文字、影像、美工圖案和影片。 </a:t>
            </a:r>
          </a:p>
          <a:p>
            <a:pPr rtl="false"/>
            <a:r>
              <a:rPr lang="zh-tw"/>
              <a:t>新增轉場效果、動畫和動態效果。 </a:t>
            </a:r>
          </a:p>
          <a:p>
            <a:pPr rtl="false"/>
            <a:r>
              <a:rPr lang="zh-tw"/>
              <a:t>儲存到 OneDrive 以便從電腦、平板電腦或手機存取您的簡報。 </a:t>
            </a:r>
          </a:p>
        </p:txBody>
      </p:sp>
      <p:sp>
        <p:nvSpPr>
          <p:cNvPr id="5" name="頁尾版面配置區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false"/>
          <a:lstStyle/>
          <a:p>
            <a:pPr rtl="false"/>
            <a:r>
              <a:rPr lang="zh-tw"/>
              <a:t>簡報標題</a:t>
            </a:r>
          </a:p>
        </p:txBody>
      </p:sp>
      <p:sp>
        <p:nvSpPr>
          <p:cNvPr id="6" name="投影片編號版面配置區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10</a:t>
            </a:fld>
            <a:endParaRPr lang="en-US" dirty="0"/>
          </a:p>
        </p:txBody>
      </p:sp>
    </p:spTree>
    <p:extLst>
      <p:ext uri="{BB962C8B-B14F-4D97-AF65-F5344CB8AC3E}">
        <p14:creationId xmlns:p14="http://schemas.microsoft.com/office/powerpoint/2010/main" val="2810545261"/>
      </p:ext>
    </p:extLst>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rtlCol="false"/>
          <a:lstStyle/>
          <a:p>
            <a:pPr rtl="false"/>
            <a:r>
              <a:rPr lang="zh-tw"/>
              <a:t>摘要</a:t>
            </a:r>
          </a:p>
        </p:txBody>
      </p:sp>
      <p:pic>
        <p:nvPicPr>
          <p:cNvPr id="11" name="圖片版面配置區 10" descr="使用電腦的人物特寫">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圖片版面配置區 12" descr="數位圖形畫面反射">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圖片版面配置區 7" descr="會議室">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內容版面配置區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rtlCol="false">
            <a:normAutofit/>
          </a:bodyPr>
          <a:lstStyle/>
          <a:p>
            <a:pPr rtl="false"/>
            <a:r>
              <a:rPr lang="zh-tw"/>
              <a:t>使用 PowerPoint，您可以隨時隨地建立簡報並與其他人分享。在此處輸入任何文字以開始使用。您也可以在這個範本上新增影像、美工圖案和影片。儲存到 OneDrive 並從電腦、平板電腦或手機存取您的簡報。</a:t>
            </a:r>
          </a:p>
        </p:txBody>
      </p:sp>
      <p:sp>
        <p:nvSpPr>
          <p:cNvPr id="17" name="頁尾版面配置區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rtlCol="false"/>
          <a:lstStyle/>
          <a:p>
            <a:pPr rtl="false"/>
            <a:r>
              <a:rPr lang="zh-tw"/>
              <a:t>簡報標題</a:t>
            </a:r>
          </a:p>
        </p:txBody>
      </p:sp>
      <p:sp>
        <p:nvSpPr>
          <p:cNvPr id="18" name="投影片編號版面配置區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11</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false"/>
          <a:lstStyle/>
          <a:p>
            <a:pPr rtl="false"/>
            <a:r>
              <a:rPr lang="zh-tw"/>
              <a:t>感謝您</a:t>
            </a:r>
          </a:p>
        </p:txBody>
      </p:sp>
      <p:pic>
        <p:nvPicPr>
          <p:cNvPr id="32" name="圖片版面配置區 31" descr="在膝上型電腦和平板電腦上使用圖形和表格的兩個人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圖片版面配置區 29" descr="辦公室階梯，吊掛燈飾">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內容版面配置區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rtlCol="false">
            <a:normAutofit/>
          </a:bodyPr>
          <a:lstStyle/>
          <a:p>
            <a:pPr rtl="false"/>
            <a:r>
              <a:rPr lang="zh-tw"/>
              <a:t>簡報者姓名</a:t>
            </a:r>
          </a:p>
          <a:p>
            <a:pPr rtl="false"/>
            <a:r>
              <a:rPr lang="zh-tw"/>
              <a:t>電子郵件</a:t>
            </a:r>
          </a:p>
          <a:p>
            <a:pPr rtl="false"/>
            <a:r>
              <a:rPr lang="zh-tw"/>
              <a:t>網站</a:t>
            </a:r>
          </a:p>
        </p:txBody>
      </p:sp>
      <p:sp>
        <p:nvSpPr>
          <p:cNvPr id="34" name="頁尾版面配置區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rtlCol="false"/>
          <a:lstStyle/>
          <a:p>
            <a:pPr rtl="false"/>
            <a:r>
              <a:rPr lang="zh-tw"/>
              <a:t>簡報標題</a:t>
            </a:r>
          </a:p>
        </p:txBody>
      </p:sp>
      <p:sp>
        <p:nvSpPr>
          <p:cNvPr id="35" name="投影片編號版面配置區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12</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chemeClr val="bg2"/>
        </a:solidFill>
        <a:effectLst/>
      </p:bgPr>
    </p:bg>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false" anchor="ctr">
            <a:normAutofit/>
          </a:bodyPr>
          <a:lstStyle/>
          <a:p>
            <a:pPr rtl="false"/>
            <a:r>
              <a:rPr lang="zh-tw"/>
              <a:t>簡報標題</a:t>
            </a:r>
          </a:p>
        </p:txBody>
      </p:sp>
      <p:sp>
        <p:nvSpPr>
          <p:cNvPr id="8" name="副標題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false" anchor="t">
            <a:normAutofit/>
          </a:bodyPr>
          <a:lstStyle/>
          <a:p>
            <a:pPr rtl="false"/>
            <a:r>
              <a:rPr lang="zh-tw"/>
              <a:t>簡報者姓名</a:t>
            </a:r>
          </a:p>
        </p:txBody>
      </p:sp>
      <p:pic>
        <p:nvPicPr>
          <p:cNvPr id="41" name="圖片版面配置區 40" descr="有玻璃牆的大房間&#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Tree>
    <p:extLst>
      <p:ext uri="{BB962C8B-B14F-4D97-AF65-F5344CB8AC3E}">
        <p14:creationId xmlns:p14="http://schemas.microsoft.com/office/powerpoint/2010/main" val="3111549375"/>
      </p:ext>
    </p:extLst>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false">
            <a:normAutofit fontScale="90000"/>
          </a:bodyPr>
          <a:lstStyle/>
          <a:p>
            <a:pPr rtl="false"/>
            <a:r>
              <a:rPr lang="zh-tw"/>
              <a:t>議程</a:t>
            </a:r>
          </a:p>
        </p:txBody>
      </p:sp>
      <p:sp>
        <p:nvSpPr>
          <p:cNvPr id="5" name="內容版面配置區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rtlCol="false">
            <a:normAutofit/>
          </a:bodyPr>
          <a:lstStyle/>
          <a:p>
            <a:pPr rtl="false"/>
            <a:r>
              <a:rPr lang="zh-tw"/>
              <a:t>主題一</a:t>
            </a:r>
          </a:p>
          <a:p>
            <a:pPr rtl="false"/>
            <a:r>
              <a:rPr lang="zh-tw"/>
              <a:t>主題二</a:t>
            </a:r>
          </a:p>
          <a:p>
            <a:pPr rtl="false"/>
            <a:r>
              <a:rPr lang="zh-tw"/>
              <a:t>主題三</a:t>
            </a:r>
          </a:p>
          <a:p>
            <a:pPr rtl="false"/>
            <a:r>
              <a:rPr lang="zh-tw"/>
              <a:t>主題四</a:t>
            </a:r>
          </a:p>
          <a:p>
            <a:pPr rtl="false"/>
            <a:r>
              <a:rPr lang="zh-tw"/>
              <a:t>主題五</a:t>
            </a:r>
          </a:p>
        </p:txBody>
      </p:sp>
      <p:pic>
        <p:nvPicPr>
          <p:cNvPr id="29" name="圖片版面配置區 28" descr="儀表板數位財務">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頁尾版面配置區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rtlCol="false"/>
          <a:lstStyle/>
          <a:p>
            <a:pPr rtl="false"/>
            <a:r>
              <a:rPr lang="zh-tw"/>
              <a:t>簡報標題</a:t>
            </a:r>
          </a:p>
        </p:txBody>
      </p:sp>
      <p:sp>
        <p:nvSpPr>
          <p:cNvPr id="24" name="投影片編號版面配置區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3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rtlCol="false"/>
          <a:lstStyle/>
          <a:p>
            <a:pPr rtl="false"/>
            <a:r>
              <a:rPr lang="zh-tw"/>
              <a:t>簡介</a:t>
            </a:r>
          </a:p>
        </p:txBody>
      </p:sp>
      <p:pic>
        <p:nvPicPr>
          <p:cNvPr id="16" name="圖片版面配置區 15" descr="圖形、表格和圖表">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圖片版面配置區 25" descr="在桌上工作的人物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內容版面配置區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rtlCol="false"/>
          <a:lstStyle/>
          <a:p>
            <a:pPr rtl="false"/>
            <a:r>
              <a:rPr lang="zh-tw"/>
              <a:t>使用 PowerPoint，您可以隨時隨地建立簡報並與其他人分享。在此處輸入任何文字以開始使用。您也可以在這個範本上新增影像、美工圖案和影片。儲存到 OneDrive 並從電腦、平板電腦或手機存取您的簡報。</a:t>
            </a:r>
          </a:p>
        </p:txBody>
      </p:sp>
      <p:sp>
        <p:nvSpPr>
          <p:cNvPr id="22" name="頁尾版面配置區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rtlCol="false"/>
          <a:lstStyle/>
          <a:p>
            <a:pPr rtl="false"/>
            <a:r>
              <a:rPr lang="zh-tw"/>
              <a:t>簡報標題</a:t>
            </a:r>
          </a:p>
        </p:txBody>
      </p:sp>
      <p:sp>
        <p:nvSpPr>
          <p:cNvPr id="23" name="投影片編號版面配置區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4" name="標題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rtlCol="false"/>
          <a:lstStyle/>
          <a:p>
            <a:pPr rtl="false"/>
            <a:r>
              <a:rPr lang="zh-tw"/>
              <a:t>主題一</a:t>
            </a:r>
          </a:p>
        </p:txBody>
      </p:sp>
      <p:sp>
        <p:nvSpPr>
          <p:cNvPr id="15" name="副標題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rtlCol="false"/>
          <a:lstStyle/>
          <a:p>
            <a:pPr rtl="false"/>
            <a:r>
              <a:rPr lang="zh-tw"/>
              <a:t>副標題</a:t>
            </a:r>
          </a:p>
        </p:txBody>
      </p:sp>
      <p:pic>
        <p:nvPicPr>
          <p:cNvPr id="5" name="圖片版面配置區 4" descr="圓形房間中間的人物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rtlCol="false"/>
          <a:lstStyle/>
          <a:p>
            <a:pPr rtl="false"/>
            <a:r>
              <a:rPr lang="zh-tw"/>
              <a:t>表格</a:t>
            </a:r>
          </a:p>
        </p:txBody>
      </p:sp>
      <p:sp>
        <p:nvSpPr>
          <p:cNvPr id="3" name="頁尾版面配置區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rtlCol="false"/>
          <a:lstStyle/>
          <a:p>
            <a:pPr rtl="false"/>
            <a:r>
              <a:rPr lang="zh-tw"/>
              <a:t>簡報標題</a:t>
            </a:r>
          </a:p>
        </p:txBody>
      </p:sp>
      <p:sp>
        <p:nvSpPr>
          <p:cNvPr id="5" name="投影片編號版面配置區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5</a:t>
            </a:fld>
            <a:endParaRPr lang="en-US" dirty="0"/>
          </a:p>
        </p:txBody>
      </p:sp>
      <p:graphicFrame>
        <p:nvGraphicFramePr>
          <p:cNvPr id="8" name="表格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rtlCol="false"/>
                    <a:lstStyle/>
                    <a:p>
                      <a:pPr algn="ctr" rtl="false"/>
                      <a:endParaRPr lang="en-US"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rtlCol="false"/>
                    <a:lstStyle/>
                    <a:p>
                      <a:pPr algn="l" rtl="false"/>
                      <a:r>
                        <a:rPr lang="zh-tw" sz="1400" b="1" spc="150">
                          <a:solidFill>
                            <a:schemeClr val="bg1"/>
                          </a:solidFill>
                        </a:rPr>
                        <a:t>類別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rtlCol="false"/>
                    <a:lstStyle/>
                    <a:p>
                      <a:pPr algn="l" rtl="false"/>
                      <a:r>
                        <a:rPr lang="zh-tw" sz="1400" b="1" spc="150">
                          <a:solidFill>
                            <a:schemeClr val="bg1"/>
                          </a:solidFill>
                        </a:rPr>
                        <a:t>類別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rtlCol="false"/>
                    <a:lstStyle/>
                    <a:p>
                      <a:pPr algn="l" rtl="false"/>
                      <a:r>
                        <a:rPr lang="zh-tw" sz="1400" b="1" spc="150">
                          <a:solidFill>
                            <a:schemeClr val="bg1"/>
                          </a:solidFill>
                        </a:rPr>
                        <a:t>類別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rtlCol="false"/>
                    <a:lstStyle/>
                    <a:p>
                      <a:pPr algn="l" rtl="false"/>
                      <a:r>
                        <a:rPr lang="zh-tw" sz="1400" b="1" spc="150">
                          <a:solidFill>
                            <a:schemeClr val="bg1"/>
                          </a:solidFill>
                        </a:rPr>
                        <a:t>類別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rtlCol="false"/>
                    <a:lstStyle/>
                    <a:p>
                      <a:pPr rtl="false"/>
                      <a:r>
                        <a:rPr lang="zh-tw" sz="1400" spc="150">
                          <a:solidFill>
                            <a:schemeClr val="tx1"/>
                          </a:solidFill>
                        </a:rPr>
                        <a:t>項目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rtlCol="false"/>
                    <a:lstStyle/>
                    <a:p>
                      <a:pPr rtl="false"/>
                      <a:r>
                        <a:rPr lang="zh-tw" sz="1400" spc="150">
                          <a:solidFill>
                            <a:schemeClr val="tx1"/>
                          </a:solidFill>
                        </a:rPr>
                        <a:t>項目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rtlCol="false"/>
                    <a:lstStyle/>
                    <a:p>
                      <a:pPr rtl="false"/>
                      <a:r>
                        <a:rPr lang="zh-tw" sz="1400" spc="150">
                          <a:solidFill>
                            <a:schemeClr val="tx1"/>
                          </a:solidFill>
                        </a:rPr>
                        <a:t>項目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rtlCol="false"/>
                    <a:lstStyle/>
                    <a:p>
                      <a:pPr rtl="false"/>
                      <a:r>
                        <a:rPr lang="zh-tw" sz="1400" spc="150">
                          <a:solidFill>
                            <a:schemeClr val="tx1"/>
                          </a:solidFill>
                        </a:rPr>
                        <a:t>項目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rtlCol="false"/>
                    <a:lstStyle/>
                    <a:p>
                      <a:pPr rtl="false"/>
                      <a:r>
                        <a:rPr lang="zh-tw" sz="1400" spc="15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56" name="圖片版面配置區 55" descr="建築物天際線">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標題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rtlCol="false">
            <a:noAutofit/>
          </a:bodyPr>
          <a:lstStyle/>
          <a:p>
            <a:pPr rtl="false"/>
            <a:r>
              <a:rPr lang="zh-tw"/>
              <a:t>想要讓事情有個起頭，不是坐而言而是起而行。</a:t>
            </a:r>
          </a:p>
        </p:txBody>
      </p:sp>
      <p:sp>
        <p:nvSpPr>
          <p:cNvPr id="42" name="文字版面配置區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rtlCol="false">
            <a:normAutofit/>
          </a:bodyPr>
          <a:lstStyle/>
          <a:p>
            <a:pPr rtl="false"/>
            <a:r>
              <a:rPr lang="zh-tw"/>
              <a:t>Walt Disney</a:t>
            </a:r>
          </a:p>
        </p:txBody>
      </p:sp>
      <p:sp>
        <p:nvSpPr>
          <p:cNvPr id="23" name="頁尾版面配置區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rtlCol="false"/>
          <a:lstStyle/>
          <a:p>
            <a:pPr rtl="false"/>
            <a:r>
              <a:rPr lang="zh-tw"/>
              <a:t>簡報標題</a:t>
            </a:r>
          </a:p>
        </p:txBody>
      </p:sp>
      <p:sp>
        <p:nvSpPr>
          <p:cNvPr id="24" name="投影片編號版面配置區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6</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rtlCol="false"/>
          <a:lstStyle/>
          <a:p>
            <a:pPr rtl="false"/>
            <a:r>
              <a:rPr lang="zh-tw"/>
              <a:t>小組</a:t>
            </a:r>
          </a:p>
        </p:txBody>
      </p:sp>
      <p:pic>
        <p:nvPicPr>
          <p:cNvPr id="49" name="圖片版面配置區 48" descr="大頭照&#10;">
            <a:extLst>
              <a:ext uri="{FF2B5EF4-FFF2-40B4-BE49-F238E27FC236}">
                <a16:creationId xmlns:a16="http://schemas.microsoft.com/office/drawing/2014/main" id="{652B03F3-8493-45AF-80D6-38C58AFD5320}"/>
              </a:ext>
            </a:extLst>
          </p:cNvPr>
          <p:cNvPicPr>
            <a:picLocks noGrp="1" noChangeAspect="1"/>
          </p:cNvPicPr>
          <p:nvPr>
            <p:ph type="pic" sz="quarter" idx="14"/>
          </p:nvPr>
        </p:nvPicPr>
        <p:blipFill>
          <a:blip r:embed="rId3"/>
          <a:srcRect/>
          <a:stretch>
            <a:fillRect/>
          </a:stretch>
        </p:blipFill>
        <p:spPr>
          <a:prstGeom prst="rect">
            <a:avLst/>
          </a:prstGeom>
        </p:spPr>
      </p:pic>
      <p:pic>
        <p:nvPicPr>
          <p:cNvPr id="50" name="圖片版面配置區 49" descr="大頭照&#10;">
            <a:extLst>
              <a:ext uri="{FF2B5EF4-FFF2-40B4-BE49-F238E27FC236}">
                <a16:creationId xmlns:a16="http://schemas.microsoft.com/office/drawing/2014/main" id="{B984741E-79AC-42F3-A3C9-CD97CDC66C6F}"/>
              </a:ext>
            </a:extLst>
          </p:cNvPr>
          <p:cNvPicPr>
            <a:picLocks noGrp="1" noChangeAspect="1"/>
          </p:cNvPicPr>
          <p:nvPr>
            <p:ph type="pic" sz="quarter" idx="15"/>
          </p:nvPr>
        </p:nvPicPr>
        <p:blipFill>
          <a:blip r:embed="rId4"/>
          <a:srcRect/>
          <a:stretch>
            <a:fillRect/>
          </a:stretch>
        </p:blipFill>
        <p:spPr>
          <a:prstGeom prst="rect">
            <a:avLst/>
          </a:prstGeom>
        </p:spPr>
      </p:pic>
      <p:pic>
        <p:nvPicPr>
          <p:cNvPr id="51" name="圖片版面配置區 50" descr="大頭照&#10;">
            <a:extLst>
              <a:ext uri="{FF2B5EF4-FFF2-40B4-BE49-F238E27FC236}">
                <a16:creationId xmlns:a16="http://schemas.microsoft.com/office/drawing/2014/main" id="{90B1A3FB-882D-4E36-96CA-9F37197EDC0F}"/>
              </a:ext>
            </a:extLst>
          </p:cNvPr>
          <p:cNvPicPr>
            <a:picLocks noGrp="1" noChangeAspect="1"/>
          </p:cNvPicPr>
          <p:nvPr>
            <p:ph type="pic" sz="quarter" idx="16"/>
          </p:nvPr>
        </p:nvPicPr>
        <p:blipFill>
          <a:blip r:embed="rId5"/>
          <a:srcRect/>
          <a:stretch>
            <a:fillRect/>
          </a:stretch>
        </p:blipFill>
        <p:spPr>
          <a:prstGeom prst="rect">
            <a:avLst/>
          </a:prstGeom>
        </p:spPr>
      </p:pic>
      <p:pic>
        <p:nvPicPr>
          <p:cNvPr id="52" name="圖片版面配置區 51" descr="大頭照&#10;">
            <a:extLst>
              <a:ext uri="{FF2B5EF4-FFF2-40B4-BE49-F238E27FC236}">
                <a16:creationId xmlns:a16="http://schemas.microsoft.com/office/drawing/2014/main" id="{5627016D-56BA-488E-8BFE-69BFDFF4EAE8}"/>
              </a:ext>
            </a:extLst>
          </p:cNvPr>
          <p:cNvPicPr>
            <a:picLocks noGrp="1" noChangeAspect="1"/>
          </p:cNvPicPr>
          <p:nvPr>
            <p:ph type="pic" sz="quarter" idx="17"/>
          </p:nvPr>
        </p:nvPicPr>
        <p:blipFill>
          <a:blip r:embed="rId6"/>
          <a:srcRect/>
          <a:stretch>
            <a:fillRect/>
          </a:stretch>
        </p:blipFill>
        <p:spPr>
          <a:prstGeom prst="rect">
            <a:avLst/>
          </a:prstGeom>
        </p:spPr>
      </p:pic>
      <p:sp>
        <p:nvSpPr>
          <p:cNvPr id="41" name="文字版面配置區 40">
            <a:extLst>
              <a:ext uri="{FF2B5EF4-FFF2-40B4-BE49-F238E27FC236}">
                <a16:creationId xmlns:a16="http://schemas.microsoft.com/office/drawing/2014/main" id="{CFB0BE77-8B15-4781-AF23-C9411262EDF4}"/>
              </a:ext>
            </a:extLst>
          </p:cNvPr>
          <p:cNvSpPr>
            <a:spLocks noGrp="1"/>
          </p:cNvSpPr>
          <p:nvPr>
            <p:ph type="body" sz="quarter" idx="18"/>
          </p:nvPr>
        </p:nvSpPr>
        <p:spPr/>
        <p:txBody>
          <a:bodyPr rtlCol="false"/>
          <a:lstStyle/>
          <a:p>
            <a:pPr rtl="false"/>
            <a:r>
              <a:rPr lang="zh-tw"/>
              <a:t>姓名</a:t>
            </a:r>
          </a:p>
        </p:txBody>
      </p:sp>
      <p:sp>
        <p:nvSpPr>
          <p:cNvPr id="42" name="文字版面配置區 41">
            <a:extLst>
              <a:ext uri="{FF2B5EF4-FFF2-40B4-BE49-F238E27FC236}">
                <a16:creationId xmlns:a16="http://schemas.microsoft.com/office/drawing/2014/main" id="{50AEA7E8-D2F7-4898-95B2-6E7A6DEB1296}"/>
              </a:ext>
            </a:extLst>
          </p:cNvPr>
          <p:cNvSpPr>
            <a:spLocks noGrp="1"/>
          </p:cNvSpPr>
          <p:nvPr>
            <p:ph type="body" sz="quarter" idx="19"/>
          </p:nvPr>
        </p:nvSpPr>
        <p:spPr/>
        <p:txBody>
          <a:bodyPr rtlCol="false"/>
          <a:lstStyle/>
          <a:p>
            <a:pPr rtl="false"/>
            <a:r>
              <a:rPr lang="zh-tw"/>
              <a:t>職稱</a:t>
            </a:r>
          </a:p>
        </p:txBody>
      </p:sp>
      <p:sp>
        <p:nvSpPr>
          <p:cNvPr id="43" name="文字版面配置區 42">
            <a:extLst>
              <a:ext uri="{FF2B5EF4-FFF2-40B4-BE49-F238E27FC236}">
                <a16:creationId xmlns:a16="http://schemas.microsoft.com/office/drawing/2014/main" id="{9D0D3296-1545-452C-97A5-B2243D49FA05}"/>
              </a:ext>
            </a:extLst>
          </p:cNvPr>
          <p:cNvSpPr>
            <a:spLocks noGrp="1"/>
          </p:cNvSpPr>
          <p:nvPr>
            <p:ph type="body" sz="quarter" idx="20"/>
          </p:nvPr>
        </p:nvSpPr>
        <p:spPr/>
        <p:txBody>
          <a:bodyPr rtlCol="false"/>
          <a:lstStyle/>
          <a:p>
            <a:pPr rtl="false"/>
            <a:r>
              <a:rPr lang="zh-tw"/>
              <a:t>姓名</a:t>
            </a:r>
          </a:p>
        </p:txBody>
      </p:sp>
      <p:sp>
        <p:nvSpPr>
          <p:cNvPr id="44" name="文字版面配置區 43">
            <a:extLst>
              <a:ext uri="{FF2B5EF4-FFF2-40B4-BE49-F238E27FC236}">
                <a16:creationId xmlns:a16="http://schemas.microsoft.com/office/drawing/2014/main" id="{221A049F-EF2C-46AC-BF42-4AD1D261256B}"/>
              </a:ext>
            </a:extLst>
          </p:cNvPr>
          <p:cNvSpPr>
            <a:spLocks noGrp="1"/>
          </p:cNvSpPr>
          <p:nvPr>
            <p:ph type="body" sz="quarter" idx="21"/>
          </p:nvPr>
        </p:nvSpPr>
        <p:spPr/>
        <p:txBody>
          <a:bodyPr rtlCol="false"/>
          <a:lstStyle/>
          <a:p>
            <a:pPr rtl="false"/>
            <a:r>
              <a:rPr lang="zh-tw"/>
              <a:t>職稱</a:t>
            </a:r>
          </a:p>
        </p:txBody>
      </p:sp>
      <p:sp>
        <p:nvSpPr>
          <p:cNvPr id="45" name="文字版面配置區 44">
            <a:extLst>
              <a:ext uri="{FF2B5EF4-FFF2-40B4-BE49-F238E27FC236}">
                <a16:creationId xmlns:a16="http://schemas.microsoft.com/office/drawing/2014/main" id="{DDA8DD57-E5D8-496A-8904-9EB21CA560AE}"/>
              </a:ext>
            </a:extLst>
          </p:cNvPr>
          <p:cNvSpPr>
            <a:spLocks noGrp="1"/>
          </p:cNvSpPr>
          <p:nvPr>
            <p:ph type="body" sz="quarter" idx="22"/>
          </p:nvPr>
        </p:nvSpPr>
        <p:spPr/>
        <p:txBody>
          <a:bodyPr rtlCol="false"/>
          <a:lstStyle/>
          <a:p>
            <a:pPr rtl="false"/>
            <a:r>
              <a:rPr lang="zh-tw"/>
              <a:t>姓名</a:t>
            </a:r>
          </a:p>
        </p:txBody>
      </p:sp>
      <p:sp>
        <p:nvSpPr>
          <p:cNvPr id="46" name="文字版面配置區 45">
            <a:extLst>
              <a:ext uri="{FF2B5EF4-FFF2-40B4-BE49-F238E27FC236}">
                <a16:creationId xmlns:a16="http://schemas.microsoft.com/office/drawing/2014/main" id="{AAA48260-7158-4513-8A37-B9B609C93664}"/>
              </a:ext>
            </a:extLst>
          </p:cNvPr>
          <p:cNvSpPr>
            <a:spLocks noGrp="1"/>
          </p:cNvSpPr>
          <p:nvPr>
            <p:ph type="body" sz="quarter" idx="23"/>
          </p:nvPr>
        </p:nvSpPr>
        <p:spPr/>
        <p:txBody>
          <a:bodyPr rtlCol="false"/>
          <a:lstStyle/>
          <a:p>
            <a:pPr rtl="false"/>
            <a:r>
              <a:rPr lang="zh-tw"/>
              <a:t>職稱</a:t>
            </a:r>
          </a:p>
        </p:txBody>
      </p:sp>
      <p:sp>
        <p:nvSpPr>
          <p:cNvPr id="47" name="文字版面配置區 46">
            <a:extLst>
              <a:ext uri="{FF2B5EF4-FFF2-40B4-BE49-F238E27FC236}">
                <a16:creationId xmlns:a16="http://schemas.microsoft.com/office/drawing/2014/main" id="{7A9D877F-E210-427F-95F7-89E97544BB14}"/>
              </a:ext>
            </a:extLst>
          </p:cNvPr>
          <p:cNvSpPr>
            <a:spLocks noGrp="1"/>
          </p:cNvSpPr>
          <p:nvPr>
            <p:ph type="body" sz="quarter" idx="24"/>
          </p:nvPr>
        </p:nvSpPr>
        <p:spPr/>
        <p:txBody>
          <a:bodyPr rtlCol="false"/>
          <a:lstStyle/>
          <a:p>
            <a:pPr rtl="false"/>
            <a:r>
              <a:rPr lang="zh-tw"/>
              <a:t>姓名</a:t>
            </a:r>
          </a:p>
        </p:txBody>
      </p:sp>
      <p:sp>
        <p:nvSpPr>
          <p:cNvPr id="48" name="文字版面配置區 47">
            <a:extLst>
              <a:ext uri="{FF2B5EF4-FFF2-40B4-BE49-F238E27FC236}">
                <a16:creationId xmlns:a16="http://schemas.microsoft.com/office/drawing/2014/main" id="{4C0E548D-CE2A-45C7-8DCF-F21F9AC37D34}"/>
              </a:ext>
            </a:extLst>
          </p:cNvPr>
          <p:cNvSpPr>
            <a:spLocks noGrp="1"/>
          </p:cNvSpPr>
          <p:nvPr>
            <p:ph type="body" sz="quarter" idx="25"/>
          </p:nvPr>
        </p:nvSpPr>
        <p:spPr/>
        <p:txBody>
          <a:bodyPr rtlCol="false"/>
          <a:lstStyle/>
          <a:p>
            <a:pPr rtl="false"/>
            <a:r>
              <a:rPr lang="zh-tw"/>
              <a:t>職稱</a:t>
            </a:r>
          </a:p>
        </p:txBody>
      </p:sp>
      <p:sp>
        <p:nvSpPr>
          <p:cNvPr id="4" name="頁尾版面配置區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rtlCol="false"/>
          <a:lstStyle/>
          <a:p>
            <a:pPr rtl="false"/>
            <a:r>
              <a:rPr lang="zh-tw"/>
              <a:t>簡報標題</a:t>
            </a:r>
          </a:p>
        </p:txBody>
      </p:sp>
      <p:sp>
        <p:nvSpPr>
          <p:cNvPr id="5" name="投影片編號版面配置區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7</a:t>
            </a:fld>
            <a:endParaRPr lang="en-US" dirty="0"/>
          </a:p>
        </p:txBody>
      </p:sp>
    </p:spTree>
    <p:extLst>
      <p:ext uri="{BB962C8B-B14F-4D97-AF65-F5344CB8AC3E}">
        <p14:creationId xmlns:p14="http://schemas.microsoft.com/office/powerpoint/2010/main" val="2069271734"/>
      </p:ext>
    </p:extLst>
  </p:cSld>
  <p:clrMapOvr>
    <a:masterClrMapping/>
  </p:clrMapOvr>
</p:sld>
</file>

<file path=ppt/slides/slide8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rtlCol="false"/>
          <a:lstStyle/>
          <a:p>
            <a:pPr rtl="false"/>
            <a:r>
              <a:rPr lang="zh-tw"/>
              <a:t>時間表</a:t>
            </a:r>
          </a:p>
        </p:txBody>
      </p:sp>
      <p:sp>
        <p:nvSpPr>
          <p:cNvPr id="3" name="頁尾版面配置區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rtlCol="false"/>
          <a:lstStyle/>
          <a:p>
            <a:pPr rtl="false"/>
            <a:r>
              <a:rPr lang="zh-tw"/>
              <a:t>簡報標題</a:t>
            </a:r>
          </a:p>
        </p:txBody>
      </p:sp>
      <p:sp>
        <p:nvSpPr>
          <p:cNvPr id="5" name="投影片編號版面配置區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8</a:t>
            </a:fld>
            <a:endParaRPr lang="en-US" dirty="0"/>
          </a:p>
        </p:txBody>
      </p:sp>
      <p:graphicFrame>
        <p:nvGraphicFramePr>
          <p:cNvPr id="9" name="內容版面配置區 3" descr="時間表智慧美工圖案預留位置">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4283889039"/>
              </p:ext>
            </p:extLst>
          </p:nvPr>
        </p:nvGraphicFramePr>
        <p:xfrm>
          <a:off x="1637082" y="279567"/>
          <a:ext cx="10013709" cy="4143656"/>
        </p:xfrm>
        <a:graphic>
          <a:graphicData uri="http://schemas.openxmlformats.org/drawingml/2006/diagram">
            <dgm:relIds xmlns:dgm="http://schemas.openxmlformats.org/drawingml/2006/diagram"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9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rtlCol="false">
            <a:noAutofit/>
          </a:bodyPr>
          <a:lstStyle/>
          <a:p>
            <a:pPr rtl="false"/>
            <a:r>
              <a:rPr lang="zh-tw"/>
              <a:t>內容</a:t>
            </a:r>
          </a:p>
        </p:txBody>
      </p:sp>
      <p:sp>
        <p:nvSpPr>
          <p:cNvPr id="8" name="內容版面配置區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rtlCol="false">
            <a:noAutofit/>
          </a:bodyPr>
          <a:lstStyle/>
          <a:p>
            <a:pPr rtl="false"/>
            <a:r>
              <a:rPr lang="zh-tw"/>
              <a:t>副標題</a:t>
            </a:r>
          </a:p>
        </p:txBody>
      </p:sp>
      <p:sp>
        <p:nvSpPr>
          <p:cNvPr id="5" name="內容版面配置區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rtlCol="false">
            <a:noAutofit/>
          </a:bodyPr>
          <a:lstStyle/>
          <a:p>
            <a:pPr rtl="false"/>
            <a:r>
              <a:rPr lang="zh-tw"/>
              <a:t>新增文字、影像、美工圖案和影片。 </a:t>
            </a:r>
          </a:p>
          <a:p>
            <a:pPr rtl="false"/>
            <a:r>
              <a:rPr lang="zh-tw"/>
              <a:t>新增轉場效果、動畫和動態效果。 </a:t>
            </a:r>
          </a:p>
          <a:p>
            <a:pPr rtl="false"/>
            <a:r>
              <a:rPr lang="zh-tw"/>
              <a:t>儲存至 OneDrive 以便從電腦、平板電腦或手機存取您的簡報。 </a:t>
            </a:r>
          </a:p>
        </p:txBody>
      </p:sp>
      <p:sp>
        <p:nvSpPr>
          <p:cNvPr id="10" name="內容版面配置區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rtlCol="false">
            <a:noAutofit/>
          </a:bodyPr>
          <a:lstStyle/>
          <a:p>
            <a:pPr rtl="false"/>
            <a:r>
              <a:rPr lang="zh-tw"/>
              <a:t>副標題</a:t>
            </a:r>
          </a:p>
        </p:txBody>
      </p:sp>
      <p:sp>
        <p:nvSpPr>
          <p:cNvPr id="6" name="內容版面配置區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rtlCol="false">
            <a:noAutofit/>
          </a:bodyPr>
          <a:lstStyle/>
          <a:p>
            <a:pPr rtl="false"/>
            <a:r>
              <a:rPr lang="zh-tw"/>
              <a:t>新增文字、影像、美工圖案和影片。 </a:t>
            </a:r>
          </a:p>
          <a:p>
            <a:pPr rtl="false"/>
            <a:r>
              <a:rPr lang="zh-tw"/>
              <a:t>新增轉場效果、動畫和動態效果。 </a:t>
            </a:r>
          </a:p>
          <a:p>
            <a:pPr rtl="false"/>
            <a:r>
              <a:rPr lang="zh-tw"/>
              <a:t>儲存到 OneDrive 以便從電腦、平板電腦或手機存取您的簡報。 </a:t>
            </a:r>
          </a:p>
        </p:txBody>
      </p:sp>
      <p:sp>
        <p:nvSpPr>
          <p:cNvPr id="15" name="頁尾版面配置區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rtlCol="false"/>
          <a:lstStyle/>
          <a:p>
            <a:pPr rtl="false"/>
            <a:r>
              <a:rPr lang="zh-tw"/>
              <a:t>簡報標題</a:t>
            </a:r>
          </a:p>
        </p:txBody>
      </p:sp>
      <p:sp>
        <p:nvSpPr>
          <p:cNvPr id="16" name="投影片編號版面配置區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rtlCol="false"/>
          <a:lstStyle/>
          <a:p>
            <a:pPr rtl="false"/>
            <a:fld id="{FAEF9944-A4F6-4C59-AEBD-678D6480B8EA}" type="slidenum">
              <a:rPr lang="en-US" smtClean="0"/>
              <a:pPr/>
              <a:t>9</a:t>
            </a:fld>
            <a:endParaRPr lang="en-US" dirty="0"/>
          </a:p>
        </p:txBody>
      </p:sp>
    </p:spTree>
    <p:extLst>
      <p:ext uri="{BB962C8B-B14F-4D97-AF65-F5344CB8AC3E}">
        <p14:creationId xmlns:p14="http://schemas.microsoft.com/office/powerpoint/2010/main" val="2960976296"/>
      </p:ext>
    </p:extLst>
  </p:cSld>
  <p:clrMapOvr>
    <a:masterClrMapping/>
  </p:clrMapOvr>
</p:sld>
</file>

<file path=ppt/theme/theme12.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2.xml><?xml version="1.0" encoding="utf-8"?>
<ds:datastoreItem xmlns:ds="http://schemas.openxmlformats.org/officeDocument/2006/customXml" ds:itemID="{DA6507DE-E02C-4320-873D-704EA2AB6C24}"/>
</file>

<file path=customXml/itemProps21.xml><?xml version="1.0" encoding="utf-8"?>
<ds:datastoreItem xmlns:ds="http://schemas.openxmlformats.org/officeDocument/2006/customXml" ds:itemID="{C093A0A0-A69C-47FE-9FE5-21F06181BF4F}"/>
</file>

<file path=customXml/itemProps33.xml><?xml version="1.0" encoding="utf-8"?>
<ds:datastoreItem xmlns:ds="http://schemas.openxmlformats.org/officeDocument/2006/customXml" ds:itemID="{D6B374A7-2E79-4FEF-822D-2492B9AD907B}"/>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ap:Properties xmlns:vt="http://schemas.openxmlformats.org/officeDocument/2006/docPropsVTypes" xmlns:ap="http://schemas.openxmlformats.org/officeDocument/2006/extended-properties">
  <ap:Template/>
  <ap:TotalTime>0</ap:TotalTime>
  <ap:Words>543</ap:Words>
  <ap:Application>Microsoft Office PowerPoint</ap:Application>
  <ap:PresentationFormat>Widescreen</ap:PresentationFormat>
  <ap:Paragraphs>115</ap:Paragraphs>
  <ap:Slides>12</ap:Slides>
  <ap:Notes>8</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12</vt:i4>
      </vt:variant>
    </vt:vector>
  </ap:HeadingPairs>
  <ap:TitlesOfParts>
    <vt:vector baseType="lpstr" size="17">
      <vt:lpstr>Meiryo</vt:lpstr>
      <vt:lpstr>Arial</vt:lpstr>
      <vt:lpstr>Calibri</vt:lpstr>
      <vt:lpstr>Corbel</vt:lpstr>
      <vt:lpstr>ShojiVTI</vt:lpstr>
      <vt:lpstr>Presentation Title</vt:lpstr>
      <vt:lpstr>Agenda</vt:lpstr>
      <vt:lpstr>Introduction</vt:lpstr>
      <vt:lpstr>Topic one</vt:lpstr>
      <vt:lpstr>Table</vt:lpstr>
      <vt:lpstr>THE WAY TO GET STARTED IS TO QUIT TALKING AND BEGIN DOING.</vt:lpstr>
      <vt:lpstr>Team</vt:lpstr>
      <vt:lpstr>Timeline</vt:lpstr>
      <vt:lpstr>Content</vt:lpstr>
      <vt:lpstr>Content 2</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2021-01-27T10:29:50Z</dcterms:created>
  <dcterms:modified xsi:type="dcterms:W3CDTF">2021-02-04T21:34:03Z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