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512" r:id="rId2"/>
    <p:sldId id="514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9" autoAdjust="0"/>
    <p:restoredTop sz="84286" autoAdjust="0"/>
  </p:normalViewPr>
  <p:slideViewPr>
    <p:cSldViewPr>
      <p:cViewPr varScale="1">
        <p:scale>
          <a:sx n="41" d="100"/>
          <a:sy n="41" d="100"/>
        </p:scale>
        <p:origin x="34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www.youtube.com/watch?v=X2wLP0ize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Baby 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Gameplan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348</Words>
  <Application>Microsoft Macintosh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Courier New</vt:lpstr>
      <vt:lpstr>Roboto</vt:lpstr>
      <vt:lpstr>Arial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1358</cp:revision>
  <cp:lastPrinted>2016-01-30T16:23:56Z</cp:lastPrinted>
  <dcterms:created xsi:type="dcterms:W3CDTF">2015-01-20T17:19:00Z</dcterms:created>
  <dcterms:modified xsi:type="dcterms:W3CDTF">2018-01-22T18:27:34Z</dcterms:modified>
</cp:coreProperties>
</file>