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d0fbed11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d0fbed11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d559e42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d559e42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0fbed11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0fbed1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0fbed11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0fbed11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0fbed1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0fbed1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d0fbed1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d0fbed1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d0fbed11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d0fbed11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0fbed1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d0fbed1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d0fbed11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d0fbed11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0fbed11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0fbed11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Embeddings for N</a:t>
            </a:r>
            <a:r>
              <a:rPr lang="en"/>
              <a:t>eural</a:t>
            </a:r>
            <a:r>
              <a:rPr lang="en"/>
              <a:t> Networks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the results of the embeddings with the plain activation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with kmeans=10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50" y="2331275"/>
            <a:ext cx="3689488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925" y="2966474"/>
            <a:ext cx="2249425" cy="187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500" y="2948350"/>
            <a:ext cx="2283675" cy="19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some promise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more avenues to explore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dissection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computation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182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 up with idea for final research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Question: Can neuron/unit embeddings based on activation patterns improve the understanding of deep neural networks?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Idea originally from word2vec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word2vec was made by </a:t>
            </a:r>
            <a:r>
              <a:rPr lang="en"/>
              <a:t>researchers</a:t>
            </a:r>
            <a:r>
              <a:rPr lang="en"/>
              <a:t> at google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Embeds the meaning of words into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skip gram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Analogy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2vec embedding methods were created such as node2vec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500" y="2900150"/>
            <a:ext cx="2904142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neurons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neural network is made of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neuron is made of weight, scalars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previous layers, and biases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094" y="1202150"/>
            <a:ext cx="3893474" cy="24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923" y="3267900"/>
            <a:ext cx="3166225" cy="12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Units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 convolutional neural network there are </a:t>
            </a:r>
            <a:r>
              <a:rPr lang="en"/>
              <a:t>convolutional</a:t>
            </a:r>
            <a:r>
              <a:rPr lang="en"/>
              <a:t>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 kernel is applied in a matrix to one pixel and its surroundings, they are then summed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called a unit, equivalent to a neuron in the hidden layers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74" y="2571749"/>
            <a:ext cx="3288175" cy="22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in methodology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a simple convolutional neural network on dataset CIFAR10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pytorch hooks  to capture activation values when running 500 test images through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363" y="4580250"/>
            <a:ext cx="23717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00" y="2422224"/>
            <a:ext cx="3025990" cy="19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065" y="2843175"/>
            <a:ext cx="2249688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 in Methodology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Graph with previously generated matrix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Comparing row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Cosine similarity, </a:t>
            </a:r>
            <a:r>
              <a:rPr lang="en"/>
              <a:t>threshold</a:t>
            </a:r>
            <a:r>
              <a:rPr lang="en"/>
              <a:t> 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650" y="2691025"/>
            <a:ext cx="1820924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Graph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50" y="1090850"/>
            <a:ext cx="4505226" cy="35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Step in Methodology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Node2vec on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Node2vec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Embeds meaning of nodes in dimensional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walks through graph starting at each node to find community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“sentences” are built from these random walks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methodology as word2vec from here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50" y="3256900"/>
            <a:ext cx="28384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