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sldIdLst>
    <p:sldId id="313" r:id="rId3"/>
    <p:sldId id="343" r:id="rId4"/>
    <p:sldId id="344" r:id="rId5"/>
    <p:sldId id="345" r:id="rId6"/>
    <p:sldId id="347" r:id="rId7"/>
    <p:sldId id="316" r:id="rId8"/>
    <p:sldId id="354" r:id="rId9"/>
    <p:sldId id="353" r:id="rId10"/>
    <p:sldId id="351" r:id="rId11"/>
    <p:sldId id="352" r:id="rId12"/>
    <p:sldId id="355" r:id="rId13"/>
    <p:sldId id="357" r:id="rId14"/>
    <p:sldId id="358" r:id="rId15"/>
    <p:sldId id="356" r:id="rId16"/>
    <p:sldId id="360" r:id="rId17"/>
    <p:sldId id="310" r:id="rId18"/>
    <p:sldId id="258" r:id="rId19"/>
    <p:sldId id="348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65BC138-D12D-4EE4-9A66-5E3B461F82DC}">
          <p14:sldIdLst/>
        </p14:section>
        <p14:section name="Section 1: Demand for low-caron skills" id="{0067811D-EBEB-4728-95A2-3E47ADBFFA47}">
          <p14:sldIdLst/>
        </p14:section>
        <p14:section name="Section 2: The role of Apprenticeships" id="{52F27F4B-48E3-4EB0-83DC-CD2474440FF4}">
          <p14:sldIdLst>
            <p14:sldId id="313"/>
            <p14:sldId id="343"/>
            <p14:sldId id="344"/>
            <p14:sldId id="345"/>
            <p14:sldId id="347"/>
          </p14:sldIdLst>
        </p14:section>
        <p14:section name="Section 3: Supply of low-carbon skills" id="{1AB4F2A5-F4A0-4FA2-B0AE-7C6A7408F865}">
          <p14:sldIdLst>
            <p14:sldId id="316"/>
            <p14:sldId id="354"/>
            <p14:sldId id="353"/>
            <p14:sldId id="351"/>
            <p14:sldId id="352"/>
            <p14:sldId id="355"/>
            <p14:sldId id="357"/>
            <p14:sldId id="358"/>
            <p14:sldId id="356"/>
            <p14:sldId id="360"/>
          </p14:sldIdLst>
        </p14:section>
        <p14:section name="Appendix" id="{487E1BD7-B9DC-4A15-9E1B-3D847A549F6F}">
          <p14:sldIdLst>
            <p14:sldId id="310"/>
            <p14:sldId id="258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  <a:srgbClr val="F0F0F0"/>
    <a:srgbClr val="FEEE68"/>
    <a:srgbClr val="1E8D8A"/>
    <a:srgbClr val="48A29F"/>
    <a:srgbClr val="85618E"/>
    <a:srgbClr val="6B7BA7"/>
    <a:srgbClr val="FDE614"/>
    <a:srgbClr val="374D88"/>
    <a:srgbClr val="5AC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tura,G" userId="9547442a-0d9f-4580-b095-29e3e02bc30d" providerId="ADAL" clId="{A9EDE8FB-8BC2-4BFC-B7BF-FF314192433F}"/>
    <pc:docChg chg="undo redo custSel addSld delSld modSld sldOrd addMainMaster modMainMaster addSection delSection modSection">
      <pc:chgData name="Ventura,G" userId="9547442a-0d9f-4580-b095-29e3e02bc30d" providerId="ADAL" clId="{A9EDE8FB-8BC2-4BFC-B7BF-FF314192433F}" dt="2024-11-19T10:35:09.926" v="12838" actId="692"/>
      <pc:docMkLst>
        <pc:docMk/>
      </pc:docMkLst>
      <pc:sldChg chg="addSp delSp modSp mod">
        <pc:chgData name="Ventura,G" userId="9547442a-0d9f-4580-b095-29e3e02bc30d" providerId="ADAL" clId="{A9EDE8FB-8BC2-4BFC-B7BF-FF314192433F}" dt="2024-11-18T09:36:37.805" v="2072" actId="1076"/>
        <pc:sldMkLst>
          <pc:docMk/>
          <pc:sldMk cId="3458867776" sldId="256"/>
        </pc:sldMkLst>
      </pc:sldChg>
      <pc:sldChg chg="del">
        <pc:chgData name="Ventura,G" userId="9547442a-0d9f-4580-b095-29e3e02bc30d" providerId="ADAL" clId="{A9EDE8FB-8BC2-4BFC-B7BF-FF314192433F}" dt="2024-11-15T17:37:45.350" v="690" actId="47"/>
        <pc:sldMkLst>
          <pc:docMk/>
          <pc:sldMk cId="2237434038" sldId="257"/>
        </pc:sldMkLst>
      </pc:sldChg>
      <pc:sldChg chg="addSp modSp add mod">
        <pc:chgData name="Ventura,G" userId="9547442a-0d9f-4580-b095-29e3e02bc30d" providerId="ADAL" clId="{A9EDE8FB-8BC2-4BFC-B7BF-FF314192433F}" dt="2024-11-18T14:01:23.368" v="7127" actId="1076"/>
        <pc:sldMkLst>
          <pc:docMk/>
          <pc:sldMk cId="461968793" sldId="258"/>
        </pc:sldMkLst>
        <pc:spChg chg="add mod">
          <ac:chgData name="Ventura,G" userId="9547442a-0d9f-4580-b095-29e3e02bc30d" providerId="ADAL" clId="{A9EDE8FB-8BC2-4BFC-B7BF-FF314192433F}" dt="2024-11-18T11:36:25.323" v="4468" actId="1076"/>
          <ac:spMkLst>
            <pc:docMk/>
            <pc:sldMk cId="461968793" sldId="258"/>
            <ac:spMk id="3" creationId="{73367B9F-1837-180A-7D81-0481A95F0D69}"/>
          </ac:spMkLst>
        </pc:spChg>
        <pc:grpChg chg="mod">
          <ac:chgData name="Ventura,G" userId="9547442a-0d9f-4580-b095-29e3e02bc30d" providerId="ADAL" clId="{A9EDE8FB-8BC2-4BFC-B7BF-FF314192433F}" dt="2024-11-18T14:01:23.368" v="7127" actId="1076"/>
          <ac:grpSpMkLst>
            <pc:docMk/>
            <pc:sldMk cId="461968793" sldId="258"/>
            <ac:grpSpMk id="10" creationId="{7514FDE5-D88A-6480-AAC9-05AC5FE5D466}"/>
          </ac:grpSpMkLst>
        </pc:grpChg>
      </pc:sldChg>
      <pc:sldChg chg="del">
        <pc:chgData name="Ventura,G" userId="9547442a-0d9f-4580-b095-29e3e02bc30d" providerId="ADAL" clId="{A9EDE8FB-8BC2-4BFC-B7BF-FF314192433F}" dt="2024-11-18T11:33:52.762" v="4445" actId="2696"/>
        <pc:sldMkLst>
          <pc:docMk/>
          <pc:sldMk cId="2826810187" sldId="258"/>
        </pc:sldMkLst>
      </pc:sldChg>
      <pc:sldChg chg="del">
        <pc:chgData name="Ventura,G" userId="9547442a-0d9f-4580-b095-29e3e02bc30d" providerId="ADAL" clId="{A9EDE8FB-8BC2-4BFC-B7BF-FF314192433F}" dt="2024-11-18T11:47:44.901" v="4626" actId="47"/>
        <pc:sldMkLst>
          <pc:docMk/>
          <pc:sldMk cId="2829326096" sldId="259"/>
        </pc:sldMkLst>
      </pc:sldChg>
      <pc:sldChg chg="modSp mod">
        <pc:chgData name="Ventura,G" userId="9547442a-0d9f-4580-b095-29e3e02bc30d" providerId="ADAL" clId="{A9EDE8FB-8BC2-4BFC-B7BF-FF314192433F}" dt="2024-11-18T10:00:27.195" v="2346" actId="20577"/>
        <pc:sldMkLst>
          <pc:docMk/>
          <pc:sldMk cId="1137786534" sldId="307"/>
        </pc:sldMkLst>
      </pc:sldChg>
      <pc:sldChg chg="del">
        <pc:chgData name="Ventura,G" userId="9547442a-0d9f-4580-b095-29e3e02bc30d" providerId="ADAL" clId="{A9EDE8FB-8BC2-4BFC-B7BF-FF314192433F}" dt="2024-11-18T10:01:18.527" v="2349" actId="47"/>
        <pc:sldMkLst>
          <pc:docMk/>
          <pc:sldMk cId="3863677839" sldId="308"/>
        </pc:sldMkLst>
      </pc:sldChg>
      <pc:sldChg chg="del">
        <pc:chgData name="Ventura,G" userId="9547442a-0d9f-4580-b095-29e3e02bc30d" providerId="ADAL" clId="{A9EDE8FB-8BC2-4BFC-B7BF-FF314192433F}" dt="2024-11-18T10:00:17.484" v="2334" actId="47"/>
        <pc:sldMkLst>
          <pc:docMk/>
          <pc:sldMk cId="2374523574" sldId="309"/>
        </pc:sldMkLst>
      </pc:sldChg>
      <pc:sldChg chg="del">
        <pc:chgData name="Ventura,G" userId="9547442a-0d9f-4580-b095-29e3e02bc30d" providerId="ADAL" clId="{A9EDE8FB-8BC2-4BFC-B7BF-FF314192433F}" dt="2024-11-18T11:33:52.762" v="4445" actId="2696"/>
        <pc:sldMkLst>
          <pc:docMk/>
          <pc:sldMk cId="698911793" sldId="310"/>
        </pc:sldMkLst>
      </pc:sldChg>
      <pc:sldChg chg="addSp modSp add mod">
        <pc:chgData name="Ventura,G" userId="9547442a-0d9f-4580-b095-29e3e02bc30d" providerId="ADAL" clId="{A9EDE8FB-8BC2-4BFC-B7BF-FF314192433F}" dt="2024-11-18T11:36:05.603" v="4466" actId="14100"/>
        <pc:sldMkLst>
          <pc:docMk/>
          <pc:sldMk cId="1736536857" sldId="310"/>
        </pc:sldMkLst>
        <pc:spChg chg="add mod">
          <ac:chgData name="Ventura,G" userId="9547442a-0d9f-4580-b095-29e3e02bc30d" providerId="ADAL" clId="{A9EDE8FB-8BC2-4BFC-B7BF-FF314192433F}" dt="2024-11-18T11:36:05.603" v="4466" actId="14100"/>
          <ac:spMkLst>
            <pc:docMk/>
            <pc:sldMk cId="1736536857" sldId="310"/>
            <ac:spMk id="4" creationId="{8BEF9484-3D38-1585-7535-6346F7047AF1}"/>
          </ac:spMkLst>
        </pc:spChg>
      </pc:sldChg>
      <pc:sldChg chg="del">
        <pc:chgData name="Ventura,G" userId="9547442a-0d9f-4580-b095-29e3e02bc30d" providerId="ADAL" clId="{A9EDE8FB-8BC2-4BFC-B7BF-FF314192433F}" dt="2024-11-18T11:00:30.009" v="3709" actId="47"/>
        <pc:sldMkLst>
          <pc:docMk/>
          <pc:sldMk cId="1344384974" sldId="311"/>
        </pc:sldMkLst>
      </pc:sldChg>
      <pc:sldChg chg="del">
        <pc:chgData name="Ventura,G" userId="9547442a-0d9f-4580-b095-29e3e02bc30d" providerId="ADAL" clId="{A9EDE8FB-8BC2-4BFC-B7BF-FF314192433F}" dt="2024-11-18T10:57:07.706" v="3706" actId="47"/>
        <pc:sldMkLst>
          <pc:docMk/>
          <pc:sldMk cId="258437800" sldId="312"/>
        </pc:sldMkLst>
      </pc:sldChg>
      <pc:sldChg chg="modSp mod">
        <pc:chgData name="Ventura,G" userId="9547442a-0d9f-4580-b095-29e3e02bc30d" providerId="ADAL" clId="{A9EDE8FB-8BC2-4BFC-B7BF-FF314192433F}" dt="2024-11-18T13:58:58.574" v="7055" actId="20577"/>
        <pc:sldMkLst>
          <pc:docMk/>
          <pc:sldMk cId="3043803444" sldId="313"/>
        </pc:sldMkLst>
        <pc:spChg chg="mod">
          <ac:chgData name="Ventura,G" userId="9547442a-0d9f-4580-b095-29e3e02bc30d" providerId="ADAL" clId="{A9EDE8FB-8BC2-4BFC-B7BF-FF314192433F}" dt="2024-11-18T13:58:58.574" v="7055" actId="20577"/>
          <ac:spMkLst>
            <pc:docMk/>
            <pc:sldMk cId="3043803444" sldId="313"/>
            <ac:spMk id="2" creationId="{4F1AC065-C312-7465-414C-EAA2ED664F7D}"/>
          </ac:spMkLst>
        </pc:spChg>
      </pc:sldChg>
      <pc:sldChg chg="del">
        <pc:chgData name="Ventura,G" userId="9547442a-0d9f-4580-b095-29e3e02bc30d" providerId="ADAL" clId="{A9EDE8FB-8BC2-4BFC-B7BF-FF314192433F}" dt="2024-11-18T13:41:03.957" v="6494" actId="47"/>
        <pc:sldMkLst>
          <pc:docMk/>
          <pc:sldMk cId="361825582" sldId="314"/>
        </pc:sldMkLst>
      </pc:sldChg>
      <pc:sldChg chg="modSp mod">
        <pc:chgData name="Ventura,G" userId="9547442a-0d9f-4580-b095-29e3e02bc30d" providerId="ADAL" clId="{A9EDE8FB-8BC2-4BFC-B7BF-FF314192433F}" dt="2024-11-18T14:00:28.182" v="7124" actId="20577"/>
        <pc:sldMkLst>
          <pc:docMk/>
          <pc:sldMk cId="1503209300" sldId="316"/>
        </pc:sldMkLst>
        <pc:spChg chg="mod">
          <ac:chgData name="Ventura,G" userId="9547442a-0d9f-4580-b095-29e3e02bc30d" providerId="ADAL" clId="{A9EDE8FB-8BC2-4BFC-B7BF-FF314192433F}" dt="2024-11-18T14:00:28.182" v="7124" actId="20577"/>
          <ac:spMkLst>
            <pc:docMk/>
            <pc:sldMk cId="1503209300" sldId="316"/>
            <ac:spMk id="2" creationId="{4F1AC065-C312-7465-414C-EAA2ED664F7D}"/>
          </ac:spMkLst>
        </pc:spChg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3146753291" sldId="317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3921952507" sldId="318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3123511582" sldId="319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729507630" sldId="320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1722545031" sldId="321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4293365266" sldId="322"/>
        </pc:sldMkLst>
      </pc:sldChg>
      <pc:sldChg chg="modSp del">
        <pc:chgData name="Ventura,G" userId="9547442a-0d9f-4580-b095-29e3e02bc30d" providerId="ADAL" clId="{A9EDE8FB-8BC2-4BFC-B7BF-FF314192433F}" dt="2024-11-18T14:01:10.416" v="7125" actId="47"/>
        <pc:sldMkLst>
          <pc:docMk/>
          <pc:sldMk cId="93108020" sldId="323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776899449" sldId="324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2813619570" sldId="325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198950720" sldId="326"/>
        </pc:sldMkLst>
      </pc:sldChg>
      <pc:sldChg chg="del">
        <pc:chgData name="Ventura,G" userId="9547442a-0d9f-4580-b095-29e3e02bc30d" providerId="ADAL" clId="{A9EDE8FB-8BC2-4BFC-B7BF-FF314192433F}" dt="2024-11-18T14:01:10.416" v="7125" actId="47"/>
        <pc:sldMkLst>
          <pc:docMk/>
          <pc:sldMk cId="3115940055" sldId="327"/>
        </pc:sldMkLst>
      </pc:sldChg>
      <pc:sldChg chg="del">
        <pc:chgData name="Ventura,G" userId="9547442a-0d9f-4580-b095-29e3e02bc30d" providerId="ADAL" clId="{A9EDE8FB-8BC2-4BFC-B7BF-FF314192433F}" dt="2024-11-18T10:57:05.509" v="3705" actId="47"/>
        <pc:sldMkLst>
          <pc:docMk/>
          <pc:sldMk cId="2984913431" sldId="328"/>
        </pc:sldMkLst>
      </pc:sldChg>
      <pc:sldChg chg="new del">
        <pc:chgData name="Ventura,G" userId="9547442a-0d9f-4580-b095-29e3e02bc30d" providerId="ADAL" clId="{A9EDE8FB-8BC2-4BFC-B7BF-FF314192433F}" dt="2024-11-18T09:52:59.078" v="2153" actId="47"/>
        <pc:sldMkLst>
          <pc:docMk/>
          <pc:sldMk cId="659176609" sldId="329"/>
        </pc:sldMkLst>
      </pc:sldChg>
      <pc:sldChg chg="addSp delSp modSp new mod modAnim">
        <pc:chgData name="Ventura,G" userId="9547442a-0d9f-4580-b095-29e3e02bc30d" providerId="ADAL" clId="{A9EDE8FB-8BC2-4BFC-B7BF-FF314192433F}" dt="2024-11-18T19:32:21.757" v="12365" actId="20577"/>
        <pc:sldMkLst>
          <pc:docMk/>
          <pc:sldMk cId="495412648" sldId="330"/>
        </pc:sldMkLst>
      </pc:sldChg>
      <pc:sldChg chg="add del">
        <pc:chgData name="Ventura,G" userId="9547442a-0d9f-4580-b095-29e3e02bc30d" providerId="ADAL" clId="{A9EDE8FB-8BC2-4BFC-B7BF-FF314192433F}" dt="2024-11-15T15:31:37.442" v="2" actId="47"/>
        <pc:sldMkLst>
          <pc:docMk/>
          <pc:sldMk cId="1016126279" sldId="330"/>
        </pc:sldMkLst>
      </pc:sldChg>
      <pc:sldChg chg="modSp add mod modAnim">
        <pc:chgData name="Ventura,G" userId="9547442a-0d9f-4580-b095-29e3e02bc30d" providerId="ADAL" clId="{A9EDE8FB-8BC2-4BFC-B7BF-FF314192433F}" dt="2024-11-18T18:39:58.013" v="11655" actId="20577"/>
        <pc:sldMkLst>
          <pc:docMk/>
          <pc:sldMk cId="2173614520" sldId="331"/>
        </pc:sldMkLst>
      </pc:sldChg>
      <pc:sldChg chg="addSp modSp add mod modAnim">
        <pc:chgData name="Ventura,G" userId="9547442a-0d9f-4580-b095-29e3e02bc30d" providerId="ADAL" clId="{A9EDE8FB-8BC2-4BFC-B7BF-FF314192433F}" dt="2024-11-15T18:21:03.063" v="1918" actId="20577"/>
        <pc:sldMkLst>
          <pc:docMk/>
          <pc:sldMk cId="4290975232" sldId="332"/>
        </pc:sldMkLst>
      </pc:sldChg>
      <pc:sldChg chg="addSp modSp new mod">
        <pc:chgData name="Ventura,G" userId="9547442a-0d9f-4580-b095-29e3e02bc30d" providerId="ADAL" clId="{A9EDE8FB-8BC2-4BFC-B7BF-FF314192433F}" dt="2024-11-18T17:41:26.157" v="9782"/>
        <pc:sldMkLst>
          <pc:docMk/>
          <pc:sldMk cId="3147465287" sldId="333"/>
        </pc:sldMkLst>
      </pc:sldChg>
      <pc:sldChg chg="addSp delSp modSp new mod">
        <pc:chgData name="Ventura,G" userId="9547442a-0d9f-4580-b095-29e3e02bc30d" providerId="ADAL" clId="{A9EDE8FB-8BC2-4BFC-B7BF-FF314192433F}" dt="2024-11-18T17:41:35.960" v="9783"/>
        <pc:sldMkLst>
          <pc:docMk/>
          <pc:sldMk cId="911886649" sldId="334"/>
        </pc:sldMkLst>
      </pc:sldChg>
      <pc:sldChg chg="new del">
        <pc:chgData name="Ventura,G" userId="9547442a-0d9f-4580-b095-29e3e02bc30d" providerId="ADAL" clId="{A9EDE8FB-8BC2-4BFC-B7BF-FF314192433F}" dt="2024-11-18T09:57:50.006" v="2237" actId="47"/>
        <pc:sldMkLst>
          <pc:docMk/>
          <pc:sldMk cId="1553367500" sldId="334"/>
        </pc:sldMkLst>
      </pc:sldChg>
      <pc:sldChg chg="modSp new mod modAnim">
        <pc:chgData name="Ventura,G" userId="9547442a-0d9f-4580-b095-29e3e02bc30d" providerId="ADAL" clId="{A9EDE8FB-8BC2-4BFC-B7BF-FF314192433F}" dt="2024-11-19T10:25:06.137" v="12798" actId="27636"/>
        <pc:sldMkLst>
          <pc:docMk/>
          <pc:sldMk cId="31432812" sldId="335"/>
        </pc:sldMkLst>
      </pc:sldChg>
      <pc:sldChg chg="addSp delSp modSp new mod">
        <pc:chgData name="Ventura,G" userId="9547442a-0d9f-4580-b095-29e3e02bc30d" providerId="ADAL" clId="{A9EDE8FB-8BC2-4BFC-B7BF-FF314192433F}" dt="2024-11-18T18:53:52.548" v="11831" actId="1076"/>
        <pc:sldMkLst>
          <pc:docMk/>
          <pc:sldMk cId="2593258370" sldId="336"/>
        </pc:sldMkLst>
      </pc:sldChg>
      <pc:sldChg chg="modSp new mod">
        <pc:chgData name="Ventura,G" userId="9547442a-0d9f-4580-b095-29e3e02bc30d" providerId="ADAL" clId="{A9EDE8FB-8BC2-4BFC-B7BF-FF314192433F}" dt="2024-11-18T18:56:06.017" v="11881" actId="20577"/>
        <pc:sldMkLst>
          <pc:docMk/>
          <pc:sldMk cId="68323592" sldId="337"/>
        </pc:sldMkLst>
      </pc:sldChg>
      <pc:sldChg chg="addSp modSp add mod">
        <pc:chgData name="Ventura,G" userId="9547442a-0d9f-4580-b095-29e3e02bc30d" providerId="ADAL" clId="{A9EDE8FB-8BC2-4BFC-B7BF-FF314192433F}" dt="2024-11-18T19:03:27.299" v="11991" actId="207"/>
        <pc:sldMkLst>
          <pc:docMk/>
          <pc:sldMk cId="1729181158" sldId="338"/>
        </pc:sldMkLst>
      </pc:sldChg>
      <pc:sldChg chg="modSp new mod">
        <pc:chgData name="Ventura,G" userId="9547442a-0d9f-4580-b095-29e3e02bc30d" providerId="ADAL" clId="{A9EDE8FB-8BC2-4BFC-B7BF-FF314192433F}" dt="2024-11-18T17:41:44.203" v="9785"/>
        <pc:sldMkLst>
          <pc:docMk/>
          <pc:sldMk cId="860318380" sldId="339"/>
        </pc:sldMkLst>
      </pc:sldChg>
      <pc:sldChg chg="modSp new del mod">
        <pc:chgData name="Ventura,G" userId="9547442a-0d9f-4580-b095-29e3e02bc30d" providerId="ADAL" clId="{A9EDE8FB-8BC2-4BFC-B7BF-FF314192433F}" dt="2024-11-18T17:45:30.341" v="9788" actId="47"/>
        <pc:sldMkLst>
          <pc:docMk/>
          <pc:sldMk cId="145177501" sldId="340"/>
        </pc:sldMkLst>
      </pc:sldChg>
      <pc:sldChg chg="modSp add mod">
        <pc:chgData name="Ventura,G" userId="9547442a-0d9f-4580-b095-29e3e02bc30d" providerId="ADAL" clId="{A9EDE8FB-8BC2-4BFC-B7BF-FF314192433F}" dt="2024-11-18T18:58:32.662" v="11945" actId="1076"/>
        <pc:sldMkLst>
          <pc:docMk/>
          <pc:sldMk cId="2961496313" sldId="341"/>
        </pc:sldMkLst>
      </pc:sldChg>
      <pc:sldChg chg="modSp new mod ord">
        <pc:chgData name="Ventura,G" userId="9547442a-0d9f-4580-b095-29e3e02bc30d" providerId="ADAL" clId="{A9EDE8FB-8BC2-4BFC-B7BF-FF314192433F}" dt="2024-11-18T19:41:39.340" v="12385" actId="20577"/>
        <pc:sldMkLst>
          <pc:docMk/>
          <pc:sldMk cId="3818189578" sldId="342"/>
        </pc:sldMkLst>
      </pc:sldChg>
      <pc:sldChg chg="modSp new mod">
        <pc:chgData name="Ventura,G" userId="9547442a-0d9f-4580-b095-29e3e02bc30d" providerId="ADAL" clId="{A9EDE8FB-8BC2-4BFC-B7BF-FF314192433F}" dt="2024-11-18T13:15:14.218" v="5552" actId="113"/>
        <pc:sldMkLst>
          <pc:docMk/>
          <pc:sldMk cId="2135062617" sldId="343"/>
        </pc:sldMkLst>
        <pc:spChg chg="mod">
          <ac:chgData name="Ventura,G" userId="9547442a-0d9f-4580-b095-29e3e02bc30d" providerId="ADAL" clId="{A9EDE8FB-8BC2-4BFC-B7BF-FF314192433F}" dt="2024-11-18T11:47:40.390" v="4625" actId="20577"/>
          <ac:spMkLst>
            <pc:docMk/>
            <pc:sldMk cId="2135062617" sldId="343"/>
            <ac:spMk id="2" creationId="{4D9610E9-1D72-4DED-7ACD-82C1DB179BDA}"/>
          </ac:spMkLst>
        </pc:spChg>
        <pc:spChg chg="mod">
          <ac:chgData name="Ventura,G" userId="9547442a-0d9f-4580-b095-29e3e02bc30d" providerId="ADAL" clId="{A9EDE8FB-8BC2-4BFC-B7BF-FF314192433F}" dt="2024-11-18T13:15:14.218" v="5552" actId="113"/>
          <ac:spMkLst>
            <pc:docMk/>
            <pc:sldMk cId="2135062617" sldId="343"/>
            <ac:spMk id="3" creationId="{87964954-FCE2-8C85-04CD-58790A5F3413}"/>
          </ac:spMkLst>
        </pc:spChg>
      </pc:sldChg>
      <pc:sldChg chg="add del">
        <pc:chgData name="Ventura,G" userId="9547442a-0d9f-4580-b095-29e3e02bc30d" providerId="ADAL" clId="{A9EDE8FB-8BC2-4BFC-B7BF-FF314192433F}" dt="2024-11-18T11:09:36.986" v="3892" actId="47"/>
        <pc:sldMkLst>
          <pc:docMk/>
          <pc:sldMk cId="2283115279" sldId="343"/>
        </pc:sldMkLst>
      </pc:sldChg>
      <pc:sldChg chg="modSp new mod">
        <pc:chgData name="Ventura,G" userId="9547442a-0d9f-4580-b095-29e3e02bc30d" providerId="ADAL" clId="{A9EDE8FB-8BC2-4BFC-B7BF-FF314192433F}" dt="2024-11-18T19:40:08.369" v="12383" actId="404"/>
        <pc:sldMkLst>
          <pc:docMk/>
          <pc:sldMk cId="257125618" sldId="344"/>
        </pc:sldMkLst>
        <pc:spChg chg="mod">
          <ac:chgData name="Ventura,G" userId="9547442a-0d9f-4580-b095-29e3e02bc30d" providerId="ADAL" clId="{A9EDE8FB-8BC2-4BFC-B7BF-FF314192433F}" dt="2024-11-18T13:13:57.396" v="5468"/>
          <ac:spMkLst>
            <pc:docMk/>
            <pc:sldMk cId="257125618" sldId="344"/>
            <ac:spMk id="2" creationId="{C372A7B0-D1AD-3ECA-E410-20A22F289D64}"/>
          </ac:spMkLst>
        </pc:spChg>
        <pc:spChg chg="mod">
          <ac:chgData name="Ventura,G" userId="9547442a-0d9f-4580-b095-29e3e02bc30d" providerId="ADAL" clId="{A9EDE8FB-8BC2-4BFC-B7BF-FF314192433F}" dt="2024-11-18T19:40:08.369" v="12383" actId="404"/>
          <ac:spMkLst>
            <pc:docMk/>
            <pc:sldMk cId="257125618" sldId="344"/>
            <ac:spMk id="3" creationId="{5605FC5D-DE65-BF64-487A-38505A645302}"/>
          </ac:spMkLst>
        </pc:spChg>
      </pc:sldChg>
      <pc:sldChg chg="add del">
        <pc:chgData name="Ventura,G" userId="9547442a-0d9f-4580-b095-29e3e02bc30d" providerId="ADAL" clId="{A9EDE8FB-8BC2-4BFC-B7BF-FF314192433F}" dt="2024-11-18T11:09:23.652" v="3891"/>
        <pc:sldMkLst>
          <pc:docMk/>
          <pc:sldMk cId="366311025" sldId="344"/>
        </pc:sldMkLst>
      </pc:sldChg>
      <pc:sldChg chg="addSp delSp modSp new mod">
        <pc:chgData name="Ventura,G" userId="9547442a-0d9f-4580-b095-29e3e02bc30d" providerId="ADAL" clId="{A9EDE8FB-8BC2-4BFC-B7BF-FF314192433F}" dt="2024-11-18T16:22:27.894" v="7720" actId="1076"/>
        <pc:sldMkLst>
          <pc:docMk/>
          <pc:sldMk cId="3007641450" sldId="345"/>
        </pc:sldMkLst>
        <pc:spChg chg="mod">
          <ac:chgData name="Ventura,G" userId="9547442a-0d9f-4580-b095-29e3e02bc30d" providerId="ADAL" clId="{A9EDE8FB-8BC2-4BFC-B7BF-FF314192433F}" dt="2024-11-18T13:24:02.312" v="6104"/>
          <ac:spMkLst>
            <pc:docMk/>
            <pc:sldMk cId="3007641450" sldId="345"/>
            <ac:spMk id="2" creationId="{4E1A1066-9C0A-6C94-51BA-786FC3B02DF7}"/>
          </ac:spMkLst>
        </pc:spChg>
        <pc:spChg chg="mod">
          <ac:chgData name="Ventura,G" userId="9547442a-0d9f-4580-b095-29e3e02bc30d" providerId="ADAL" clId="{A9EDE8FB-8BC2-4BFC-B7BF-FF314192433F}" dt="2024-11-18T16:22:27.894" v="7720" actId="1076"/>
          <ac:spMkLst>
            <pc:docMk/>
            <pc:sldMk cId="3007641450" sldId="345"/>
            <ac:spMk id="4" creationId="{E9B1B39D-4287-85C0-0118-46A895567B11}"/>
          </ac:spMkLst>
        </pc:spChg>
        <pc:spChg chg="mod">
          <ac:chgData name="Ventura,G" userId="9547442a-0d9f-4580-b095-29e3e02bc30d" providerId="ADAL" clId="{A9EDE8FB-8BC2-4BFC-B7BF-FF314192433F}" dt="2024-11-18T16:22:27.894" v="7720" actId="1076"/>
          <ac:spMkLst>
            <pc:docMk/>
            <pc:sldMk cId="3007641450" sldId="345"/>
            <ac:spMk id="5" creationId="{AE729274-E81C-A2C7-99E7-A3AE79EA3157}"/>
          </ac:spMkLst>
        </pc:spChg>
        <pc:spChg chg="mod">
          <ac:chgData name="Ventura,G" userId="9547442a-0d9f-4580-b095-29e3e02bc30d" providerId="ADAL" clId="{A9EDE8FB-8BC2-4BFC-B7BF-FF314192433F}" dt="2024-11-18T16:22:27.894" v="7720" actId="1076"/>
          <ac:spMkLst>
            <pc:docMk/>
            <pc:sldMk cId="3007641450" sldId="345"/>
            <ac:spMk id="6" creationId="{797C4D49-A9E7-9EC7-89AE-EE3B846CCC00}"/>
          </ac:spMkLst>
        </pc:spChg>
        <pc:graphicFrameChg chg="add mod">
          <ac:chgData name="Ventura,G" userId="9547442a-0d9f-4580-b095-29e3e02bc30d" providerId="ADAL" clId="{A9EDE8FB-8BC2-4BFC-B7BF-FF314192433F}" dt="2024-11-18T16:22:27.894" v="7720" actId="1076"/>
          <ac:graphicFrameMkLst>
            <pc:docMk/>
            <pc:sldMk cId="3007641450" sldId="345"/>
            <ac:graphicFrameMk id="7" creationId="{972113B8-E6A2-0AA4-FE76-E2D31B93766B}"/>
          </ac:graphicFrameMkLst>
        </pc:graphicFrameChg>
      </pc:sldChg>
      <pc:sldChg chg="addSp delSp modSp new mod modAnim">
        <pc:chgData name="Ventura,G" userId="9547442a-0d9f-4580-b095-29e3e02bc30d" providerId="ADAL" clId="{A9EDE8FB-8BC2-4BFC-B7BF-FF314192433F}" dt="2024-11-19T10:35:09.926" v="12838" actId="692"/>
        <pc:sldMkLst>
          <pc:docMk/>
          <pc:sldMk cId="2467952975" sldId="346"/>
        </pc:sldMkLst>
      </pc:sldChg>
      <pc:sldChg chg="add del">
        <pc:chgData name="Ventura,G" userId="9547442a-0d9f-4580-b095-29e3e02bc30d" providerId="ADAL" clId="{A9EDE8FB-8BC2-4BFC-B7BF-FF314192433F}" dt="2024-11-18T13:32:02.265" v="6156" actId="47"/>
        <pc:sldMkLst>
          <pc:docMk/>
          <pc:sldMk cId="423373758" sldId="347"/>
        </pc:sldMkLst>
      </pc:sldChg>
      <pc:sldChg chg="modSp new mod">
        <pc:chgData name="Ventura,G" userId="9547442a-0d9f-4580-b095-29e3e02bc30d" providerId="ADAL" clId="{A9EDE8FB-8BC2-4BFC-B7BF-FF314192433F}" dt="2024-11-18T19:09:19.521" v="12085" actId="13926"/>
        <pc:sldMkLst>
          <pc:docMk/>
          <pc:sldMk cId="1561247461" sldId="347"/>
        </pc:sldMkLst>
        <pc:spChg chg="mod">
          <ac:chgData name="Ventura,G" userId="9547442a-0d9f-4580-b095-29e3e02bc30d" providerId="ADAL" clId="{A9EDE8FB-8BC2-4BFC-B7BF-FF314192433F}" dt="2024-11-18T13:34:48.269" v="6158"/>
          <ac:spMkLst>
            <pc:docMk/>
            <pc:sldMk cId="1561247461" sldId="347"/>
            <ac:spMk id="2" creationId="{9CF555C3-8E82-EB40-675D-C7F4CB5EBA2A}"/>
          </ac:spMkLst>
        </pc:spChg>
        <pc:spChg chg="mod">
          <ac:chgData name="Ventura,G" userId="9547442a-0d9f-4580-b095-29e3e02bc30d" providerId="ADAL" clId="{A9EDE8FB-8BC2-4BFC-B7BF-FF314192433F}" dt="2024-11-18T19:09:19.521" v="12085" actId="13926"/>
          <ac:spMkLst>
            <pc:docMk/>
            <pc:sldMk cId="1561247461" sldId="347"/>
            <ac:spMk id="3" creationId="{24B109AE-B063-558E-5656-FDD93FBDBF05}"/>
          </ac:spMkLst>
        </pc:spChg>
      </pc:sldChg>
      <pc:sldChg chg="addSp delSp modSp new mod">
        <pc:chgData name="Ventura,G" userId="9547442a-0d9f-4580-b095-29e3e02bc30d" providerId="ADAL" clId="{A9EDE8FB-8BC2-4BFC-B7BF-FF314192433F}" dt="2024-11-18T19:21:38.225" v="12141" actId="20577"/>
        <pc:sldMkLst>
          <pc:docMk/>
          <pc:sldMk cId="295862048" sldId="348"/>
        </pc:sldMkLst>
        <pc:spChg chg="mod">
          <ac:chgData name="Ventura,G" userId="9547442a-0d9f-4580-b095-29e3e02bc30d" providerId="ADAL" clId="{A9EDE8FB-8BC2-4BFC-B7BF-FF314192433F}" dt="2024-11-18T19:21:38.225" v="12141" actId="20577"/>
          <ac:spMkLst>
            <pc:docMk/>
            <pc:sldMk cId="295862048" sldId="348"/>
            <ac:spMk id="2" creationId="{070B0619-17D8-ADFD-8FD1-7790C5491570}"/>
          </ac:spMkLst>
        </pc:spChg>
        <pc:spChg chg="mod">
          <ac:chgData name="Ventura,G" userId="9547442a-0d9f-4580-b095-29e3e02bc30d" providerId="ADAL" clId="{A9EDE8FB-8BC2-4BFC-B7BF-FF314192433F}" dt="2024-11-18T13:49:46.825" v="6818" actId="20577"/>
          <ac:spMkLst>
            <pc:docMk/>
            <pc:sldMk cId="295862048" sldId="348"/>
            <ac:spMk id="4" creationId="{125AF75A-01C7-0A56-A481-C946A0D21C54}"/>
          </ac:spMkLst>
        </pc:spChg>
        <pc:spChg chg="mod">
          <ac:chgData name="Ventura,G" userId="9547442a-0d9f-4580-b095-29e3e02bc30d" providerId="ADAL" clId="{A9EDE8FB-8BC2-4BFC-B7BF-FF314192433F}" dt="2024-11-18T13:49:18.849" v="6764" actId="20577"/>
          <ac:spMkLst>
            <pc:docMk/>
            <pc:sldMk cId="295862048" sldId="348"/>
            <ac:spMk id="5" creationId="{C967810E-E3EA-A668-58D1-343C9D0993F9}"/>
          </ac:spMkLst>
        </pc:spChg>
        <pc:spChg chg="mod">
          <ac:chgData name="Ventura,G" userId="9547442a-0d9f-4580-b095-29e3e02bc30d" providerId="ADAL" clId="{A9EDE8FB-8BC2-4BFC-B7BF-FF314192433F}" dt="2024-11-18T13:50:35.689" v="6868" actId="20577"/>
          <ac:spMkLst>
            <pc:docMk/>
            <pc:sldMk cId="295862048" sldId="348"/>
            <ac:spMk id="6" creationId="{6086AD22-32B8-D2F1-7537-688CE7CDB026}"/>
          </ac:spMkLst>
        </pc:spChg>
        <pc:spChg chg="add mod">
          <ac:chgData name="Ventura,G" userId="9547442a-0d9f-4580-b095-29e3e02bc30d" providerId="ADAL" clId="{A9EDE8FB-8BC2-4BFC-B7BF-FF314192433F}" dt="2024-11-18T13:50:12.074" v="6828"/>
          <ac:spMkLst>
            <pc:docMk/>
            <pc:sldMk cId="295862048" sldId="348"/>
            <ac:spMk id="7" creationId="{728B76A1-BA16-D46C-05D7-78836EAA1C55}"/>
          </ac:spMkLst>
        </pc:spChg>
        <pc:picChg chg="add mod">
          <ac:chgData name="Ventura,G" userId="9547442a-0d9f-4580-b095-29e3e02bc30d" providerId="ADAL" clId="{A9EDE8FB-8BC2-4BFC-B7BF-FF314192433F}" dt="2024-11-18T19:17:52.091" v="12124" actId="14100"/>
          <ac:picMkLst>
            <pc:docMk/>
            <pc:sldMk cId="295862048" sldId="348"/>
            <ac:picMk id="9" creationId="{363FEABD-FF74-EE9D-2E4D-72056FE4C3C3}"/>
          </ac:picMkLst>
        </pc:picChg>
      </pc:sldChg>
      <pc:sldChg chg="new del">
        <pc:chgData name="Ventura,G" userId="9547442a-0d9f-4580-b095-29e3e02bc30d" providerId="ADAL" clId="{A9EDE8FB-8BC2-4BFC-B7BF-FF314192433F}" dt="2024-11-18T13:45:05.562" v="6701" actId="47"/>
        <pc:sldMkLst>
          <pc:docMk/>
          <pc:sldMk cId="659634757" sldId="348"/>
        </pc:sldMkLst>
      </pc:sldChg>
      <pc:sldChg chg="addSp delSp modSp new mod">
        <pc:chgData name="Ventura,G" userId="9547442a-0d9f-4580-b095-29e3e02bc30d" providerId="ADAL" clId="{A9EDE8FB-8BC2-4BFC-B7BF-FF314192433F}" dt="2024-11-18T19:21:43.270" v="12142"/>
        <pc:sldMkLst>
          <pc:docMk/>
          <pc:sldMk cId="4128810530" sldId="349"/>
        </pc:sldMkLst>
        <pc:spChg chg="mod">
          <ac:chgData name="Ventura,G" userId="9547442a-0d9f-4580-b095-29e3e02bc30d" providerId="ADAL" clId="{A9EDE8FB-8BC2-4BFC-B7BF-FF314192433F}" dt="2024-11-18T19:21:43.270" v="12142"/>
          <ac:spMkLst>
            <pc:docMk/>
            <pc:sldMk cId="4128810530" sldId="349"/>
            <ac:spMk id="2" creationId="{1B73E578-DBB4-8A3D-D09B-962286FF9CD4}"/>
          </ac:spMkLst>
        </pc:spChg>
        <pc:spChg chg="mod">
          <ac:chgData name="Ventura,G" userId="9547442a-0d9f-4580-b095-29e3e02bc30d" providerId="ADAL" clId="{A9EDE8FB-8BC2-4BFC-B7BF-FF314192433F}" dt="2024-11-18T13:51:45.650" v="6957" actId="20577"/>
          <ac:spMkLst>
            <pc:docMk/>
            <pc:sldMk cId="4128810530" sldId="349"/>
            <ac:spMk id="4" creationId="{0C3D124F-339D-1ECA-731B-FBB0F2670B85}"/>
          </ac:spMkLst>
        </pc:spChg>
        <pc:spChg chg="mod">
          <ac:chgData name="Ventura,G" userId="9547442a-0d9f-4580-b095-29e3e02bc30d" providerId="ADAL" clId="{A9EDE8FB-8BC2-4BFC-B7BF-FF314192433F}" dt="2024-11-18T13:56:01.340" v="7007" actId="313"/>
          <ac:spMkLst>
            <pc:docMk/>
            <pc:sldMk cId="4128810530" sldId="349"/>
            <ac:spMk id="5" creationId="{64351DE6-3CC5-2E7A-D1F6-A9C1B9F9CE51}"/>
          </ac:spMkLst>
        </pc:spChg>
        <pc:spChg chg="mod">
          <ac:chgData name="Ventura,G" userId="9547442a-0d9f-4580-b095-29e3e02bc30d" providerId="ADAL" clId="{A9EDE8FB-8BC2-4BFC-B7BF-FF314192433F}" dt="2024-11-18T19:19:11.027" v="12130" actId="1076"/>
          <ac:spMkLst>
            <pc:docMk/>
            <pc:sldMk cId="4128810530" sldId="349"/>
            <ac:spMk id="6" creationId="{70511C48-FC12-8D06-2221-375713EA7E15}"/>
          </ac:spMkLst>
        </pc:spChg>
        <pc:spChg chg="add mod">
          <ac:chgData name="Ventura,G" userId="9547442a-0d9f-4580-b095-29e3e02bc30d" providerId="ADAL" clId="{A9EDE8FB-8BC2-4BFC-B7BF-FF314192433F}" dt="2024-11-18T13:51:09.485" v="6870"/>
          <ac:spMkLst>
            <pc:docMk/>
            <pc:sldMk cId="4128810530" sldId="349"/>
            <ac:spMk id="7" creationId="{429E4C7F-EC90-E653-4F37-4C266A43133A}"/>
          </ac:spMkLst>
        </pc:spChg>
        <pc:picChg chg="add mod ord modCrop">
          <ac:chgData name="Ventura,G" userId="9547442a-0d9f-4580-b095-29e3e02bc30d" providerId="ADAL" clId="{A9EDE8FB-8BC2-4BFC-B7BF-FF314192433F}" dt="2024-11-18T19:19:32.643" v="12133" actId="732"/>
          <ac:picMkLst>
            <pc:docMk/>
            <pc:sldMk cId="4128810530" sldId="349"/>
            <ac:picMk id="9" creationId="{BC805483-3125-47F5-5819-B0A32F44A7F5}"/>
          </ac:picMkLst>
        </pc:picChg>
      </pc:sldChg>
      <pc:sldChg chg="new del">
        <pc:chgData name="Ventura,G" userId="9547442a-0d9f-4580-b095-29e3e02bc30d" providerId="ADAL" clId="{A9EDE8FB-8BC2-4BFC-B7BF-FF314192433F}" dt="2024-11-18T14:02:13.992" v="7130" actId="47"/>
        <pc:sldMkLst>
          <pc:docMk/>
          <pc:sldMk cId="1309476441" sldId="350"/>
        </pc:sldMkLst>
      </pc:sldChg>
      <pc:sldChg chg="modSp new del mod">
        <pc:chgData name="Ventura,G" userId="9547442a-0d9f-4580-b095-29e3e02bc30d" providerId="ADAL" clId="{A9EDE8FB-8BC2-4BFC-B7BF-FF314192433F}" dt="2024-11-18T16:35:41.342" v="8138" actId="47"/>
        <pc:sldMkLst>
          <pc:docMk/>
          <pc:sldMk cId="2928776128" sldId="350"/>
        </pc:sldMkLst>
      </pc:sldChg>
      <pc:sldChg chg="modSp new mod">
        <pc:chgData name="Ventura,G" userId="9547442a-0d9f-4580-b095-29e3e02bc30d" providerId="ADAL" clId="{A9EDE8FB-8BC2-4BFC-B7BF-FF314192433F}" dt="2024-11-18T19:14:10.522" v="12092" actId="14100"/>
        <pc:sldMkLst>
          <pc:docMk/>
          <pc:sldMk cId="29791348" sldId="351"/>
        </pc:sldMkLst>
        <pc:spChg chg="mod">
          <ac:chgData name="Ventura,G" userId="9547442a-0d9f-4580-b095-29e3e02bc30d" providerId="ADAL" clId="{A9EDE8FB-8BC2-4BFC-B7BF-FF314192433F}" dt="2024-11-18T16:23:29.042" v="7766"/>
          <ac:spMkLst>
            <pc:docMk/>
            <pc:sldMk cId="29791348" sldId="351"/>
            <ac:spMk id="2" creationId="{AEC133E6-01B4-C15E-5481-C4769F78DB28}"/>
          </ac:spMkLst>
        </pc:spChg>
        <pc:spChg chg="mod">
          <ac:chgData name="Ventura,G" userId="9547442a-0d9f-4580-b095-29e3e02bc30d" providerId="ADAL" clId="{A9EDE8FB-8BC2-4BFC-B7BF-FF314192433F}" dt="2024-11-18T15:04:10.174" v="7415" actId="20577"/>
          <ac:spMkLst>
            <pc:docMk/>
            <pc:sldMk cId="29791348" sldId="351"/>
            <ac:spMk id="4" creationId="{BC2DB817-6D25-31AE-23A1-BF3616F70601}"/>
          </ac:spMkLst>
        </pc:spChg>
        <pc:spChg chg="mod">
          <ac:chgData name="Ventura,G" userId="9547442a-0d9f-4580-b095-29e3e02bc30d" providerId="ADAL" clId="{A9EDE8FB-8BC2-4BFC-B7BF-FF314192433F}" dt="2024-11-18T19:07:14.583" v="12067" actId="13926"/>
          <ac:spMkLst>
            <pc:docMk/>
            <pc:sldMk cId="29791348" sldId="351"/>
            <ac:spMk id="5" creationId="{90DA8729-A1E7-0771-4A80-C7AFEF9A2493}"/>
          </ac:spMkLst>
        </pc:spChg>
        <pc:spChg chg="mod">
          <ac:chgData name="Ventura,G" userId="9547442a-0d9f-4580-b095-29e3e02bc30d" providerId="ADAL" clId="{A9EDE8FB-8BC2-4BFC-B7BF-FF314192433F}" dt="2024-11-18T16:23:22.062" v="7765"/>
          <ac:spMkLst>
            <pc:docMk/>
            <pc:sldMk cId="29791348" sldId="351"/>
            <ac:spMk id="6" creationId="{E5025796-6A37-39DC-D320-85C4AE97EB91}"/>
          </ac:spMkLst>
        </pc:spChg>
        <pc:picChg chg="mod">
          <ac:chgData name="Ventura,G" userId="9547442a-0d9f-4580-b095-29e3e02bc30d" providerId="ADAL" clId="{A9EDE8FB-8BC2-4BFC-B7BF-FF314192433F}" dt="2024-11-18T19:14:10.522" v="12092" actId="14100"/>
          <ac:picMkLst>
            <pc:docMk/>
            <pc:sldMk cId="29791348" sldId="351"/>
            <ac:picMk id="12" creationId="{4BDE27F7-9B58-7FB1-281F-29CF918579FB}"/>
          </ac:picMkLst>
        </pc:picChg>
      </pc:sldChg>
      <pc:sldChg chg="new del">
        <pc:chgData name="Ventura,G" userId="9547442a-0d9f-4580-b095-29e3e02bc30d" providerId="ADAL" clId="{A9EDE8FB-8BC2-4BFC-B7BF-FF314192433F}" dt="2024-11-18T14:04:56.232" v="7341" actId="47"/>
        <pc:sldMkLst>
          <pc:docMk/>
          <pc:sldMk cId="432849555" sldId="351"/>
        </pc:sldMkLst>
      </pc:sldChg>
      <pc:sldChg chg="addSp modSp new mod">
        <pc:chgData name="Ventura,G" userId="9547442a-0d9f-4580-b095-29e3e02bc30d" providerId="ADAL" clId="{A9EDE8FB-8BC2-4BFC-B7BF-FF314192433F}" dt="2024-11-18T19:15:01.842" v="12098" actId="13926"/>
        <pc:sldMkLst>
          <pc:docMk/>
          <pc:sldMk cId="195290468" sldId="352"/>
        </pc:sldMkLst>
        <pc:spChg chg="mod">
          <ac:chgData name="Ventura,G" userId="9547442a-0d9f-4580-b095-29e3e02bc30d" providerId="ADAL" clId="{A9EDE8FB-8BC2-4BFC-B7BF-FF314192433F}" dt="2024-11-18T17:09:22.248" v="9393"/>
          <ac:spMkLst>
            <pc:docMk/>
            <pc:sldMk cId="195290468" sldId="352"/>
            <ac:spMk id="2" creationId="{1CA341F7-47B3-A04A-25F9-9A7A0EDFFC82}"/>
          </ac:spMkLst>
        </pc:spChg>
        <pc:spChg chg="mod">
          <ac:chgData name="Ventura,G" userId="9547442a-0d9f-4580-b095-29e3e02bc30d" providerId="ADAL" clId="{A9EDE8FB-8BC2-4BFC-B7BF-FF314192433F}" dt="2024-11-18T16:33:07.612" v="8105" actId="20577"/>
          <ac:spMkLst>
            <pc:docMk/>
            <pc:sldMk cId="195290468" sldId="352"/>
            <ac:spMk id="4" creationId="{8782938C-D921-AF48-463F-A276FF80F99D}"/>
          </ac:spMkLst>
        </pc:spChg>
        <pc:spChg chg="mod">
          <ac:chgData name="Ventura,G" userId="9547442a-0d9f-4580-b095-29e3e02bc30d" providerId="ADAL" clId="{A9EDE8FB-8BC2-4BFC-B7BF-FF314192433F}" dt="2024-11-18T17:02:29.055" v="8982" actId="6549"/>
          <ac:spMkLst>
            <pc:docMk/>
            <pc:sldMk cId="195290468" sldId="352"/>
            <ac:spMk id="5" creationId="{DA48EB4C-F692-1A99-15DF-99EC3DD8EF6E}"/>
          </ac:spMkLst>
        </pc:spChg>
        <pc:spChg chg="mod">
          <ac:chgData name="Ventura,G" userId="9547442a-0d9f-4580-b095-29e3e02bc30d" providerId="ADAL" clId="{A9EDE8FB-8BC2-4BFC-B7BF-FF314192433F}" dt="2024-11-18T19:15:01.842" v="12098" actId="13926"/>
          <ac:spMkLst>
            <pc:docMk/>
            <pc:sldMk cId="195290468" sldId="352"/>
            <ac:spMk id="6" creationId="{307617B3-58E4-396B-5AFE-6C7C9D974138}"/>
          </ac:spMkLst>
        </pc:spChg>
        <pc:spChg chg="add mod">
          <ac:chgData name="Ventura,G" userId="9547442a-0d9f-4580-b095-29e3e02bc30d" providerId="ADAL" clId="{A9EDE8FB-8BC2-4BFC-B7BF-FF314192433F}" dt="2024-11-18T18:08:23.744" v="10449" actId="1076"/>
          <ac:spMkLst>
            <pc:docMk/>
            <pc:sldMk cId="195290468" sldId="352"/>
            <ac:spMk id="7" creationId="{700504DE-CE25-5E91-F12B-ED91FF2A8287}"/>
          </ac:spMkLst>
        </pc:spChg>
      </pc:sldChg>
      <pc:sldChg chg="new del">
        <pc:chgData name="Ventura,G" userId="9547442a-0d9f-4580-b095-29e3e02bc30d" providerId="ADAL" clId="{A9EDE8FB-8BC2-4BFC-B7BF-FF314192433F}" dt="2024-11-18T14:04:56.906" v="7342" actId="47"/>
        <pc:sldMkLst>
          <pc:docMk/>
          <pc:sldMk cId="3465119320" sldId="352"/>
        </pc:sldMkLst>
      </pc:sldChg>
      <pc:sldChg chg="addSp delSp modSp new mod">
        <pc:chgData name="Ventura,G" userId="9547442a-0d9f-4580-b095-29e3e02bc30d" providerId="ADAL" clId="{A9EDE8FB-8BC2-4BFC-B7BF-FF314192433F}" dt="2024-11-18T19:08:35.457" v="12079" actId="1076"/>
        <pc:sldMkLst>
          <pc:docMk/>
          <pc:sldMk cId="740940537" sldId="353"/>
        </pc:sldMkLst>
        <pc:spChg chg="mod">
          <ac:chgData name="Ventura,G" userId="9547442a-0d9f-4580-b095-29e3e02bc30d" providerId="ADAL" clId="{A9EDE8FB-8BC2-4BFC-B7BF-FF314192433F}" dt="2024-11-18T16:35:46.495" v="8139"/>
          <ac:spMkLst>
            <pc:docMk/>
            <pc:sldMk cId="740940537" sldId="353"/>
            <ac:spMk id="2" creationId="{B9B949FB-82C2-7B8C-9D18-8675BFEE492B}"/>
          </ac:spMkLst>
        </pc:spChg>
        <pc:spChg chg="mod">
          <ac:chgData name="Ventura,G" userId="9547442a-0d9f-4580-b095-29e3e02bc30d" providerId="ADAL" clId="{A9EDE8FB-8BC2-4BFC-B7BF-FF314192433F}" dt="2024-11-18T19:08:35.457" v="12079" actId="1076"/>
          <ac:spMkLst>
            <pc:docMk/>
            <pc:sldMk cId="740940537" sldId="353"/>
            <ac:spMk id="4" creationId="{F8BE945A-1D02-631B-BB63-D857F5C1F66D}"/>
          </ac:spMkLst>
        </pc:spChg>
        <pc:spChg chg="mod">
          <ac:chgData name="Ventura,G" userId="9547442a-0d9f-4580-b095-29e3e02bc30d" providerId="ADAL" clId="{A9EDE8FB-8BC2-4BFC-B7BF-FF314192433F}" dt="2024-11-18T19:08:28.553" v="12075" actId="1076"/>
          <ac:spMkLst>
            <pc:docMk/>
            <pc:sldMk cId="740940537" sldId="353"/>
            <ac:spMk id="5" creationId="{C23A9F19-8223-AEB4-A569-EC14811E7600}"/>
          </ac:spMkLst>
        </pc:spChg>
      </pc:sldChg>
      <pc:sldChg chg="modSp new mod ord">
        <pc:chgData name="Ventura,G" userId="9547442a-0d9f-4580-b095-29e3e02bc30d" providerId="ADAL" clId="{A9EDE8FB-8BC2-4BFC-B7BF-FF314192433F}" dt="2024-11-18T19:09:03.713" v="12082" actId="1076"/>
        <pc:sldMkLst>
          <pc:docMk/>
          <pc:sldMk cId="3718900296" sldId="354"/>
        </pc:sldMkLst>
        <pc:spChg chg="mod">
          <ac:chgData name="Ventura,G" userId="9547442a-0d9f-4580-b095-29e3e02bc30d" providerId="ADAL" clId="{A9EDE8FB-8BC2-4BFC-B7BF-FF314192433F}" dt="2024-11-18T16:40:11.820" v="8386"/>
          <ac:spMkLst>
            <pc:docMk/>
            <pc:sldMk cId="3718900296" sldId="354"/>
            <ac:spMk id="2" creationId="{4D08FC5C-9778-28DF-7561-ACAA4319B233}"/>
          </ac:spMkLst>
        </pc:spChg>
        <pc:spChg chg="mod">
          <ac:chgData name="Ventura,G" userId="9547442a-0d9f-4580-b095-29e3e02bc30d" providerId="ADAL" clId="{A9EDE8FB-8BC2-4BFC-B7BF-FF314192433F}" dt="2024-11-18T16:42:49.816" v="8520" actId="20577"/>
          <ac:spMkLst>
            <pc:docMk/>
            <pc:sldMk cId="3718900296" sldId="354"/>
            <ac:spMk id="4" creationId="{1241CFF4-69FA-A693-AB18-AE9947C1C9FD}"/>
          </ac:spMkLst>
        </pc:spChg>
        <pc:spChg chg="mod">
          <ac:chgData name="Ventura,G" userId="9547442a-0d9f-4580-b095-29e3e02bc30d" providerId="ADAL" clId="{A9EDE8FB-8BC2-4BFC-B7BF-FF314192433F}" dt="2024-11-18T16:43:35.306" v="8624" actId="20577"/>
          <ac:spMkLst>
            <pc:docMk/>
            <pc:sldMk cId="3718900296" sldId="354"/>
            <ac:spMk id="5" creationId="{AE1237D7-3123-8F73-D4D8-E37B507113FD}"/>
          </ac:spMkLst>
        </pc:spChg>
        <pc:spChg chg="mod">
          <ac:chgData name="Ventura,G" userId="9547442a-0d9f-4580-b095-29e3e02bc30d" providerId="ADAL" clId="{A9EDE8FB-8BC2-4BFC-B7BF-FF314192433F}" dt="2024-11-18T19:09:03.713" v="12082" actId="1076"/>
          <ac:spMkLst>
            <pc:docMk/>
            <pc:sldMk cId="3718900296" sldId="354"/>
            <ac:spMk id="6" creationId="{1B3E2565-B8C8-458A-49B6-153A8F45704A}"/>
          </ac:spMkLst>
        </pc:spChg>
        <pc:picChg chg="mod">
          <ac:chgData name="Ventura,G" userId="9547442a-0d9f-4580-b095-29e3e02bc30d" providerId="ADAL" clId="{A9EDE8FB-8BC2-4BFC-B7BF-FF314192433F}" dt="2024-11-18T19:08:48.408" v="12080" actId="1076"/>
          <ac:picMkLst>
            <pc:docMk/>
            <pc:sldMk cId="3718900296" sldId="354"/>
            <ac:picMk id="8" creationId="{99F57B6E-2B32-43D0-39A4-F745C1927928}"/>
          </ac:picMkLst>
        </pc:picChg>
      </pc:sldChg>
      <pc:sldChg chg="addSp modSp new mod">
        <pc:chgData name="Ventura,G" userId="9547442a-0d9f-4580-b095-29e3e02bc30d" providerId="ADAL" clId="{A9EDE8FB-8BC2-4BFC-B7BF-FF314192433F}" dt="2024-11-18T19:07:38.584" v="12069" actId="1076"/>
        <pc:sldMkLst>
          <pc:docMk/>
          <pc:sldMk cId="2224932094" sldId="355"/>
        </pc:sldMkLst>
        <pc:spChg chg="mod">
          <ac:chgData name="Ventura,G" userId="9547442a-0d9f-4580-b095-29e3e02bc30d" providerId="ADAL" clId="{A9EDE8FB-8BC2-4BFC-B7BF-FF314192433F}" dt="2024-11-18T17:09:23.874" v="9394"/>
          <ac:spMkLst>
            <pc:docMk/>
            <pc:sldMk cId="2224932094" sldId="355"/>
            <ac:spMk id="2" creationId="{A53DF469-9388-ADFC-9F65-6C4F347A01B0}"/>
          </ac:spMkLst>
        </pc:spChg>
        <pc:spChg chg="mod">
          <ac:chgData name="Ventura,G" userId="9547442a-0d9f-4580-b095-29e3e02bc30d" providerId="ADAL" clId="{A9EDE8FB-8BC2-4BFC-B7BF-FF314192433F}" dt="2024-11-18T17:48:23.528" v="10078" actId="20577"/>
          <ac:spMkLst>
            <pc:docMk/>
            <pc:sldMk cId="2224932094" sldId="355"/>
            <ac:spMk id="4" creationId="{38BB591D-FB0D-F2E6-6ADC-6DD39C0816BA}"/>
          </ac:spMkLst>
        </pc:spChg>
        <pc:spChg chg="mod">
          <ac:chgData name="Ventura,G" userId="9547442a-0d9f-4580-b095-29e3e02bc30d" providerId="ADAL" clId="{A9EDE8FB-8BC2-4BFC-B7BF-FF314192433F}" dt="2024-11-18T17:02:44.605" v="8995" actId="20577"/>
          <ac:spMkLst>
            <pc:docMk/>
            <pc:sldMk cId="2224932094" sldId="355"/>
            <ac:spMk id="5" creationId="{A654C9C1-8DC5-4428-DCDB-6B87878BAD3C}"/>
          </ac:spMkLst>
        </pc:spChg>
        <pc:spChg chg="mod">
          <ac:chgData name="Ventura,G" userId="9547442a-0d9f-4580-b095-29e3e02bc30d" providerId="ADAL" clId="{A9EDE8FB-8BC2-4BFC-B7BF-FF314192433F}" dt="2024-11-18T19:07:38.584" v="12069" actId="1076"/>
          <ac:spMkLst>
            <pc:docMk/>
            <pc:sldMk cId="2224932094" sldId="355"/>
            <ac:spMk id="6" creationId="{E6A47568-F2EF-418E-5BAA-51DDCA540E0D}"/>
          </ac:spMkLst>
        </pc:spChg>
        <pc:spChg chg="add mod">
          <ac:chgData name="Ventura,G" userId="9547442a-0d9f-4580-b095-29e3e02bc30d" providerId="ADAL" clId="{A9EDE8FB-8BC2-4BFC-B7BF-FF314192433F}" dt="2024-11-18T18:08:26.732" v="10450"/>
          <ac:spMkLst>
            <pc:docMk/>
            <pc:sldMk cId="2224932094" sldId="355"/>
            <ac:spMk id="7" creationId="{28E82E4D-B9A2-EDED-4DC0-C64051E411C2}"/>
          </ac:spMkLst>
        </pc:spChg>
        <pc:spChg chg="add mod">
          <ac:chgData name="Ventura,G" userId="9547442a-0d9f-4580-b095-29e3e02bc30d" providerId="ADAL" clId="{A9EDE8FB-8BC2-4BFC-B7BF-FF314192433F}" dt="2024-11-18T19:05:23.535" v="11995" actId="1076"/>
          <ac:spMkLst>
            <pc:docMk/>
            <pc:sldMk cId="2224932094" sldId="355"/>
            <ac:spMk id="8" creationId="{2F4FCE56-789E-EB97-63E1-672045DDFB5B}"/>
          </ac:spMkLst>
        </pc:spChg>
        <pc:spChg chg="add mod">
          <ac:chgData name="Ventura,G" userId="9547442a-0d9f-4580-b095-29e3e02bc30d" providerId="ADAL" clId="{A9EDE8FB-8BC2-4BFC-B7BF-FF314192433F}" dt="2024-11-18T19:05:48.897" v="12007" actId="207"/>
          <ac:spMkLst>
            <pc:docMk/>
            <pc:sldMk cId="2224932094" sldId="355"/>
            <ac:spMk id="10" creationId="{45D78864-4721-90F7-DEF3-EC5000148A30}"/>
          </ac:spMkLst>
        </pc:spChg>
        <pc:spChg chg="add mod">
          <ac:chgData name="Ventura,G" userId="9547442a-0d9f-4580-b095-29e3e02bc30d" providerId="ADAL" clId="{A9EDE8FB-8BC2-4BFC-B7BF-FF314192433F}" dt="2024-11-18T19:06:12.149" v="12027" actId="207"/>
          <ac:spMkLst>
            <pc:docMk/>
            <pc:sldMk cId="2224932094" sldId="355"/>
            <ac:spMk id="11" creationId="{FDBC4F7D-743F-BBCC-6E5A-2AB160907E82}"/>
          </ac:spMkLst>
        </pc:spChg>
        <pc:spChg chg="add mod">
          <ac:chgData name="Ventura,G" userId="9547442a-0d9f-4580-b095-29e3e02bc30d" providerId="ADAL" clId="{A9EDE8FB-8BC2-4BFC-B7BF-FF314192433F}" dt="2024-11-18T19:06:32.232" v="12040" actId="207"/>
          <ac:spMkLst>
            <pc:docMk/>
            <pc:sldMk cId="2224932094" sldId="355"/>
            <ac:spMk id="12" creationId="{50B92D50-EEA0-63B3-0EDA-06CF6EDD0422}"/>
          </ac:spMkLst>
        </pc:spChg>
        <pc:spChg chg="add mod">
          <ac:chgData name="Ventura,G" userId="9547442a-0d9f-4580-b095-29e3e02bc30d" providerId="ADAL" clId="{A9EDE8FB-8BC2-4BFC-B7BF-FF314192433F}" dt="2024-11-18T19:06:51.279" v="12066" actId="207"/>
          <ac:spMkLst>
            <pc:docMk/>
            <pc:sldMk cId="2224932094" sldId="355"/>
            <ac:spMk id="13" creationId="{DCEAA41E-45D9-1CF6-4BD2-8D6A69D62702}"/>
          </ac:spMkLst>
        </pc:spChg>
      </pc:sldChg>
      <pc:sldChg chg="modSp new mod">
        <pc:chgData name="Ventura,G" userId="9547442a-0d9f-4580-b095-29e3e02bc30d" providerId="ADAL" clId="{A9EDE8FB-8BC2-4BFC-B7BF-FF314192433F}" dt="2024-11-18T18:35:08.097" v="11555" actId="27636"/>
        <pc:sldMkLst>
          <pc:docMk/>
          <pc:sldMk cId="1473577751" sldId="356"/>
        </pc:sldMkLst>
        <pc:spChg chg="mod">
          <ac:chgData name="Ventura,G" userId="9547442a-0d9f-4580-b095-29e3e02bc30d" providerId="ADAL" clId="{A9EDE8FB-8BC2-4BFC-B7BF-FF314192433F}" dt="2024-11-18T17:09:44.448" v="9420" actId="20577"/>
          <ac:spMkLst>
            <pc:docMk/>
            <pc:sldMk cId="1473577751" sldId="356"/>
            <ac:spMk id="2" creationId="{4C8864C5-0F29-3152-C39B-256DA30E68E5}"/>
          </ac:spMkLst>
        </pc:spChg>
        <pc:spChg chg="mod">
          <ac:chgData name="Ventura,G" userId="9547442a-0d9f-4580-b095-29e3e02bc30d" providerId="ADAL" clId="{A9EDE8FB-8BC2-4BFC-B7BF-FF314192433F}" dt="2024-11-18T18:35:08.097" v="11555" actId="27636"/>
          <ac:spMkLst>
            <pc:docMk/>
            <pc:sldMk cId="1473577751" sldId="356"/>
            <ac:spMk id="3" creationId="{65364914-4106-D333-2962-BBE6BAC4EBC6}"/>
          </ac:spMkLst>
        </pc:spChg>
      </pc:sldChg>
      <pc:sldChg chg="addSp delSp modSp new mod">
        <pc:chgData name="Ventura,G" userId="9547442a-0d9f-4580-b095-29e3e02bc30d" providerId="ADAL" clId="{A9EDE8FB-8BC2-4BFC-B7BF-FF314192433F}" dt="2024-11-18T19:23:42.806" v="12144" actId="478"/>
        <pc:sldMkLst>
          <pc:docMk/>
          <pc:sldMk cId="730921501" sldId="357"/>
        </pc:sldMkLst>
        <pc:spChg chg="mod">
          <ac:chgData name="Ventura,G" userId="9547442a-0d9f-4580-b095-29e3e02bc30d" providerId="ADAL" clId="{A9EDE8FB-8BC2-4BFC-B7BF-FF314192433F}" dt="2024-11-18T17:34:39.244" v="9656"/>
          <ac:spMkLst>
            <pc:docMk/>
            <pc:sldMk cId="730921501" sldId="357"/>
            <ac:spMk id="2" creationId="{DD2B2AF8-FC4B-52C6-A7FC-E66D5A798160}"/>
          </ac:spMkLst>
        </pc:spChg>
        <pc:spChg chg="mod">
          <ac:chgData name="Ventura,G" userId="9547442a-0d9f-4580-b095-29e3e02bc30d" providerId="ADAL" clId="{A9EDE8FB-8BC2-4BFC-B7BF-FF314192433F}" dt="2024-11-18T17:35:18.136" v="9714" actId="20577"/>
          <ac:spMkLst>
            <pc:docMk/>
            <pc:sldMk cId="730921501" sldId="357"/>
            <ac:spMk id="4" creationId="{972F0642-93B4-F7BA-E367-0A9A565B25E8}"/>
          </ac:spMkLst>
        </pc:spChg>
        <pc:spChg chg="mod">
          <ac:chgData name="Ventura,G" userId="9547442a-0d9f-4580-b095-29e3e02bc30d" providerId="ADAL" clId="{A9EDE8FB-8BC2-4BFC-B7BF-FF314192433F}" dt="2024-11-18T17:35:50.156" v="9748" actId="20577"/>
          <ac:spMkLst>
            <pc:docMk/>
            <pc:sldMk cId="730921501" sldId="357"/>
            <ac:spMk id="5" creationId="{FEF99C92-2751-89F4-AFC2-7A3B26D023A5}"/>
          </ac:spMkLst>
        </pc:spChg>
        <pc:spChg chg="add mod">
          <ac:chgData name="Ventura,G" userId="9547442a-0d9f-4580-b095-29e3e02bc30d" providerId="ADAL" clId="{A9EDE8FB-8BC2-4BFC-B7BF-FF314192433F}" dt="2024-11-18T19:10:13.301" v="12090" actId="1076"/>
          <ac:spMkLst>
            <pc:docMk/>
            <pc:sldMk cId="730921501" sldId="357"/>
            <ac:spMk id="8" creationId="{5B32925C-7B84-CEA0-92A3-FC9ED1B75203}"/>
          </ac:spMkLst>
        </pc:spChg>
        <pc:spChg chg="add mod">
          <ac:chgData name="Ventura,G" userId="9547442a-0d9f-4580-b095-29e3e02bc30d" providerId="ADAL" clId="{A9EDE8FB-8BC2-4BFC-B7BF-FF314192433F}" dt="2024-11-18T19:15:33.899" v="12109" actId="1076"/>
          <ac:spMkLst>
            <pc:docMk/>
            <pc:sldMk cId="730921501" sldId="357"/>
            <ac:spMk id="10" creationId="{8C5C7753-1196-F49D-8F90-CF3C73D14CD6}"/>
          </ac:spMkLst>
        </pc:spChg>
        <pc:spChg chg="add mod">
          <ac:chgData name="Ventura,G" userId="9547442a-0d9f-4580-b095-29e3e02bc30d" providerId="ADAL" clId="{A9EDE8FB-8BC2-4BFC-B7BF-FF314192433F}" dt="2024-11-18T19:15:48.812" v="12113" actId="207"/>
          <ac:spMkLst>
            <pc:docMk/>
            <pc:sldMk cId="730921501" sldId="357"/>
            <ac:spMk id="11" creationId="{34F5042C-0D85-AE5A-91A6-B0AA62A87440}"/>
          </ac:spMkLst>
        </pc:spChg>
        <pc:spChg chg="add mod">
          <ac:chgData name="Ventura,G" userId="9547442a-0d9f-4580-b095-29e3e02bc30d" providerId="ADAL" clId="{A9EDE8FB-8BC2-4BFC-B7BF-FF314192433F}" dt="2024-11-18T19:16:16.242" v="12119" actId="207"/>
          <ac:spMkLst>
            <pc:docMk/>
            <pc:sldMk cId="730921501" sldId="357"/>
            <ac:spMk id="12" creationId="{CB223765-8F3C-8BC0-6728-85CEBF5B86B5}"/>
          </ac:spMkLst>
        </pc:spChg>
      </pc:sldChg>
      <pc:sldChg chg="addSp delSp modSp new mod">
        <pc:chgData name="Ventura,G" userId="9547442a-0d9f-4580-b095-29e3e02bc30d" providerId="ADAL" clId="{A9EDE8FB-8BC2-4BFC-B7BF-FF314192433F}" dt="2024-11-18T19:01:23.923" v="11948" actId="14100"/>
        <pc:sldMkLst>
          <pc:docMk/>
          <pc:sldMk cId="3642086264" sldId="358"/>
        </pc:sldMkLst>
        <pc:spChg chg="mod">
          <ac:chgData name="Ventura,G" userId="9547442a-0d9f-4580-b095-29e3e02bc30d" providerId="ADAL" clId="{A9EDE8FB-8BC2-4BFC-B7BF-FF314192433F}" dt="2024-11-18T18:01:45.626" v="10305"/>
          <ac:spMkLst>
            <pc:docMk/>
            <pc:sldMk cId="3642086264" sldId="358"/>
            <ac:spMk id="2" creationId="{2F00C512-B515-BFB8-2534-1B1934702AA7}"/>
          </ac:spMkLst>
        </pc:spChg>
        <pc:spChg chg="mod">
          <ac:chgData name="Ventura,G" userId="9547442a-0d9f-4580-b095-29e3e02bc30d" providerId="ADAL" clId="{A9EDE8FB-8BC2-4BFC-B7BF-FF314192433F}" dt="2024-11-18T18:01:51.876" v="10306" actId="120"/>
          <ac:spMkLst>
            <pc:docMk/>
            <pc:sldMk cId="3642086264" sldId="358"/>
            <ac:spMk id="4" creationId="{3C7D27D8-417E-229B-780B-6B34621542D6}"/>
          </ac:spMkLst>
        </pc:spChg>
        <pc:spChg chg="mod ord">
          <ac:chgData name="Ventura,G" userId="9547442a-0d9f-4580-b095-29e3e02bc30d" providerId="ADAL" clId="{A9EDE8FB-8BC2-4BFC-B7BF-FF314192433F}" dt="2024-11-18T18:01:57.577" v="10308" actId="120"/>
          <ac:spMkLst>
            <pc:docMk/>
            <pc:sldMk cId="3642086264" sldId="358"/>
            <ac:spMk id="5" creationId="{B9488A17-1DE2-5E56-ECD6-68B109C19E62}"/>
          </ac:spMkLst>
        </pc:spChg>
        <pc:spChg chg="add mod">
          <ac:chgData name="Ventura,G" userId="9547442a-0d9f-4580-b095-29e3e02bc30d" providerId="ADAL" clId="{A9EDE8FB-8BC2-4BFC-B7BF-FF314192433F}" dt="2024-11-18T18:08:03.483" v="10445" actId="20577"/>
          <ac:spMkLst>
            <pc:docMk/>
            <pc:sldMk cId="3642086264" sldId="358"/>
            <ac:spMk id="23" creationId="{9C1EFA15-E4B8-37CF-AB6F-3388EE3C2C0D}"/>
          </ac:spMkLst>
        </pc:spChg>
        <pc:spChg chg="add mod">
          <ac:chgData name="Ventura,G" userId="9547442a-0d9f-4580-b095-29e3e02bc30d" providerId="ADAL" clId="{A9EDE8FB-8BC2-4BFC-B7BF-FF314192433F}" dt="2024-11-18T18:08:38.146" v="10453" actId="1076"/>
          <ac:spMkLst>
            <pc:docMk/>
            <pc:sldMk cId="3642086264" sldId="358"/>
            <ac:spMk id="24" creationId="{DBCAFEB7-E11A-AD2E-9A9A-0EA73804672E}"/>
          </ac:spMkLst>
        </pc:spChg>
      </pc:sldChg>
      <pc:sldChg chg="new del">
        <pc:chgData name="Ventura,G" userId="9547442a-0d9f-4580-b095-29e3e02bc30d" providerId="ADAL" clId="{A9EDE8FB-8BC2-4BFC-B7BF-FF314192433F}" dt="2024-11-18T17:50:40.700" v="10080" actId="47"/>
        <pc:sldMkLst>
          <pc:docMk/>
          <pc:sldMk cId="3782471327" sldId="358"/>
        </pc:sldMkLst>
      </pc:sldChg>
      <pc:sldChg chg="add del setBg">
        <pc:chgData name="Ventura,G" userId="9547442a-0d9f-4580-b095-29e3e02bc30d" providerId="ADAL" clId="{A9EDE8FB-8BC2-4BFC-B7BF-FF314192433F}" dt="2024-11-18T18:35:23.547" v="11557" actId="47"/>
        <pc:sldMkLst>
          <pc:docMk/>
          <pc:sldMk cId="738567779" sldId="359"/>
        </pc:sldMkLst>
      </pc:sldChg>
      <pc:sldChg chg="add del setBg">
        <pc:chgData name="Ventura,G" userId="9547442a-0d9f-4580-b095-29e3e02bc30d" providerId="ADAL" clId="{A9EDE8FB-8BC2-4BFC-B7BF-FF314192433F}" dt="2024-11-18T18:35:39.612" v="11560" actId="47"/>
        <pc:sldMkLst>
          <pc:docMk/>
          <pc:sldMk cId="2776494455" sldId="359"/>
        </pc:sldMkLst>
      </pc:sldChg>
      <pc:sldChg chg="modSp new del mod">
        <pc:chgData name="Ventura,G" userId="9547442a-0d9f-4580-b095-29e3e02bc30d" providerId="ADAL" clId="{A9EDE8FB-8BC2-4BFC-B7BF-FF314192433F}" dt="2024-11-18T18:31:13.557" v="11288" actId="47"/>
        <pc:sldMkLst>
          <pc:docMk/>
          <pc:sldMk cId="4009590653" sldId="359"/>
        </pc:sldMkLst>
      </pc:sldChg>
      <pc:sldChg chg="modSp new mod">
        <pc:chgData name="Ventura,G" userId="9547442a-0d9f-4580-b095-29e3e02bc30d" providerId="ADAL" clId="{A9EDE8FB-8BC2-4BFC-B7BF-FF314192433F}" dt="2024-11-18T18:36:07.132" v="11635" actId="20577"/>
        <pc:sldMkLst>
          <pc:docMk/>
          <pc:sldMk cId="3964785926" sldId="360"/>
        </pc:sldMkLst>
        <pc:spChg chg="mod">
          <ac:chgData name="Ventura,G" userId="9547442a-0d9f-4580-b095-29e3e02bc30d" providerId="ADAL" clId="{A9EDE8FB-8BC2-4BFC-B7BF-FF314192433F}" dt="2024-11-18T18:35:44.172" v="11570" actId="20577"/>
          <ac:spMkLst>
            <pc:docMk/>
            <pc:sldMk cId="3964785926" sldId="360"/>
            <ac:spMk id="2" creationId="{614A2D30-4CB3-309F-41B3-938D16E35B05}"/>
          </ac:spMkLst>
        </pc:spChg>
        <pc:spChg chg="mod">
          <ac:chgData name="Ventura,G" userId="9547442a-0d9f-4580-b095-29e3e02bc30d" providerId="ADAL" clId="{A9EDE8FB-8BC2-4BFC-B7BF-FF314192433F}" dt="2024-11-18T18:36:07.132" v="11635" actId="20577"/>
          <ac:spMkLst>
            <pc:docMk/>
            <pc:sldMk cId="3964785926" sldId="360"/>
            <ac:spMk id="3" creationId="{C0681B19-8AA0-B72F-EF97-C8FECD870EAE}"/>
          </ac:spMkLst>
        </pc:spChg>
      </pc:sldChg>
      <pc:sldChg chg="new del">
        <pc:chgData name="Ventura,G" userId="9547442a-0d9f-4580-b095-29e3e02bc30d" providerId="ADAL" clId="{A9EDE8FB-8BC2-4BFC-B7BF-FF314192433F}" dt="2024-11-18T19:01:31.633" v="11949" actId="47"/>
        <pc:sldMkLst>
          <pc:docMk/>
          <pc:sldMk cId="935368900" sldId="361"/>
        </pc:sldMkLst>
      </pc:sldChg>
      <pc:sldMasterChg chg="new mod addSldLayout delSldLayout modSldLayout">
        <pc:chgData name="Ventura,G" userId="9547442a-0d9f-4580-b095-29e3e02bc30d" providerId="ADAL" clId="{A9EDE8FB-8BC2-4BFC-B7BF-FF314192433F}" dt="2024-11-18T18:35:39.612" v="11560" actId="47"/>
        <pc:sldMasterMkLst>
          <pc:docMk/>
          <pc:sldMasterMk cId="3060933841" sldId="2147483672"/>
        </pc:sldMasterMkLst>
        <pc:sldLayoutChg chg="delSp modSp new replId setBg">
          <pc:chgData name="Ventura,G" userId="9547442a-0d9f-4580-b095-29e3e02bc30d" providerId="ADAL" clId="{A9EDE8FB-8BC2-4BFC-B7BF-FF314192433F}" dt="2024-11-18T09:47:33.592" v="2094"/>
          <pc:sldLayoutMkLst>
            <pc:docMk/>
            <pc:sldMasterMk cId="3060933841" sldId="2147483672"/>
            <pc:sldLayoutMk cId="642075769" sldId="2147483673"/>
          </pc:sldLayoutMkLst>
          <pc:spChg chg="mod">
            <ac:chgData name="Ventura,G" userId="9547442a-0d9f-4580-b095-29e3e02bc30d" providerId="ADAL" clId="{A9EDE8FB-8BC2-4BFC-B7BF-FF314192433F}" dt="2024-11-18T09:42:47.167" v="2077" actId="207"/>
            <ac:spMkLst>
              <pc:docMk/>
              <pc:sldMasterMk cId="3060933841" sldId="2147483672"/>
              <pc:sldLayoutMk cId="642075769" sldId="2147483673"/>
              <ac:spMk id="2" creationId="{680B8D36-2A77-1BEB-DEAE-85D41AEA931F}"/>
            </ac:spMkLst>
          </pc:spChg>
          <pc:spChg chg="mod">
            <ac:chgData name="Ventura,G" userId="9547442a-0d9f-4580-b095-29e3e02bc30d" providerId="ADAL" clId="{A9EDE8FB-8BC2-4BFC-B7BF-FF314192433F}" dt="2024-11-18T09:42:53.085" v="2078" actId="207"/>
            <ac:spMkLst>
              <pc:docMk/>
              <pc:sldMasterMk cId="3060933841" sldId="2147483672"/>
              <pc:sldLayoutMk cId="642075769" sldId="2147483673"/>
              <ac:spMk id="3" creationId="{488BA89A-C6A5-282D-1B27-55D303EDD8AE}"/>
            </ac:spMkLst>
          </pc:spChg>
        </pc:sldLayoutChg>
        <pc:sldLayoutChg chg="delSp modSp new mod replId">
          <pc:chgData name="Ventura,G" userId="9547442a-0d9f-4580-b095-29e3e02bc30d" providerId="ADAL" clId="{A9EDE8FB-8BC2-4BFC-B7BF-FF314192433F}" dt="2024-11-18T09:47:25.471" v="2092"/>
          <pc:sldLayoutMkLst>
            <pc:docMk/>
            <pc:sldMasterMk cId="3060933841" sldId="2147483672"/>
            <pc:sldLayoutMk cId="4278519824" sldId="2147483674"/>
          </pc:sldLayoutMkLst>
          <pc:spChg chg="mod">
            <ac:chgData name="Ventura,G" userId="9547442a-0d9f-4580-b095-29e3e02bc30d" providerId="ADAL" clId="{A9EDE8FB-8BC2-4BFC-B7BF-FF314192433F}" dt="2024-11-18T09:43:34.238" v="2087" actId="207"/>
            <ac:spMkLst>
              <pc:docMk/>
              <pc:sldMasterMk cId="3060933841" sldId="2147483672"/>
              <pc:sldLayoutMk cId="4278519824" sldId="2147483674"/>
              <ac:spMk id="2" creationId="{AD761F10-F30E-ECCF-186F-F937D7BBE30A}"/>
            </ac:spMkLst>
          </pc:spChg>
          <pc:spChg chg="mod">
            <ac:chgData name="Ventura,G" userId="9547442a-0d9f-4580-b095-29e3e02bc30d" providerId="ADAL" clId="{A9EDE8FB-8BC2-4BFC-B7BF-FF314192433F}" dt="2024-11-18T09:45:19.761" v="2091" actId="6549"/>
            <ac:spMkLst>
              <pc:docMk/>
              <pc:sldMasterMk cId="3060933841" sldId="2147483672"/>
              <pc:sldLayoutMk cId="4278519824" sldId="2147483674"/>
              <ac:spMk id="3" creationId="{532E18FC-679A-F557-6824-B049AC8543E5}"/>
            </ac:spMkLst>
          </pc:spChg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3530913707" sldId="2147483675"/>
          </pc:sldLayoutMkLst>
        </pc:sldLayoutChg>
        <pc:sldLayoutChg chg="addSp delSp modSp new mod replId">
          <pc:chgData name="Ventura,G" userId="9547442a-0d9f-4580-b095-29e3e02bc30d" providerId="ADAL" clId="{A9EDE8FB-8BC2-4BFC-B7BF-FF314192433F}" dt="2024-11-18T10:00:09.046" v="2333" actId="255"/>
          <pc:sldLayoutMkLst>
            <pc:docMk/>
            <pc:sldMasterMk cId="3060933841" sldId="2147483672"/>
            <pc:sldLayoutMk cId="1973167365" sldId="2147483676"/>
          </pc:sldLayoutMkLst>
          <pc:spChg chg="add mod">
            <ac:chgData name="Ventura,G" userId="9547442a-0d9f-4580-b095-29e3e02bc30d" providerId="ADAL" clId="{A9EDE8FB-8BC2-4BFC-B7BF-FF314192433F}" dt="2024-11-18T09:47:56.749" v="2097"/>
            <ac:spMkLst>
              <pc:docMk/>
              <pc:sldMasterMk cId="3060933841" sldId="2147483672"/>
              <pc:sldLayoutMk cId="1973167365" sldId="2147483676"/>
              <ac:spMk id="8" creationId="{FAE5CDDD-F9ED-8178-A382-25FC19DFE8B6}"/>
            </ac:spMkLst>
          </pc:spChg>
          <pc:spChg chg="add mod">
            <ac:chgData name="Ventura,G" userId="9547442a-0d9f-4580-b095-29e3e02bc30d" providerId="ADAL" clId="{A9EDE8FB-8BC2-4BFC-B7BF-FF314192433F}" dt="2024-11-18T09:50:05.720" v="2140" actId="1076"/>
            <ac:spMkLst>
              <pc:docMk/>
              <pc:sldMasterMk cId="3060933841" sldId="2147483672"/>
              <pc:sldLayoutMk cId="1973167365" sldId="2147483676"/>
              <ac:spMk id="10" creationId="{A4049AA7-6DB4-5AAA-838C-751EC70C71D3}"/>
            </ac:spMkLst>
          </pc:spChg>
          <pc:spChg chg="add mod">
            <ac:chgData name="Ventura,G" userId="9547442a-0d9f-4580-b095-29e3e02bc30d" providerId="ADAL" clId="{A9EDE8FB-8BC2-4BFC-B7BF-FF314192433F}" dt="2024-11-18T09:49:29.777" v="2120" actId="1076"/>
            <ac:spMkLst>
              <pc:docMk/>
              <pc:sldMasterMk cId="3060933841" sldId="2147483672"/>
              <pc:sldLayoutMk cId="1973167365" sldId="2147483676"/>
              <ac:spMk id="12" creationId="{8BA54AC1-BECF-8840-EC84-B062676342E5}"/>
            </ac:spMkLst>
          </pc:spChg>
          <pc:spChg chg="add mod">
            <ac:chgData name="Ventura,G" userId="9547442a-0d9f-4580-b095-29e3e02bc30d" providerId="ADAL" clId="{A9EDE8FB-8BC2-4BFC-B7BF-FF314192433F}" dt="2024-11-18T10:00:09.046" v="2333" actId="255"/>
            <ac:spMkLst>
              <pc:docMk/>
              <pc:sldMasterMk cId="3060933841" sldId="2147483672"/>
              <pc:sldLayoutMk cId="1973167365" sldId="2147483676"/>
              <ac:spMk id="13" creationId="{F185804F-9BAA-0544-374D-BA7D90D09450}"/>
            </ac:spMkLst>
          </pc:spChg>
          <pc:spChg chg="add mod">
            <ac:chgData name="Ventura,G" userId="9547442a-0d9f-4580-b095-29e3e02bc30d" providerId="ADAL" clId="{A9EDE8FB-8BC2-4BFC-B7BF-FF314192433F}" dt="2024-11-18T09:51:03.393" v="2145" actId="6549"/>
            <ac:spMkLst>
              <pc:docMk/>
              <pc:sldMasterMk cId="3060933841" sldId="2147483672"/>
              <pc:sldLayoutMk cId="1973167365" sldId="2147483676"/>
              <ac:spMk id="15" creationId="{B5827AF5-6231-FB40-2D26-A45BB1771091}"/>
            </ac:spMkLst>
          </pc:spChg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4186240741" sldId="2147483677"/>
          </pc:sldLayoutMkLst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1118226276" sldId="2147483678"/>
          </pc:sldLayoutMkLst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958296279" sldId="2147483679"/>
          </pc:sldLayoutMkLst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3021446330" sldId="2147483680"/>
          </pc:sldLayoutMkLst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2637596300" sldId="2147483681"/>
          </pc:sldLayoutMkLst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112125688" sldId="2147483682"/>
          </pc:sldLayoutMkLst>
        </pc:sldLayoutChg>
        <pc:sldLayoutChg chg="new replId">
          <pc:chgData name="Ventura,G" userId="9547442a-0d9f-4580-b095-29e3e02bc30d" providerId="ADAL" clId="{A9EDE8FB-8BC2-4BFC-B7BF-FF314192433F}" dt="2024-11-18T09:41:50.220" v="2074" actId="6938"/>
          <pc:sldLayoutMkLst>
            <pc:docMk/>
            <pc:sldMasterMk cId="3060933841" sldId="2147483672"/>
            <pc:sldLayoutMk cId="3387784388" sldId="2147483683"/>
          </pc:sldLayoutMkLst>
        </pc:sldLayoutChg>
        <pc:sldLayoutChg chg="addSp delSp modSp mod">
          <pc:chgData name="Ventura,G" userId="9547442a-0d9f-4580-b095-29e3e02bc30d" providerId="ADAL" clId="{A9EDE8FB-8BC2-4BFC-B7BF-FF314192433F}" dt="2024-11-18T10:00:02.135" v="2332" actId="255"/>
          <pc:sldLayoutMkLst>
            <pc:docMk/>
            <pc:sldMasterMk cId="3060933841" sldId="2147483672"/>
            <pc:sldLayoutMk cId="1814137976" sldId="2147483684"/>
          </pc:sldLayoutMkLst>
          <pc:spChg chg="add mod">
            <ac:chgData name="Ventura,G" userId="9547442a-0d9f-4580-b095-29e3e02bc30d" providerId="ADAL" clId="{A9EDE8FB-8BC2-4BFC-B7BF-FF314192433F}" dt="2024-11-18T09:57:22.151" v="2235" actId="403"/>
            <ac:spMkLst>
              <pc:docMk/>
              <pc:sldMasterMk cId="3060933841" sldId="2147483672"/>
              <pc:sldLayoutMk cId="1814137976" sldId="2147483684"/>
              <ac:spMk id="3" creationId="{8B63BD79-3B8F-83DD-1A36-D6F2CA00FB98}"/>
            </ac:spMkLst>
          </pc:spChg>
          <pc:spChg chg="mod">
            <ac:chgData name="Ventura,G" userId="9547442a-0d9f-4580-b095-29e3e02bc30d" providerId="ADAL" clId="{A9EDE8FB-8BC2-4BFC-B7BF-FF314192433F}" dt="2024-11-18T09:51:52.544" v="2148" actId="1076"/>
            <ac:spMkLst>
              <pc:docMk/>
              <pc:sldMasterMk cId="3060933841" sldId="2147483672"/>
              <pc:sldLayoutMk cId="1814137976" sldId="2147483684"/>
              <ac:spMk id="10" creationId="{A4049AA7-6DB4-5AAA-838C-751EC70C71D3}"/>
            </ac:spMkLst>
          </pc:spChg>
          <pc:spChg chg="mod">
            <ac:chgData name="Ventura,G" userId="9547442a-0d9f-4580-b095-29e3e02bc30d" providerId="ADAL" clId="{A9EDE8FB-8BC2-4BFC-B7BF-FF314192433F}" dt="2024-11-18T09:52:07.141" v="2151" actId="122"/>
            <ac:spMkLst>
              <pc:docMk/>
              <pc:sldMasterMk cId="3060933841" sldId="2147483672"/>
              <pc:sldLayoutMk cId="1814137976" sldId="2147483684"/>
              <ac:spMk id="12" creationId="{8BA54AC1-BECF-8840-EC84-B062676342E5}"/>
            </ac:spMkLst>
          </pc:spChg>
          <pc:spChg chg="mod">
            <ac:chgData name="Ventura,G" userId="9547442a-0d9f-4580-b095-29e3e02bc30d" providerId="ADAL" clId="{A9EDE8FB-8BC2-4BFC-B7BF-FF314192433F}" dt="2024-11-18T10:00:02.135" v="2332" actId="255"/>
            <ac:spMkLst>
              <pc:docMk/>
              <pc:sldMasterMk cId="3060933841" sldId="2147483672"/>
              <pc:sldLayoutMk cId="1814137976" sldId="2147483684"/>
              <ac:spMk id="13" creationId="{F185804F-9BAA-0544-374D-BA7D90D09450}"/>
            </ac:spMkLst>
          </pc:spChg>
        </pc:sldLayoutChg>
        <pc:sldLayoutChg chg="del">
          <pc:chgData name="Ventura,G" userId="9547442a-0d9f-4580-b095-29e3e02bc30d" providerId="ADAL" clId="{A9EDE8FB-8BC2-4BFC-B7BF-FF314192433F}" dt="2024-11-18T18:35:23.547" v="11557" actId="47"/>
          <pc:sldLayoutMkLst>
            <pc:docMk/>
            <pc:sldMasterMk cId="3060933841" sldId="2147483672"/>
            <pc:sldLayoutMk cId="1254154150" sldId="2147483685"/>
          </pc:sldLayoutMkLst>
        </pc:sldLayoutChg>
        <pc:sldLayoutChg chg="del">
          <pc:chgData name="Ventura,G" userId="9547442a-0d9f-4580-b095-29e3e02bc30d" providerId="ADAL" clId="{A9EDE8FB-8BC2-4BFC-B7BF-FF314192433F}" dt="2024-11-18T18:35:39.612" v="11560" actId="47"/>
          <pc:sldLayoutMkLst>
            <pc:docMk/>
            <pc:sldMasterMk cId="3060933841" sldId="2147483672"/>
            <pc:sldLayoutMk cId="1900932673" sldId="2147483685"/>
          </pc:sldLayoutMkLst>
        </pc:sldLayoutChg>
      </pc:sldMasterChg>
    </pc:docChg>
  </pc:docChgLst>
  <pc:docChgLst>
    <pc:chgData name="Ilin,I (pgt)" userId="0881c4b2-91ff-45af-8fd6-a6952abef462" providerId="ADAL" clId="{D25715B5-0A6C-8243-A7D6-90092B5714E9}"/>
    <pc:docChg chg="undo custSel addSld delSld modSld modSection">
      <pc:chgData name="Ilin,I (pgt)" userId="0881c4b2-91ff-45af-8fd6-a6952abef462" providerId="ADAL" clId="{D25715B5-0A6C-8243-A7D6-90092B5714E9}" dt="2025-01-30T11:51:18.929" v="397" actId="20577"/>
      <pc:docMkLst>
        <pc:docMk/>
      </pc:docMkLst>
      <pc:sldChg chg="del">
        <pc:chgData name="Ilin,I (pgt)" userId="0881c4b2-91ff-45af-8fd6-a6952abef462" providerId="ADAL" clId="{D25715B5-0A6C-8243-A7D6-90092B5714E9}" dt="2025-01-30T11:40:10.479" v="0" actId="2696"/>
        <pc:sldMkLst>
          <pc:docMk/>
          <pc:sldMk cId="3458867776" sldId="256"/>
        </pc:sldMkLst>
      </pc:sldChg>
      <pc:sldChg chg="del">
        <pc:chgData name="Ilin,I (pgt)" userId="0881c4b2-91ff-45af-8fd6-a6952abef462" providerId="ADAL" clId="{D25715B5-0A6C-8243-A7D6-90092B5714E9}" dt="2025-01-30T11:41:00.286" v="14" actId="2696"/>
        <pc:sldMkLst>
          <pc:docMk/>
          <pc:sldMk cId="1137786534" sldId="307"/>
        </pc:sldMkLst>
      </pc:sldChg>
      <pc:sldChg chg="modSp mod">
        <pc:chgData name="Ilin,I (pgt)" userId="0881c4b2-91ff-45af-8fd6-a6952abef462" providerId="ADAL" clId="{D25715B5-0A6C-8243-A7D6-90092B5714E9}" dt="2025-01-30T11:41:09.976" v="34" actId="20577"/>
        <pc:sldMkLst>
          <pc:docMk/>
          <pc:sldMk cId="3043803444" sldId="313"/>
        </pc:sldMkLst>
        <pc:spChg chg="mod">
          <ac:chgData name="Ilin,I (pgt)" userId="0881c4b2-91ff-45af-8fd6-a6952abef462" providerId="ADAL" clId="{D25715B5-0A6C-8243-A7D6-90092B5714E9}" dt="2025-01-30T11:41:09.976" v="34" actId="20577"/>
          <ac:spMkLst>
            <pc:docMk/>
            <pc:sldMk cId="3043803444" sldId="313"/>
            <ac:spMk id="2" creationId="{4F1AC065-C312-7465-414C-EAA2ED664F7D}"/>
          </ac:spMkLst>
        </pc:spChg>
      </pc:sldChg>
      <pc:sldChg chg="modSp mod">
        <pc:chgData name="Ilin,I (pgt)" userId="0881c4b2-91ff-45af-8fd6-a6952abef462" providerId="ADAL" clId="{D25715B5-0A6C-8243-A7D6-90092B5714E9}" dt="2025-01-30T11:51:18.929" v="397" actId="20577"/>
        <pc:sldMkLst>
          <pc:docMk/>
          <pc:sldMk cId="1503209300" sldId="316"/>
        </pc:sldMkLst>
        <pc:spChg chg="mod">
          <ac:chgData name="Ilin,I (pgt)" userId="0881c4b2-91ff-45af-8fd6-a6952abef462" providerId="ADAL" clId="{D25715B5-0A6C-8243-A7D6-90092B5714E9}" dt="2025-01-30T11:51:18.929" v="397" actId="20577"/>
          <ac:spMkLst>
            <pc:docMk/>
            <pc:sldMk cId="1503209300" sldId="316"/>
            <ac:spMk id="2" creationId="{4F1AC065-C312-7465-414C-EAA2ED664F7D}"/>
          </ac:spMkLst>
        </pc:spChg>
      </pc:sldChg>
      <pc:sldChg chg="del">
        <pc:chgData name="Ilin,I (pgt)" userId="0881c4b2-91ff-45af-8fd6-a6952abef462" providerId="ADAL" clId="{D25715B5-0A6C-8243-A7D6-90092B5714E9}" dt="2025-01-30T11:40:12.342" v="1" actId="2696"/>
        <pc:sldMkLst>
          <pc:docMk/>
          <pc:sldMk cId="495412648" sldId="330"/>
        </pc:sldMkLst>
      </pc:sldChg>
      <pc:sldChg chg="del">
        <pc:chgData name="Ilin,I (pgt)" userId="0881c4b2-91ff-45af-8fd6-a6952abef462" providerId="ADAL" clId="{D25715B5-0A6C-8243-A7D6-90092B5714E9}" dt="2025-01-30T11:40:15.179" v="2" actId="2696"/>
        <pc:sldMkLst>
          <pc:docMk/>
          <pc:sldMk cId="2173614520" sldId="331"/>
        </pc:sldMkLst>
      </pc:sldChg>
      <pc:sldChg chg="del">
        <pc:chgData name="Ilin,I (pgt)" userId="0881c4b2-91ff-45af-8fd6-a6952abef462" providerId="ADAL" clId="{D25715B5-0A6C-8243-A7D6-90092B5714E9}" dt="2025-01-30T11:40:17.687" v="3" actId="2696"/>
        <pc:sldMkLst>
          <pc:docMk/>
          <pc:sldMk cId="4290975232" sldId="332"/>
        </pc:sldMkLst>
      </pc:sldChg>
      <pc:sldChg chg="del">
        <pc:chgData name="Ilin,I (pgt)" userId="0881c4b2-91ff-45af-8fd6-a6952abef462" providerId="ADAL" clId="{D25715B5-0A6C-8243-A7D6-90092B5714E9}" dt="2025-01-30T11:40:48.792" v="9" actId="2696"/>
        <pc:sldMkLst>
          <pc:docMk/>
          <pc:sldMk cId="3147465287" sldId="333"/>
        </pc:sldMkLst>
      </pc:sldChg>
      <pc:sldChg chg="del">
        <pc:chgData name="Ilin,I (pgt)" userId="0881c4b2-91ff-45af-8fd6-a6952abef462" providerId="ADAL" clId="{D25715B5-0A6C-8243-A7D6-90092B5714E9}" dt="2025-01-30T11:40:50.451" v="10" actId="2696"/>
        <pc:sldMkLst>
          <pc:docMk/>
          <pc:sldMk cId="911886649" sldId="334"/>
        </pc:sldMkLst>
      </pc:sldChg>
      <pc:sldChg chg="del">
        <pc:chgData name="Ilin,I (pgt)" userId="0881c4b2-91ff-45af-8fd6-a6952abef462" providerId="ADAL" clId="{D25715B5-0A6C-8243-A7D6-90092B5714E9}" dt="2025-01-30T11:40:42.934" v="6" actId="2696"/>
        <pc:sldMkLst>
          <pc:docMk/>
          <pc:sldMk cId="31432812" sldId="335"/>
        </pc:sldMkLst>
      </pc:sldChg>
      <pc:sldChg chg="del">
        <pc:chgData name="Ilin,I (pgt)" userId="0881c4b2-91ff-45af-8fd6-a6952abef462" providerId="ADAL" clId="{D25715B5-0A6C-8243-A7D6-90092B5714E9}" dt="2025-01-30T11:40:44.505" v="7" actId="2696"/>
        <pc:sldMkLst>
          <pc:docMk/>
          <pc:sldMk cId="2593258370" sldId="336"/>
        </pc:sldMkLst>
      </pc:sldChg>
      <pc:sldChg chg="del">
        <pc:chgData name="Ilin,I (pgt)" userId="0881c4b2-91ff-45af-8fd6-a6952abef462" providerId="ADAL" clId="{D25715B5-0A6C-8243-A7D6-90092B5714E9}" dt="2025-01-30T11:40:47.017" v="8" actId="2696"/>
        <pc:sldMkLst>
          <pc:docMk/>
          <pc:sldMk cId="68323592" sldId="337"/>
        </pc:sldMkLst>
      </pc:sldChg>
      <pc:sldChg chg="del">
        <pc:chgData name="Ilin,I (pgt)" userId="0881c4b2-91ff-45af-8fd6-a6952abef462" providerId="ADAL" clId="{D25715B5-0A6C-8243-A7D6-90092B5714E9}" dt="2025-01-30T11:40:52.051" v="11" actId="2696"/>
        <pc:sldMkLst>
          <pc:docMk/>
          <pc:sldMk cId="1729181158" sldId="338"/>
        </pc:sldMkLst>
      </pc:sldChg>
      <pc:sldChg chg="del">
        <pc:chgData name="Ilin,I (pgt)" userId="0881c4b2-91ff-45af-8fd6-a6952abef462" providerId="ADAL" clId="{D25715B5-0A6C-8243-A7D6-90092B5714E9}" dt="2025-01-30T11:40:56.395" v="12" actId="2696"/>
        <pc:sldMkLst>
          <pc:docMk/>
          <pc:sldMk cId="860318380" sldId="339"/>
        </pc:sldMkLst>
      </pc:sldChg>
      <pc:sldChg chg="del">
        <pc:chgData name="Ilin,I (pgt)" userId="0881c4b2-91ff-45af-8fd6-a6952abef462" providerId="ADAL" clId="{D25715B5-0A6C-8243-A7D6-90092B5714E9}" dt="2025-01-30T11:40:58.579" v="13" actId="2696"/>
        <pc:sldMkLst>
          <pc:docMk/>
          <pc:sldMk cId="2961496313" sldId="341"/>
        </pc:sldMkLst>
      </pc:sldChg>
      <pc:sldChg chg="del">
        <pc:chgData name="Ilin,I (pgt)" userId="0881c4b2-91ff-45af-8fd6-a6952abef462" providerId="ADAL" clId="{D25715B5-0A6C-8243-A7D6-90092B5714E9}" dt="2025-01-30T11:41:02.075" v="15" actId="2696"/>
        <pc:sldMkLst>
          <pc:docMk/>
          <pc:sldMk cId="3818189578" sldId="342"/>
        </pc:sldMkLst>
      </pc:sldChg>
      <pc:sldChg chg="del">
        <pc:chgData name="Ilin,I (pgt)" userId="0881c4b2-91ff-45af-8fd6-a6952abef462" providerId="ADAL" clId="{D25715B5-0A6C-8243-A7D6-90092B5714E9}" dt="2025-01-30T11:41:41.331" v="35" actId="2696"/>
        <pc:sldMkLst>
          <pc:docMk/>
          <pc:sldMk cId="2467952975" sldId="346"/>
        </pc:sldMkLst>
      </pc:sldChg>
      <pc:sldChg chg="modSp mod">
        <pc:chgData name="Ilin,I (pgt)" userId="0881c4b2-91ff-45af-8fd6-a6952abef462" providerId="ADAL" clId="{D25715B5-0A6C-8243-A7D6-90092B5714E9}" dt="2025-01-30T11:50:48.142" v="396" actId="20577"/>
        <pc:sldMkLst>
          <pc:docMk/>
          <pc:sldMk cId="1561247461" sldId="347"/>
        </pc:sldMkLst>
        <pc:spChg chg="mod">
          <ac:chgData name="Ilin,I (pgt)" userId="0881c4b2-91ff-45af-8fd6-a6952abef462" providerId="ADAL" clId="{D25715B5-0A6C-8243-A7D6-90092B5714E9}" dt="2025-01-30T11:44:24.931" v="53" actId="20577"/>
          <ac:spMkLst>
            <pc:docMk/>
            <pc:sldMk cId="1561247461" sldId="347"/>
            <ac:spMk id="2" creationId="{9CF555C3-8E82-EB40-675D-C7F4CB5EBA2A}"/>
          </ac:spMkLst>
        </pc:spChg>
        <pc:spChg chg="mod">
          <ac:chgData name="Ilin,I (pgt)" userId="0881c4b2-91ff-45af-8fd6-a6952abef462" providerId="ADAL" clId="{D25715B5-0A6C-8243-A7D6-90092B5714E9}" dt="2025-01-30T11:50:48.142" v="396" actId="20577"/>
          <ac:spMkLst>
            <pc:docMk/>
            <pc:sldMk cId="1561247461" sldId="347"/>
            <ac:spMk id="3" creationId="{24B109AE-B063-558E-5656-FDD93FBDBF05}"/>
          </ac:spMkLst>
        </pc:spChg>
      </pc:sldChg>
      <pc:sldChg chg="add del">
        <pc:chgData name="Ilin,I (pgt)" userId="0881c4b2-91ff-45af-8fd6-a6952abef462" providerId="ADAL" clId="{D25715B5-0A6C-8243-A7D6-90092B5714E9}" dt="2025-01-30T11:40:32" v="5" actId="2890"/>
        <pc:sldMkLst>
          <pc:docMk/>
          <pc:sldMk cId="228177943" sldId="361"/>
        </pc:sldMkLst>
      </pc:sldChg>
    </pc:docChg>
  </pc:docChgLst>
  <pc:docChgLst>
    <pc:chgData name="Ilin,I (pgt)" userId="0881c4b2-91ff-45af-8fd6-a6952abef462" providerId="ADAL" clId="{9229E285-463F-544E-92A4-C82270140F82}"/>
    <pc:docChg chg="undo custSel modSld">
      <pc:chgData name="Ilin,I (pgt)" userId="0881c4b2-91ff-45af-8fd6-a6952abef462" providerId="ADAL" clId="{9229E285-463F-544E-92A4-C82270140F82}" dt="2024-11-18T19:06:25.198" v="380" actId="1076"/>
      <pc:docMkLst>
        <pc:docMk/>
      </pc:docMkLst>
      <pc:sldChg chg="addSp delSp modSp mod">
        <pc:chgData name="Ilin,I (pgt)" userId="0881c4b2-91ff-45af-8fd6-a6952abef462" providerId="ADAL" clId="{9229E285-463F-544E-92A4-C82270140F82}" dt="2024-11-18T18:27:17.108" v="142" actId="1076"/>
        <pc:sldMkLst>
          <pc:docMk/>
          <pc:sldMk cId="3147465287" sldId="333"/>
        </pc:sldMkLst>
      </pc:sldChg>
      <pc:sldChg chg="addSp delSp modSp mod">
        <pc:chgData name="Ilin,I (pgt)" userId="0881c4b2-91ff-45af-8fd6-a6952abef462" providerId="ADAL" clId="{9229E285-463F-544E-92A4-C82270140F82}" dt="2024-11-18T18:29:13.740" v="161" actId="1076"/>
        <pc:sldMkLst>
          <pc:docMk/>
          <pc:sldMk cId="911886649" sldId="334"/>
        </pc:sldMkLst>
      </pc:sldChg>
      <pc:sldChg chg="modSp">
        <pc:chgData name="Ilin,I (pgt)" userId="0881c4b2-91ff-45af-8fd6-a6952abef462" providerId="ADAL" clId="{9229E285-463F-544E-92A4-C82270140F82}" dt="2024-11-18T18:04:04.022" v="22" actId="20577"/>
        <pc:sldMkLst>
          <pc:docMk/>
          <pc:sldMk cId="31432812" sldId="335"/>
        </pc:sldMkLst>
      </pc:sldChg>
      <pc:sldChg chg="addSp delSp modSp mod">
        <pc:chgData name="Ilin,I (pgt)" userId="0881c4b2-91ff-45af-8fd6-a6952abef462" providerId="ADAL" clId="{9229E285-463F-544E-92A4-C82270140F82}" dt="2024-11-18T18:35:04.163" v="208" actId="1076"/>
        <pc:sldMkLst>
          <pc:docMk/>
          <pc:sldMk cId="2593258370" sldId="336"/>
        </pc:sldMkLst>
      </pc:sldChg>
      <pc:sldChg chg="addSp delSp modSp mod">
        <pc:chgData name="Ilin,I (pgt)" userId="0881c4b2-91ff-45af-8fd6-a6952abef462" providerId="ADAL" clId="{9229E285-463F-544E-92A4-C82270140F82}" dt="2024-11-18T18:17:28.484" v="78" actId="1076"/>
        <pc:sldMkLst>
          <pc:docMk/>
          <pc:sldMk cId="68323592" sldId="337"/>
        </pc:sldMkLst>
      </pc:sldChg>
      <pc:sldChg chg="addSp delSp modSp mod">
        <pc:chgData name="Ilin,I (pgt)" userId="0881c4b2-91ff-45af-8fd6-a6952abef462" providerId="ADAL" clId="{9229E285-463F-544E-92A4-C82270140F82}" dt="2024-11-18T18:30:19.619" v="179" actId="1076"/>
        <pc:sldMkLst>
          <pc:docMk/>
          <pc:sldMk cId="1729181158" sldId="338"/>
        </pc:sldMkLst>
      </pc:sldChg>
      <pc:sldChg chg="addSp delSp modSp mod">
        <pc:chgData name="Ilin,I (pgt)" userId="0881c4b2-91ff-45af-8fd6-a6952abef462" providerId="ADAL" clId="{9229E285-463F-544E-92A4-C82270140F82}" dt="2024-11-18T18:31:42.491" v="197" actId="1076"/>
        <pc:sldMkLst>
          <pc:docMk/>
          <pc:sldMk cId="860318380" sldId="339"/>
        </pc:sldMkLst>
      </pc:sldChg>
      <pc:sldChg chg="addSp delSp modSp mod">
        <pc:chgData name="Ilin,I (pgt)" userId="0881c4b2-91ff-45af-8fd6-a6952abef462" providerId="ADAL" clId="{9229E285-463F-544E-92A4-C82270140F82}" dt="2024-11-18T18:38:03.504" v="235" actId="1076"/>
        <pc:sldMkLst>
          <pc:docMk/>
          <pc:sldMk cId="2961496313" sldId="341"/>
        </pc:sldMkLst>
      </pc:sldChg>
      <pc:sldChg chg="modSp mod">
        <pc:chgData name="Ilin,I (pgt)" userId="0881c4b2-91ff-45af-8fd6-a6952abef462" providerId="ADAL" clId="{9229E285-463F-544E-92A4-C82270140F82}" dt="2024-11-18T18:40:50.431" v="256" actId="20577"/>
        <pc:sldMkLst>
          <pc:docMk/>
          <pc:sldMk cId="1561247461" sldId="347"/>
        </pc:sldMkLst>
        <pc:spChg chg="mod">
          <ac:chgData name="Ilin,I (pgt)" userId="0881c4b2-91ff-45af-8fd6-a6952abef462" providerId="ADAL" clId="{9229E285-463F-544E-92A4-C82270140F82}" dt="2024-11-18T18:40:50.431" v="256" actId="20577"/>
          <ac:spMkLst>
            <pc:docMk/>
            <pc:sldMk cId="1561247461" sldId="347"/>
            <ac:spMk id="3" creationId="{24B109AE-B063-558E-5656-FDD93FBDBF05}"/>
          </ac:spMkLst>
        </pc:spChg>
      </pc:sldChg>
      <pc:sldChg chg="addSp delSp modSp mod">
        <pc:chgData name="Ilin,I (pgt)" userId="0881c4b2-91ff-45af-8fd6-a6952abef462" providerId="ADAL" clId="{9229E285-463F-544E-92A4-C82270140F82}" dt="2024-11-18T18:51:05.035" v="313" actId="1076"/>
        <pc:sldMkLst>
          <pc:docMk/>
          <pc:sldMk cId="29791348" sldId="351"/>
        </pc:sldMkLst>
        <pc:spChg chg="mod">
          <ac:chgData name="Ilin,I (pgt)" userId="0881c4b2-91ff-45af-8fd6-a6952abef462" providerId="ADAL" clId="{9229E285-463F-544E-92A4-C82270140F82}" dt="2024-11-18T18:49:59.799" v="299" actId="1076"/>
          <ac:spMkLst>
            <pc:docMk/>
            <pc:sldMk cId="29791348" sldId="351"/>
            <ac:spMk id="6" creationId="{E5025796-6A37-39DC-D320-85C4AE97EB91}"/>
          </ac:spMkLst>
        </pc:spChg>
        <pc:picChg chg="add mod modCrop">
          <ac:chgData name="Ilin,I (pgt)" userId="0881c4b2-91ff-45af-8fd6-a6952abef462" providerId="ADAL" clId="{9229E285-463F-544E-92A4-C82270140F82}" dt="2024-11-18T18:51:05.035" v="313" actId="1076"/>
          <ac:picMkLst>
            <pc:docMk/>
            <pc:sldMk cId="29791348" sldId="351"/>
            <ac:picMk id="12" creationId="{4BDE27F7-9B58-7FB1-281F-29CF918579FB}"/>
          </ac:picMkLst>
        </pc:picChg>
      </pc:sldChg>
      <pc:sldChg chg="addSp delSp modSp mod">
        <pc:chgData name="Ilin,I (pgt)" userId="0881c4b2-91ff-45af-8fd6-a6952abef462" providerId="ADAL" clId="{9229E285-463F-544E-92A4-C82270140F82}" dt="2024-11-18T19:03:05.336" v="352" actId="1076"/>
        <pc:sldMkLst>
          <pc:docMk/>
          <pc:sldMk cId="195290468" sldId="352"/>
        </pc:sldMkLst>
        <pc:spChg chg="mod">
          <ac:chgData name="Ilin,I (pgt)" userId="0881c4b2-91ff-45af-8fd6-a6952abef462" providerId="ADAL" clId="{9229E285-463F-544E-92A4-C82270140F82}" dt="2024-11-18T19:03:05.336" v="352" actId="1076"/>
          <ac:spMkLst>
            <pc:docMk/>
            <pc:sldMk cId="195290468" sldId="352"/>
            <ac:spMk id="7" creationId="{700504DE-CE25-5E91-F12B-ED91FF2A8287}"/>
          </ac:spMkLst>
        </pc:spChg>
        <pc:picChg chg="add mod modCrop">
          <ac:chgData name="Ilin,I (pgt)" userId="0881c4b2-91ff-45af-8fd6-a6952abef462" providerId="ADAL" clId="{9229E285-463F-544E-92A4-C82270140F82}" dt="2024-11-18T18:52:12.938" v="325" actId="18131"/>
          <ac:picMkLst>
            <pc:docMk/>
            <pc:sldMk cId="195290468" sldId="352"/>
            <ac:picMk id="9" creationId="{CA302A78-FE19-C898-DEBB-5FB3A4293D8D}"/>
          </ac:picMkLst>
        </pc:picChg>
      </pc:sldChg>
      <pc:sldChg chg="addSp delSp modSp mod">
        <pc:chgData name="Ilin,I (pgt)" userId="0881c4b2-91ff-45af-8fd6-a6952abef462" providerId="ADAL" clId="{9229E285-463F-544E-92A4-C82270140F82}" dt="2024-11-18T18:47:56.420" v="289" actId="1076"/>
        <pc:sldMkLst>
          <pc:docMk/>
          <pc:sldMk cId="740940537" sldId="353"/>
        </pc:sldMkLst>
        <pc:picChg chg="add mod modCrop">
          <ac:chgData name="Ilin,I (pgt)" userId="0881c4b2-91ff-45af-8fd6-a6952abef462" providerId="ADAL" clId="{9229E285-463F-544E-92A4-C82270140F82}" dt="2024-11-18T18:47:50.803" v="288" actId="1076"/>
          <ac:picMkLst>
            <pc:docMk/>
            <pc:sldMk cId="740940537" sldId="353"/>
            <ac:picMk id="8" creationId="{5BB1C9A6-65DB-15B8-AA04-478154ACD4DD}"/>
          </ac:picMkLst>
        </pc:picChg>
      </pc:sldChg>
      <pc:sldChg chg="addSp delSp modSp mod">
        <pc:chgData name="Ilin,I (pgt)" userId="0881c4b2-91ff-45af-8fd6-a6952abef462" providerId="ADAL" clId="{9229E285-463F-544E-92A4-C82270140F82}" dt="2024-11-18T18:46:20.330" v="270" actId="18131"/>
        <pc:sldMkLst>
          <pc:docMk/>
          <pc:sldMk cId="3718900296" sldId="354"/>
        </pc:sldMkLst>
        <pc:picChg chg="add mod modCrop">
          <ac:chgData name="Ilin,I (pgt)" userId="0881c4b2-91ff-45af-8fd6-a6952abef462" providerId="ADAL" clId="{9229E285-463F-544E-92A4-C82270140F82}" dt="2024-11-18T18:46:20.330" v="270" actId="18131"/>
          <ac:picMkLst>
            <pc:docMk/>
            <pc:sldMk cId="3718900296" sldId="354"/>
            <ac:picMk id="8" creationId="{99F57B6E-2B32-43D0-39A4-F745C1927928}"/>
          </ac:picMkLst>
        </pc:picChg>
      </pc:sldChg>
      <pc:sldChg chg="addSp delSp modSp mod">
        <pc:chgData name="Ilin,I (pgt)" userId="0881c4b2-91ff-45af-8fd6-a6952abef462" providerId="ADAL" clId="{9229E285-463F-544E-92A4-C82270140F82}" dt="2024-11-18T18:55:52.839" v="338" actId="14100"/>
        <pc:sldMkLst>
          <pc:docMk/>
          <pc:sldMk cId="2224932094" sldId="355"/>
        </pc:sldMkLst>
        <pc:spChg chg="mod">
          <ac:chgData name="Ilin,I (pgt)" userId="0881c4b2-91ff-45af-8fd6-a6952abef462" providerId="ADAL" clId="{9229E285-463F-544E-92A4-C82270140F82}" dt="2024-11-18T18:55:46.113" v="336" actId="1076"/>
          <ac:spMkLst>
            <pc:docMk/>
            <pc:sldMk cId="2224932094" sldId="355"/>
            <ac:spMk id="7" creationId="{28E82E4D-B9A2-EDED-4DC0-C64051E411C2}"/>
          </ac:spMkLst>
        </pc:spChg>
        <pc:picChg chg="add mod modCrop">
          <ac:chgData name="Ilin,I (pgt)" userId="0881c4b2-91ff-45af-8fd6-a6952abef462" providerId="ADAL" clId="{9229E285-463F-544E-92A4-C82270140F82}" dt="2024-11-18T18:55:52.839" v="338" actId="14100"/>
          <ac:picMkLst>
            <pc:docMk/>
            <pc:sldMk cId="2224932094" sldId="355"/>
            <ac:picMk id="9" creationId="{FC8D6079-090D-C44D-2080-B1638F73089B}"/>
          </ac:picMkLst>
        </pc:picChg>
      </pc:sldChg>
      <pc:sldChg chg="addSp delSp modSp mod">
        <pc:chgData name="Ilin,I (pgt)" userId="0881c4b2-91ff-45af-8fd6-a6952abef462" providerId="ADAL" clId="{9229E285-463F-544E-92A4-C82270140F82}" dt="2024-11-18T18:58:01.902" v="351" actId="1076"/>
        <pc:sldMkLst>
          <pc:docMk/>
          <pc:sldMk cId="730921501" sldId="357"/>
        </pc:sldMkLst>
        <pc:spChg chg="mod">
          <ac:chgData name="Ilin,I (pgt)" userId="0881c4b2-91ff-45af-8fd6-a6952abef462" providerId="ADAL" clId="{9229E285-463F-544E-92A4-C82270140F82}" dt="2024-11-18T18:57:53.791" v="348" actId="1076"/>
          <ac:spMkLst>
            <pc:docMk/>
            <pc:sldMk cId="730921501" sldId="357"/>
            <ac:spMk id="8" creationId="{5B32925C-7B84-CEA0-92A3-FC9ED1B75203}"/>
          </ac:spMkLst>
        </pc:spChg>
        <pc:picChg chg="add mod modCrop">
          <ac:chgData name="Ilin,I (pgt)" userId="0881c4b2-91ff-45af-8fd6-a6952abef462" providerId="ADAL" clId="{9229E285-463F-544E-92A4-C82270140F82}" dt="2024-11-18T18:58:01.902" v="351" actId="1076"/>
          <ac:picMkLst>
            <pc:docMk/>
            <pc:sldMk cId="730921501" sldId="357"/>
            <ac:picMk id="9" creationId="{65376F13-3FB6-D636-8D29-FD36E781FCD0}"/>
          </ac:picMkLst>
        </pc:picChg>
      </pc:sldChg>
      <pc:sldChg chg="addSp delSp modSp mod">
        <pc:chgData name="Ilin,I (pgt)" userId="0881c4b2-91ff-45af-8fd6-a6952abef462" providerId="ADAL" clId="{9229E285-463F-544E-92A4-C82270140F82}" dt="2024-11-18T19:06:25.198" v="380" actId="1076"/>
        <pc:sldMkLst>
          <pc:docMk/>
          <pc:sldMk cId="3642086264" sldId="358"/>
        </pc:sldMkLst>
        <pc:spChg chg="mod">
          <ac:chgData name="Ilin,I (pgt)" userId="0881c4b2-91ff-45af-8fd6-a6952abef462" providerId="ADAL" clId="{9229E285-463F-544E-92A4-C82270140F82}" dt="2024-11-18T19:03:18.822" v="353" actId="1076"/>
          <ac:spMkLst>
            <pc:docMk/>
            <pc:sldMk cId="3642086264" sldId="358"/>
            <ac:spMk id="24" creationId="{DBCAFEB7-E11A-AD2E-9A9A-0EA73804672E}"/>
          </ac:spMkLst>
        </pc:spChg>
        <pc:picChg chg="add mod modCrop">
          <ac:chgData name="Ilin,I (pgt)" userId="0881c4b2-91ff-45af-8fd6-a6952abef462" providerId="ADAL" clId="{9229E285-463F-544E-92A4-C82270140F82}" dt="2024-11-18T19:05:18.342" v="369" actId="1076"/>
          <ac:picMkLst>
            <pc:docMk/>
            <pc:sldMk cId="3642086264" sldId="358"/>
            <ac:picMk id="9" creationId="{979C7C48-2FD4-65C8-9DD3-F3B358FE28A5}"/>
          </ac:picMkLst>
        </pc:picChg>
        <pc:picChg chg="add mod">
          <ac:chgData name="Ilin,I (pgt)" userId="0881c4b2-91ff-45af-8fd6-a6952abef462" providerId="ADAL" clId="{9229E285-463F-544E-92A4-C82270140F82}" dt="2024-11-18T19:06:25.198" v="380" actId="1076"/>
          <ac:picMkLst>
            <pc:docMk/>
            <pc:sldMk cId="3642086264" sldId="358"/>
            <ac:picMk id="11" creationId="{BDE7B8E8-321D-7A8A-E1E9-F640E71C50F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rlabf\Venturag$\Current_projects\Economy2030\Human%20Capital\Briefing%20note\figures\Apprenticeship_Starts_byAge_andLev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'Starts by Age'!$C$2</c:f>
              <c:strCache>
                <c:ptCount val="1"/>
                <c:pt idx="0">
                  <c:v>Under 19</c:v>
                </c:pt>
              </c:strCache>
            </c:strRef>
          </c:tx>
          <c:spPr>
            <a:solidFill>
              <a:srgbClr val="00FF80"/>
            </a:solidFill>
            <a:ln>
              <a:noFill/>
            </a:ln>
            <a:effectLst/>
          </c:spPr>
          <c:invertIfNegative val="0"/>
          <c:cat>
            <c:numRef>
              <c:f>'Starts by Age'!$A$3:$A$22</c:f>
              <c:numCache>
                <c:formatCode>General</c:formatCode>
                <c:ptCount val="20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  <c:pt idx="18">
                  <c:v>2021</c:v>
                </c:pt>
                <c:pt idx="19">
                  <c:v>2022</c:v>
                </c:pt>
              </c:numCache>
            </c:numRef>
          </c:cat>
          <c:val>
            <c:numRef>
              <c:f>'Starts by Age'!$C$3:$C$22</c:f>
              <c:numCache>
                <c:formatCode>_-* #,##0_-;\-* #,##0_-;_-* "-"??_-;_-@_-</c:formatCode>
                <c:ptCount val="20"/>
                <c:pt idx="0">
                  <c:v>97400</c:v>
                </c:pt>
                <c:pt idx="1">
                  <c:v>108300</c:v>
                </c:pt>
                <c:pt idx="2">
                  <c:v>113500</c:v>
                </c:pt>
                <c:pt idx="3">
                  <c:v>99500</c:v>
                </c:pt>
                <c:pt idx="4">
                  <c:v>105600</c:v>
                </c:pt>
                <c:pt idx="5">
                  <c:v>107600</c:v>
                </c:pt>
                <c:pt idx="6">
                  <c:v>99400</c:v>
                </c:pt>
                <c:pt idx="7">
                  <c:v>116800</c:v>
                </c:pt>
                <c:pt idx="8">
                  <c:v>131700</c:v>
                </c:pt>
                <c:pt idx="9">
                  <c:v>129900</c:v>
                </c:pt>
                <c:pt idx="10">
                  <c:v>114500</c:v>
                </c:pt>
                <c:pt idx="11">
                  <c:v>119800</c:v>
                </c:pt>
                <c:pt idx="12">
                  <c:v>125900</c:v>
                </c:pt>
                <c:pt idx="13">
                  <c:v>131420</c:v>
                </c:pt>
                <c:pt idx="14">
                  <c:v>122750</c:v>
                </c:pt>
                <c:pt idx="15">
                  <c:v>106570</c:v>
                </c:pt>
                <c:pt idx="16">
                  <c:v>97700</c:v>
                </c:pt>
                <c:pt idx="17">
                  <c:v>76270</c:v>
                </c:pt>
                <c:pt idx="18">
                  <c:v>65150</c:v>
                </c:pt>
                <c:pt idx="19">
                  <c:v>77520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CE-4774-BAF3-AAEB4C96DA8C}"/>
            </c:ext>
          </c:extLst>
        </c:ser>
        <c:ser>
          <c:idx val="1"/>
          <c:order val="1"/>
          <c:tx>
            <c:strRef>
              <c:f>'Starts by Age'!$D$2</c:f>
              <c:strCache>
                <c:ptCount val="1"/>
                <c:pt idx="0">
                  <c:v>19-24</c:v>
                </c:pt>
              </c:strCache>
            </c:strRef>
          </c:tx>
          <c:spPr>
            <a:solidFill>
              <a:srgbClr val="ADD8E6"/>
            </a:solidFill>
            <a:ln>
              <a:noFill/>
            </a:ln>
            <a:effectLst/>
          </c:spPr>
          <c:invertIfNegative val="0"/>
          <c:cat>
            <c:numRef>
              <c:f>'Starts by Age'!$A$3:$A$22</c:f>
              <c:numCache>
                <c:formatCode>General</c:formatCode>
                <c:ptCount val="20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  <c:pt idx="18">
                  <c:v>2021</c:v>
                </c:pt>
                <c:pt idx="19">
                  <c:v>2022</c:v>
                </c:pt>
              </c:numCache>
            </c:numRef>
          </c:cat>
          <c:val>
            <c:numRef>
              <c:f>'Starts by Age'!$D$3:$D$22</c:f>
              <c:numCache>
                <c:formatCode>_-* #,##0_-;\-* #,##0_-;_-* "-"??_-;_-@_-</c:formatCode>
                <c:ptCount val="20"/>
                <c:pt idx="0">
                  <c:v>70200</c:v>
                </c:pt>
                <c:pt idx="1">
                  <c:v>85300</c:v>
                </c:pt>
                <c:pt idx="2">
                  <c:v>75100</c:v>
                </c:pt>
                <c:pt idx="3">
                  <c:v>75200</c:v>
                </c:pt>
                <c:pt idx="4">
                  <c:v>78600</c:v>
                </c:pt>
                <c:pt idx="5">
                  <c:v>90100</c:v>
                </c:pt>
                <c:pt idx="6">
                  <c:v>84700</c:v>
                </c:pt>
                <c:pt idx="7">
                  <c:v>113800</c:v>
                </c:pt>
                <c:pt idx="8">
                  <c:v>143400</c:v>
                </c:pt>
                <c:pt idx="9">
                  <c:v>161400</c:v>
                </c:pt>
                <c:pt idx="10">
                  <c:v>165400</c:v>
                </c:pt>
                <c:pt idx="11">
                  <c:v>159100</c:v>
                </c:pt>
                <c:pt idx="12">
                  <c:v>160200</c:v>
                </c:pt>
                <c:pt idx="13">
                  <c:v>153860</c:v>
                </c:pt>
                <c:pt idx="14">
                  <c:v>142190</c:v>
                </c:pt>
                <c:pt idx="15">
                  <c:v>113710</c:v>
                </c:pt>
                <c:pt idx="16">
                  <c:v>116000</c:v>
                </c:pt>
                <c:pt idx="17">
                  <c:v>95290</c:v>
                </c:pt>
                <c:pt idx="18">
                  <c:v>94610</c:v>
                </c:pt>
                <c:pt idx="19">
                  <c:v>106330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CE-4774-BAF3-AAEB4C96DA8C}"/>
            </c:ext>
          </c:extLst>
        </c:ser>
        <c:ser>
          <c:idx val="2"/>
          <c:order val="2"/>
          <c:tx>
            <c:strRef>
              <c:f>'Starts by Age'!$E$2</c:f>
              <c:strCache>
                <c:ptCount val="1"/>
                <c:pt idx="0">
                  <c:v>25+</c:v>
                </c:pt>
              </c:strCache>
            </c:strRef>
          </c:tx>
          <c:spPr>
            <a:solidFill>
              <a:srgbClr val="1A476F"/>
            </a:solidFill>
            <a:ln>
              <a:noFill/>
            </a:ln>
            <a:effectLst/>
          </c:spPr>
          <c:invertIfNegative val="0"/>
          <c:cat>
            <c:numRef>
              <c:f>'Starts by Age'!$A$3:$A$22</c:f>
              <c:numCache>
                <c:formatCode>General</c:formatCode>
                <c:ptCount val="20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  <c:pt idx="9">
                  <c:v>2012</c:v>
                </c:pt>
                <c:pt idx="10">
                  <c:v>2013</c:v>
                </c:pt>
                <c:pt idx="11">
                  <c:v>2014</c:v>
                </c:pt>
                <c:pt idx="12">
                  <c:v>2015</c:v>
                </c:pt>
                <c:pt idx="13">
                  <c:v>2016</c:v>
                </c:pt>
                <c:pt idx="14">
                  <c:v>2017</c:v>
                </c:pt>
                <c:pt idx="15">
                  <c:v>2018</c:v>
                </c:pt>
                <c:pt idx="16">
                  <c:v>2019</c:v>
                </c:pt>
                <c:pt idx="17">
                  <c:v>2020</c:v>
                </c:pt>
                <c:pt idx="18">
                  <c:v>2021</c:v>
                </c:pt>
                <c:pt idx="19">
                  <c:v>2022</c:v>
                </c:pt>
              </c:numCache>
            </c:numRef>
          </c:cat>
          <c:val>
            <c:numRef>
              <c:f>'Starts by Age'!$E$3:$E$22</c:f>
              <c:numCache>
                <c:formatCode>_-* #,##0_-;\-* #,##0_-;_-* "-"??_-;_-@_-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400</c:v>
                </c:pt>
                <c:pt idx="3">
                  <c:v>300</c:v>
                </c:pt>
                <c:pt idx="4">
                  <c:v>300</c:v>
                </c:pt>
                <c:pt idx="5">
                  <c:v>27200</c:v>
                </c:pt>
                <c:pt idx="6">
                  <c:v>55900</c:v>
                </c:pt>
                <c:pt idx="7">
                  <c:v>49100</c:v>
                </c:pt>
                <c:pt idx="8">
                  <c:v>182100</c:v>
                </c:pt>
                <c:pt idx="9">
                  <c:v>229300</c:v>
                </c:pt>
                <c:pt idx="10">
                  <c:v>230300</c:v>
                </c:pt>
                <c:pt idx="11">
                  <c:v>161600</c:v>
                </c:pt>
                <c:pt idx="12">
                  <c:v>213900</c:v>
                </c:pt>
                <c:pt idx="13">
                  <c:v>224090</c:v>
                </c:pt>
                <c:pt idx="14">
                  <c:v>229940</c:v>
                </c:pt>
                <c:pt idx="15">
                  <c:v>155480</c:v>
                </c:pt>
                <c:pt idx="16">
                  <c:v>179670</c:v>
                </c:pt>
                <c:pt idx="17">
                  <c:v>150960</c:v>
                </c:pt>
                <c:pt idx="18">
                  <c:v>161690</c:v>
                </c:pt>
                <c:pt idx="19">
                  <c:v>165340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CE-4774-BAF3-AAEB4C96D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8785104"/>
        <c:axId val="1708770128"/>
      </c:barChart>
      <c:catAx>
        <c:axId val="1708785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Academic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770128"/>
        <c:crosses val="autoZero"/>
        <c:auto val="1"/>
        <c:lblAlgn val="ctr"/>
        <c:lblOffset val="100"/>
        <c:noMultiLvlLbl val="0"/>
      </c:catAx>
      <c:valAx>
        <c:axId val="170877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/>
                  <a:t>Number of Starts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78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63A25-ABB6-4F80-BE67-9F55B209A93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7B29-5866-46EE-865F-00160EC7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0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37B29-5866-46EE-865F-00160EC704A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84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37B29-5866-46EE-865F-00160EC704A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Notice that the fraction is higher in this plot because it refers to the fraction of job ads containing at least low-carbon skill whereas we plot the fraction of overall skill demanded that are low-carbon. If low-carbon ads contain/demand more skills then the proportion will be lower as it is the case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37B29-5866-46EE-865F-00160EC704A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4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Ideally I would like to replicate this figure to be able to see at green job ads as a whole and with a focus on Technical skills – as this can partly motivate the interest in apprenticeships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37B29-5866-46EE-865F-00160EC704A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5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DB41-3119-442E-12DA-1C21DDDE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0EDCC-DCBB-5222-3B09-1E010FA3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EA45-4CD9-24F1-B197-845F5438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E3C4-F020-A515-D955-FCE8F0C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42619-326E-3FF0-93B3-A01CDFCA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3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870F-27AD-1E78-2B6A-A3CCB869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FEAD-1A58-E740-C954-C1CBF6514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14B3-C7EE-31E5-9D0B-A8F69532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396-7EB5-148F-306E-7B851404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77F-BF2C-DB02-307D-BA9B7C73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BF994-CE58-17B8-E0E5-294868003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A7246-C45B-1E52-61CB-1919F32D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B697-35B5-769B-EF4A-568BC6DD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DD2C-566E-D1DA-6803-CCEE9B36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9F8C-C168-D3F1-7D46-7B70F578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82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8ED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D36-2A77-1BEB-DEAE-85D41AEA9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BA89A-C6A5-282D-1B27-55D303ED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7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1F10-F30E-ECCF-186F-F937D7BB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7346"/>
          </a:xfrm>
          <a:solidFill>
            <a:srgbClr val="8ED973"/>
          </a:solidFill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18FC-679A-F557-6824-B049AC85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253331"/>
            <a:ext cx="10515600" cy="4351338"/>
          </a:xfrm>
        </p:spPr>
        <p:txBody>
          <a:bodyPr/>
          <a:lstStyle>
            <a:lvl1pPr marL="228600" indent="-228600">
              <a:buSzPct val="70000"/>
              <a:buFont typeface="Wingdings 3" panose="05040102010807070707" pitchFamily="18" charset="2"/>
              <a:buChar char=""/>
              <a:defRPr/>
            </a:lvl1pPr>
            <a:lvl3pPr marL="1143000" indent="-228600">
              <a:buSzPct val="70000"/>
              <a:buFont typeface="Courier New" panose="02070309020205020404" pitchFamily="49" charset="0"/>
              <a:buChar char="o"/>
              <a:defRPr/>
            </a:lvl3pPr>
            <a:lvl4pPr marL="1600200" indent="-228600">
              <a:buSzPct val="60000"/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78519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/ tex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AE5CDDD-F9ED-8178-A382-25FC19DF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7346"/>
          </a:xfrm>
          <a:solidFill>
            <a:srgbClr val="8ED973"/>
          </a:solidFill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049AA7-6DB4-5AAA-838C-751EC70C71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9464" y="2100385"/>
            <a:ext cx="4721225" cy="3665538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A54AC1-BECF-8840-EC84-B062676342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9464" y="976191"/>
            <a:ext cx="5689600" cy="596900"/>
          </a:xfrm>
        </p:spPr>
        <p:txBody>
          <a:bodyPr/>
          <a:lstStyle>
            <a:lvl1pPr marL="0" indent="0">
              <a:buNone/>
              <a:defRPr b="1">
                <a:solidFill>
                  <a:srgbClr val="8ED973"/>
                </a:solidFill>
              </a:defRPr>
            </a:lvl1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85804F-9BAA-0544-374D-BA7D90D094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464" y="1503485"/>
            <a:ext cx="5689600" cy="5969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Chart subtitle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5827AF5-6231-FB40-2D26-A45BB1771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5968" y="2073398"/>
            <a:ext cx="5117123" cy="3692525"/>
          </a:xfrm>
        </p:spPr>
        <p:txBody>
          <a:bodyPr/>
          <a:lstStyle>
            <a:lvl1pPr marL="228600" indent="-228600">
              <a:buSzPct val="70000"/>
              <a:buFont typeface="Wingdings 3" panose="05040102010807070707" pitchFamily="18" charset="2"/>
              <a:buChar char="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3167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AE5CDDD-F9ED-8178-A382-25FC19DF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7346"/>
          </a:xfrm>
          <a:solidFill>
            <a:srgbClr val="8ED973"/>
          </a:solidFill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049AA7-6DB4-5AAA-838C-751EC70C71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35387" y="2170723"/>
            <a:ext cx="4721225" cy="3665538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A54AC1-BECF-8840-EC84-B062676342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5387" y="924170"/>
            <a:ext cx="5689600" cy="5969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8ED973"/>
                </a:solidFill>
              </a:defRPr>
            </a:lvl1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85804F-9BAA-0544-374D-BA7D90D094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5387" y="1538654"/>
            <a:ext cx="5689600" cy="5969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Chart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BD79-3B8F-83DD-1A36-D6F2CA00FB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5388" y="6013450"/>
            <a:ext cx="4721225" cy="2905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Source: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3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06C3-9933-2CF9-D9F7-A3DC998E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7F1D-F944-3A11-C49B-C92A8008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4E03-4FBF-5FB5-5278-9F2A700F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E67B4-3C2B-E326-ED05-4314238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1A1-610A-0DCB-2E6D-6E16E615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9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4693-53D1-DC09-6827-0DEC500C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E673C-0D4E-6D3A-7CCE-ABDF2492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46B0-2DFC-893C-3611-445E93CC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62B7-6153-796F-F5E1-90BF1B76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C23B-FB86-C00F-5DD6-9BA75801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8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4A3B-AACE-9438-3665-D52F6D7F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F9EF-84AC-052B-0798-7637E6C66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6EDFB-1A73-5535-A8B5-81271A2EB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00862-CE26-9C2B-D83F-125E51C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6441F-9535-82A5-C873-713A4114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4C1C-CE06-B4EC-1216-601938F2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3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A1BC-8370-F101-A3E3-BF05A77E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05C2-969C-A38B-7671-4A1DC9C6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B52D5-E127-2425-34A2-EED7D537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BA938-79E7-CE20-892F-12AE6CB9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C2A82-9523-F5AF-BD18-DF00C55C5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C0F26-FA22-4683-9550-1A12976F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AC9C4-5FEF-9166-7CDA-0019C2E8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4A5A6-1B39-DD02-A190-92BCC649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2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7CD5-198B-576A-8086-4BB7492B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A7170-424A-A033-47E0-60DC990A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8B0A8-3A5F-7FF4-73A5-793E5C0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1BAB2-CD51-C434-524C-482A094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4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C92D7-AFC0-9C9D-60FC-9C011F85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637B6-7905-7DF8-5227-E9DAEB2C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2473-04AB-4F8C-125B-A75D5CA7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62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3B7-2708-1439-C5F5-A92C86EFA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19B1-863B-0BCC-10D4-31E7811A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7ADAE-A06A-C83F-9A3D-54653C85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BFCD1-BFE5-C28C-673D-CAB20164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EB33-A523-6FAE-BB40-475D5CB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9D96B-CB77-2986-775F-14EFEDD9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E0C9-1930-39CE-83C7-218F9F02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BA56B-BF61-BD28-5529-622120D8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5427F-26D3-1692-4F7F-50649565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BF1C-7BC5-0EEB-B6ED-115C36A1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6A48B-1EA8-F855-6152-61F0AE67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3C85-6CC4-1D6F-99ED-DEE4E559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5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1F4ED-55BF-8B5C-BC43-E3BBEF08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784A5-7F59-8364-28F9-A6B5DF66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477D-43A9-02B9-129A-479ABF7DE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990C6-2877-4ADE-9208-EAF5746D2A8F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E113-506F-7FDD-0555-F22B384B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B542-02D6-B19F-0D23-4EFFF26E0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D9BCD-70FA-4CEB-84A9-FC298E511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A5C5A-4B1C-EA91-7451-04D15EFD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F19AD-9A20-B240-D020-5361E702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8471-CB3D-4CA3-DED1-50F327569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385DE-7059-42B3-9120-C6DF3E098B62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B6A5-34CF-6ADD-73AC-DDF257EA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F583-1DF2-4CC3-9287-25A198E1C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EEF7B-E1EF-471D-BAFF-B678BFE1A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hyperlink" Target="https://www.lse.ac.uk/granthaminstitute/wp-content/uploads/2023/01/Skills-and-wage-gaps-in-the-low-carbon-transition-Comparing-job-vacancy-data-from-the-US-and-UK-1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se.ac.uk/granthaminstitute/wp-content/uploads/2023/01/Skills-and-wage-gaps-in-the-low-carbon-transition-Comparing-job-vacancy-data-from-the-US-and-UK-1.pdf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ituteforapprenticeships.org/apprenticeship-standards/low-carbon-heating-technician-v1-1?view=standar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AC065-C312-7465-414C-EAA2ED664F7D}"/>
              </a:ext>
            </a:extLst>
          </p:cNvPr>
          <p:cNvSpPr txBox="1"/>
          <p:nvPr/>
        </p:nvSpPr>
        <p:spPr>
          <a:xfrm>
            <a:off x="2002487" y="1516125"/>
            <a:ext cx="8275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Apprenticeships and their skills content</a:t>
            </a:r>
          </a:p>
        </p:txBody>
      </p:sp>
    </p:spTree>
    <p:extLst>
      <p:ext uri="{BB962C8B-B14F-4D97-AF65-F5344CB8AC3E}">
        <p14:creationId xmlns:p14="http://schemas.microsoft.com/office/powerpoint/2010/main" val="304380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aph with a line&#10;&#10;Description automatically generated">
            <a:extLst>
              <a:ext uri="{FF2B5EF4-FFF2-40B4-BE49-F238E27FC236}">
                <a16:creationId xmlns:a16="http://schemas.microsoft.com/office/drawing/2014/main" id="{CA302A78-FE19-C898-DEBB-5FB3A4293D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48" t="-39744" r="-63488" b="-23234"/>
          <a:stretch/>
        </p:blipFill>
        <p:spPr>
          <a:xfrm>
            <a:off x="0" y="385590"/>
            <a:ext cx="10609243" cy="62906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341F7-47B3-A04A-25F9-9A7A0EDF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938C-D921-AF48-463F-A276FF80F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Proportion of low-carbon training has increased over the last few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8EB4C-F692-1A99-15DF-99EC3DD8EF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% of low-carbon skills delivered over time: 2018-2022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617B3-58E4-396B-5AFE-6C7C9D974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3994" y="2086891"/>
            <a:ext cx="3219635" cy="3692525"/>
          </a:xfrm>
        </p:spPr>
        <p:txBody>
          <a:bodyPr>
            <a:normAutofit/>
          </a:bodyPr>
          <a:lstStyle/>
          <a:p>
            <a:r>
              <a:rPr lang="en-GB" sz="2000"/>
              <a:t>Proportion of low-carbon skills delivered has increased by less than in job ads: </a:t>
            </a:r>
            <a:br>
              <a:rPr lang="en-GB" sz="2000"/>
            </a:br>
            <a:br>
              <a:rPr lang="en-GB" sz="2000"/>
            </a:br>
            <a:r>
              <a:rPr lang="en-GB" sz="2000"/>
              <a:t>only 1.9 times vs. 2.8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00504DE-CE25-5E91-F12B-ED91FF2A8287}"/>
              </a:ext>
            </a:extLst>
          </p:cNvPr>
          <p:cNvSpPr txBox="1">
            <a:spLocks/>
          </p:cNvSpPr>
          <p:nvPr/>
        </p:nvSpPr>
        <p:spPr>
          <a:xfrm>
            <a:off x="509464" y="6327153"/>
            <a:ext cx="4721225" cy="290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 3" panose="05040102010807070707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/>
              <a:t>Source: </a:t>
            </a:r>
            <a:r>
              <a:rPr lang="en-GB"/>
              <a:t>Own calculations on</a:t>
            </a:r>
            <a:r>
              <a:rPr lang="en-GB" i="1"/>
              <a:t> </a:t>
            </a:r>
            <a:r>
              <a:rPr lang="en-GB"/>
              <a:t>DfE data</a:t>
            </a:r>
            <a:endParaRPr lang="en-GB" i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C8D6079-090D-C44D-2080-B1638F7308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20" t="-12480" r="-20039" b="-13896"/>
          <a:stretch/>
        </p:blipFill>
        <p:spPr>
          <a:xfrm>
            <a:off x="-558061" y="1777024"/>
            <a:ext cx="8468172" cy="50809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DF469-9388-ADFC-9F65-6C4F347A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B591D-FB0D-F2E6-6ADC-6DD39C0816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Increase in low-carbon training driven by only few types of skills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4C9C1-8DC5-4428-DCDB-6B87878BAD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% of low-carbon skills delivered over time by category: 2018-2022</a:t>
            </a:r>
          </a:p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47568-F2EF-418E-5BAA-51DDCA540E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2656" y="2360921"/>
            <a:ext cx="5117123" cy="3692525"/>
          </a:xfrm>
        </p:spPr>
        <p:txBody>
          <a:bodyPr>
            <a:normAutofit/>
          </a:bodyPr>
          <a:lstStyle/>
          <a:p>
            <a:r>
              <a:rPr lang="en-GB" sz="2000"/>
              <a:t>Training in low-carbon skills related to adaptation and decarbonisation of buildings has increased at the fastest pace in last few years</a:t>
            </a:r>
          </a:p>
          <a:p>
            <a:r>
              <a:rPr lang="en-GB" sz="2000"/>
              <a:t>This is despite demand for adaptation low-carbon skills has actually stagnated</a:t>
            </a:r>
          </a:p>
          <a:p>
            <a:r>
              <a:rPr lang="en-GB" sz="2000"/>
              <a:t>No change in supply of low-carbon skills for renewable energy, despite fastest increase in demand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8E82E4D-B9A2-EDED-4DC0-C64051E411C2}"/>
              </a:ext>
            </a:extLst>
          </p:cNvPr>
          <p:cNvSpPr txBox="1">
            <a:spLocks/>
          </p:cNvSpPr>
          <p:nvPr/>
        </p:nvSpPr>
        <p:spPr>
          <a:xfrm>
            <a:off x="399295" y="6567486"/>
            <a:ext cx="4721225" cy="290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 3" panose="05040102010807070707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/>
              <a:t>Source: </a:t>
            </a:r>
            <a:r>
              <a:rPr lang="en-GB"/>
              <a:t>Own calculations on</a:t>
            </a:r>
            <a:r>
              <a:rPr lang="en-GB" i="1"/>
              <a:t> </a:t>
            </a:r>
            <a:r>
              <a:rPr lang="en-GB"/>
              <a:t>DfE data</a:t>
            </a:r>
            <a:endParaRPr lang="en-GB" i="1"/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FCE56-789E-EB97-63E1-672045DDFB5B}"/>
              </a:ext>
            </a:extLst>
          </p:cNvPr>
          <p:cNvSpPr txBox="1"/>
          <p:nvPr/>
        </p:nvSpPr>
        <p:spPr>
          <a:xfrm>
            <a:off x="5889124" y="4994639"/>
            <a:ext cx="1623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5AC760"/>
                </a:solidFill>
              </a:rPr>
              <a:t>Decarbonising energy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78864-4721-90F7-DEF3-EC5000148A30}"/>
              </a:ext>
            </a:extLst>
          </p:cNvPr>
          <p:cNvSpPr txBox="1"/>
          <p:nvPr/>
        </p:nvSpPr>
        <p:spPr>
          <a:xfrm>
            <a:off x="5911751" y="5562168"/>
            <a:ext cx="1623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FDE614"/>
                </a:solidFill>
              </a:rPr>
              <a:t>Decarbonising transport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C4F7D-743F-BBCC-6E5A-2AB160907E82}"/>
              </a:ext>
            </a:extLst>
          </p:cNvPr>
          <p:cNvSpPr txBox="1"/>
          <p:nvPr/>
        </p:nvSpPr>
        <p:spPr>
          <a:xfrm>
            <a:off x="5911751" y="4497079"/>
            <a:ext cx="1623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6B7BA7"/>
                </a:solidFill>
              </a:rPr>
              <a:t>Climate - general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92D50-EEA0-63B3-0EDA-06CF6EDD0422}"/>
              </a:ext>
            </a:extLst>
          </p:cNvPr>
          <p:cNvSpPr txBox="1"/>
          <p:nvPr/>
        </p:nvSpPr>
        <p:spPr>
          <a:xfrm>
            <a:off x="5911751" y="3178821"/>
            <a:ext cx="1623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85618E"/>
                </a:solidFill>
              </a:rPr>
              <a:t>Climate - adaptation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EAA41E-45D9-1CF6-4BD2-8D6A69D62702}"/>
              </a:ext>
            </a:extLst>
          </p:cNvPr>
          <p:cNvSpPr txBox="1"/>
          <p:nvPr/>
        </p:nvSpPr>
        <p:spPr>
          <a:xfrm>
            <a:off x="5911751" y="2627679"/>
            <a:ext cx="1623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>
                <a:solidFill>
                  <a:srgbClr val="48A29F"/>
                </a:solidFill>
              </a:rPr>
              <a:t>Decarbonising buildings</a:t>
            </a:r>
          </a:p>
        </p:txBody>
      </p:sp>
    </p:spTree>
    <p:extLst>
      <p:ext uri="{BB962C8B-B14F-4D97-AF65-F5344CB8AC3E}">
        <p14:creationId xmlns:p14="http://schemas.microsoft.com/office/powerpoint/2010/main" val="22249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5376F13-3FB6-D636-8D29-FD36E781FC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96" t="-16182" r="-24178" b="-27063"/>
          <a:stretch/>
        </p:blipFill>
        <p:spPr>
          <a:xfrm>
            <a:off x="-473725" y="1749605"/>
            <a:ext cx="8747392" cy="58165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2AF8-FC4B-52C6-A7FC-E66D5A79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F0642-93B4-F7BA-E367-0A9A565B2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Increase in low-carbon training driven by Level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99C92-2751-89F4-AFC2-7A3B26D02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% of low-carbon skills delivered over time by Apprenticeship Standard level: 2018-2022</a:t>
            </a:r>
          </a:p>
          <a:p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B32925C-7B84-CEA0-92A3-FC9ED1B75203}"/>
              </a:ext>
            </a:extLst>
          </p:cNvPr>
          <p:cNvSpPr txBox="1">
            <a:spLocks/>
          </p:cNvSpPr>
          <p:nvPr/>
        </p:nvSpPr>
        <p:spPr>
          <a:xfrm>
            <a:off x="207806" y="6567486"/>
            <a:ext cx="4721225" cy="29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 3" panose="05040102010807070707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i="1"/>
              <a:t>Source: </a:t>
            </a:r>
            <a:r>
              <a:rPr lang="en-GB" sz="1400"/>
              <a:t>Own calculations on</a:t>
            </a:r>
            <a:r>
              <a:rPr lang="en-GB" sz="1400" i="1"/>
              <a:t> </a:t>
            </a:r>
            <a:r>
              <a:rPr lang="en-GB" sz="1400"/>
              <a:t>DfE data</a:t>
            </a:r>
            <a:endParaRPr lang="en-GB" sz="1400" i="1"/>
          </a:p>
          <a:p>
            <a:endParaRPr lang="en-GB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C7753-1196-F49D-8F90-CF3C73D14CD6}"/>
              </a:ext>
            </a:extLst>
          </p:cNvPr>
          <p:cNvSpPr txBox="1"/>
          <p:nvPr/>
        </p:nvSpPr>
        <p:spPr>
          <a:xfrm>
            <a:off x="6029966" y="2381458"/>
            <a:ext cx="16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rgbClr val="85618E"/>
                </a:solidFill>
              </a:rPr>
              <a:t>Level 2</a:t>
            </a:r>
            <a:endParaRPr lang="en-GB" sz="900" b="1">
              <a:solidFill>
                <a:srgbClr val="85618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5042C-0D85-AE5A-91A6-B0AA62A87440}"/>
              </a:ext>
            </a:extLst>
          </p:cNvPr>
          <p:cNvSpPr txBox="1"/>
          <p:nvPr/>
        </p:nvSpPr>
        <p:spPr>
          <a:xfrm>
            <a:off x="6096000" y="4587027"/>
            <a:ext cx="16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rgbClr val="1E8D8A"/>
                </a:solidFill>
              </a:rPr>
              <a:t>Level 3</a:t>
            </a:r>
            <a:endParaRPr lang="en-GB" sz="900" b="1">
              <a:solidFill>
                <a:srgbClr val="1E8D8A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23765-8F3C-8BC0-6728-85CEBF5B86B5}"/>
              </a:ext>
            </a:extLst>
          </p:cNvPr>
          <p:cNvSpPr txBox="1"/>
          <p:nvPr/>
        </p:nvSpPr>
        <p:spPr>
          <a:xfrm>
            <a:off x="6096000" y="5669799"/>
            <a:ext cx="1623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>
                <a:solidFill>
                  <a:srgbClr val="FEEE68"/>
                </a:solidFill>
              </a:rPr>
              <a:t>Level 4-7</a:t>
            </a:r>
            <a:endParaRPr lang="en-GB" sz="900" b="1">
              <a:solidFill>
                <a:srgbClr val="FEEE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2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map of england with different colored areas&#10;&#10;Description automatically generated">
            <a:extLst>
              <a:ext uri="{FF2B5EF4-FFF2-40B4-BE49-F238E27FC236}">
                <a16:creationId xmlns:a16="http://schemas.microsoft.com/office/drawing/2014/main" id="{979C7C48-2FD4-65C8-9DD3-F3B358FE28A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6" t="-17922" r="-124542" b="-9075"/>
          <a:stretch/>
        </p:blipFill>
        <p:spPr>
          <a:xfrm>
            <a:off x="0" y="866871"/>
            <a:ext cx="11479576" cy="62133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0C512-B515-BFB8-2534-1B193470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D27D8-417E-229B-780B-6B34621542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533" y="933496"/>
            <a:ext cx="5689600" cy="5969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/>
              <a:t>Low-carbon training increased the most in NE and  parts of SW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88A17-1DE2-5E56-ECD6-68B109C19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533" y="1530396"/>
            <a:ext cx="5689600" cy="596900"/>
          </a:xfrm>
        </p:spPr>
        <p:txBody>
          <a:bodyPr/>
          <a:lstStyle/>
          <a:p>
            <a:pPr algn="l"/>
            <a:r>
              <a:rPr lang="en-GB"/>
              <a:t>Change in % low-carbon skills in training across TTWAs: 2018-2022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C1EFA15-E4B8-37CF-AB6F-3388EE3C2C0D}"/>
              </a:ext>
            </a:extLst>
          </p:cNvPr>
          <p:cNvSpPr txBox="1">
            <a:spLocks/>
          </p:cNvSpPr>
          <p:nvPr/>
        </p:nvSpPr>
        <p:spPr>
          <a:xfrm>
            <a:off x="6697308" y="2127296"/>
            <a:ext cx="5117123" cy="369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70000"/>
              <a:buFont typeface="Wingdings 3" panose="05040102010807070707" pitchFamily="18" charset="2"/>
              <a:buChar char=""/>
            </a:pPr>
            <a:r>
              <a:rPr lang="en-GB" sz="2400"/>
              <a:t>Except for few areas (e.g. Severn estuary, Humberside) changes in demand and supply do not seem very aligned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DBCAFEB7-E11A-AD2E-9A9A-0EA73804672E}"/>
              </a:ext>
            </a:extLst>
          </p:cNvPr>
          <p:cNvSpPr txBox="1">
            <a:spLocks/>
          </p:cNvSpPr>
          <p:nvPr/>
        </p:nvSpPr>
        <p:spPr>
          <a:xfrm>
            <a:off x="412857" y="6580320"/>
            <a:ext cx="4721225" cy="290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Wingdings 3" panose="05040102010807070707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/>
              <a:t>Source: </a:t>
            </a:r>
            <a:r>
              <a:rPr lang="en-GB"/>
              <a:t>Own calculations on</a:t>
            </a:r>
            <a:r>
              <a:rPr lang="en-GB" i="1"/>
              <a:t> </a:t>
            </a:r>
            <a:r>
              <a:rPr lang="en-GB"/>
              <a:t>DfE data</a:t>
            </a:r>
            <a:endParaRPr lang="en-GB" i="1"/>
          </a:p>
          <a:p>
            <a:endParaRPr lang="en-GB"/>
          </a:p>
        </p:txBody>
      </p:sp>
      <p:pic>
        <p:nvPicPr>
          <p:cNvPr id="11" name="Picture 10" descr="A graph of numbers and a number of ones&#10;&#10;Description automatically generated with medium confidence">
            <a:extLst>
              <a:ext uri="{FF2B5EF4-FFF2-40B4-BE49-F238E27FC236}">
                <a16:creationId xmlns:a16="http://schemas.microsoft.com/office/drawing/2014/main" id="{BDE7B8E8-321D-7A8A-E1E9-F640E71C5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3" y="2853040"/>
            <a:ext cx="2462545" cy="197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8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64C5-0F29-3152-C39B-256DA30E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4914-4106-D333-2962-BBE6BAC4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253330"/>
            <a:ext cx="10960080" cy="4940079"/>
          </a:xfrm>
        </p:spPr>
        <p:txBody>
          <a:bodyPr>
            <a:normAutofit fontScale="92500" lnSpcReduction="10000"/>
          </a:bodyPr>
          <a:lstStyle/>
          <a:p>
            <a:r>
              <a:rPr lang="en-GB" b="1"/>
              <a:t>Some (preliminary) conclusions:</a:t>
            </a:r>
          </a:p>
          <a:p>
            <a:pPr lvl="1"/>
            <a:r>
              <a:rPr lang="en-GB"/>
              <a:t>Both demand for low-carbon skills and supply though apprenticeship training have increased in recent years… but supply more slowly</a:t>
            </a:r>
          </a:p>
          <a:p>
            <a:pPr marL="457200" lvl="1" indent="0">
              <a:buNone/>
            </a:pPr>
            <a:endParaRPr lang="en-GB"/>
          </a:p>
          <a:p>
            <a:pPr lvl="1"/>
            <a:r>
              <a:rPr lang="en-GB"/>
              <a:t>At first glance, low-carbon skills people are training in through apprenticeships are </a:t>
            </a:r>
            <a:r>
              <a:rPr lang="en-GB" u="sng"/>
              <a:t>not</a:t>
            </a:r>
            <a:r>
              <a:rPr lang="en-GB"/>
              <a:t> well-aligned with demand</a:t>
            </a:r>
          </a:p>
          <a:p>
            <a:pPr marL="457200" lvl="1" indent="0">
              <a:buNone/>
            </a:pPr>
            <a:endParaRPr lang="en-GB"/>
          </a:p>
          <a:p>
            <a:pPr lvl="1"/>
            <a:r>
              <a:rPr lang="en-GB"/>
              <a:t>Possible explanations: </a:t>
            </a:r>
          </a:p>
          <a:p>
            <a:pPr lvl="2"/>
            <a:r>
              <a:rPr lang="en-GB"/>
              <a:t>Online job ads not representative of labour market served by apprenticeships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GB">
                <a:sym typeface="Wingdings" panose="05000000000000000000" pitchFamily="2" charset="2"/>
              </a:rPr>
              <a:t>Need to reweight accordingly once we have info on occupation</a:t>
            </a:r>
          </a:p>
          <a:p>
            <a:pPr lvl="2"/>
            <a:r>
              <a:rPr lang="en-GB">
                <a:sym typeface="Wingdings" panose="05000000000000000000" pitchFamily="2" charset="2"/>
              </a:rPr>
              <a:t>Semantic matching still faulty </a:t>
            </a:r>
          </a:p>
          <a:p>
            <a:pPr lvl="3">
              <a:buFont typeface="Wingdings" panose="05000000000000000000" pitchFamily="2" charset="2"/>
              <a:buChar char="à"/>
            </a:pPr>
            <a:r>
              <a:rPr lang="en-GB">
                <a:sym typeface="Wingdings" panose="05000000000000000000" pitchFamily="2" charset="2"/>
              </a:rPr>
              <a:t>Could directly classify AS skills as low-carbon or not using Chat GPT </a:t>
            </a:r>
          </a:p>
          <a:p>
            <a:pPr lvl="2"/>
            <a:r>
              <a:rPr lang="en-GB">
                <a:sym typeface="Wingdings" panose="05000000000000000000" pitchFamily="2" charset="2"/>
              </a:rPr>
              <a:t>Genuine mismatch: incentives of learners and apprenticeship-offering firms not aligned with wider market?</a:t>
            </a:r>
          </a:p>
          <a:p>
            <a:pPr lvl="3">
              <a:buFont typeface="Wingdings" panose="05000000000000000000" pitchFamily="2" charset="2"/>
              <a:buChar char=""/>
            </a:pPr>
            <a:r>
              <a:rPr lang="en-GB">
                <a:sym typeface="Wingdings" panose="05000000000000000000" pitchFamily="2" charset="2"/>
              </a:rPr>
              <a:t>Estimate supply elasticity to changes in demand for low-carbon skills with proper model</a:t>
            </a:r>
          </a:p>
          <a:p>
            <a:pPr lvl="3">
              <a:buFont typeface="Wingdings" panose="05000000000000000000" pitchFamily="2" charset="2"/>
              <a:buChar char=""/>
            </a:pPr>
            <a:r>
              <a:rPr lang="en-GB">
                <a:sym typeface="Wingdings" panose="05000000000000000000" pitchFamily="2" charset="2"/>
              </a:rPr>
              <a:t>Explore whether this is due to firms not offering apprenticeships  or lack of interest from learners</a:t>
            </a:r>
          </a:p>
          <a:p>
            <a:pPr lvl="2"/>
            <a:endParaRPr lang="en-GB"/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7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2D30-4CB3-309F-41B3-938D16E3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1B19-8AA0-B72F-EF97-C8FECD870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Comments very welcome: </a:t>
            </a:r>
          </a:p>
          <a:p>
            <a:r>
              <a:rPr lang="en-GB"/>
              <a:t>g.ventura@lse.ac.uk</a:t>
            </a:r>
          </a:p>
        </p:txBody>
      </p:sp>
    </p:spTree>
    <p:extLst>
      <p:ext uri="{BB962C8B-B14F-4D97-AF65-F5344CB8AC3E}">
        <p14:creationId xmlns:p14="http://schemas.microsoft.com/office/powerpoint/2010/main" val="396478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8C5B-BD27-0666-F4FC-8EAA34D7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9" y="142952"/>
            <a:ext cx="11580136" cy="1325563"/>
          </a:xfrm>
        </p:spPr>
        <p:txBody>
          <a:bodyPr>
            <a:normAutofit/>
          </a:bodyPr>
          <a:lstStyle/>
          <a:p>
            <a:r>
              <a:rPr lang="en-GB" sz="3200"/>
              <a:t>Increase in green skills concentrated among high- and medium-skilled occupations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8C88C-12BE-ECC2-184A-F9A04EF1C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101" y="1984380"/>
            <a:ext cx="5398351" cy="3601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5B974-7FFF-3EA1-A327-CC21BB18285F}"/>
              </a:ext>
            </a:extLst>
          </p:cNvPr>
          <p:cNvSpPr txBox="1"/>
          <p:nvPr/>
        </p:nvSpPr>
        <p:spPr>
          <a:xfrm>
            <a:off x="3271101" y="5763325"/>
            <a:ext cx="381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Source: </a:t>
            </a:r>
            <a:r>
              <a:rPr lang="en-GB" sz="1400" b="1">
                <a:hlinkClick r:id="rId4"/>
              </a:rPr>
              <a:t>Sato et al. (2023)</a:t>
            </a:r>
            <a:endParaRPr lang="en-GB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3D307-644E-6F19-BC62-7CF1F7F2794F}"/>
              </a:ext>
            </a:extLst>
          </p:cNvPr>
          <p:cNvSpPr txBox="1"/>
          <p:nvPr/>
        </p:nvSpPr>
        <p:spPr>
          <a:xfrm>
            <a:off x="410759" y="1283849"/>
            <a:ext cx="1024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Percentage of job ads that contain at least one green skill by occupational group (2012-2021)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F9484-3D38-1585-7535-6346F7047AF1}"/>
              </a:ext>
            </a:extLst>
          </p:cNvPr>
          <p:cNvSpPr txBox="1"/>
          <p:nvPr/>
        </p:nvSpPr>
        <p:spPr>
          <a:xfrm>
            <a:off x="9954705" y="6287678"/>
            <a:ext cx="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ym typeface="Wingdings 3" panose="05040102010807070707" pitchFamily="18" charset="2"/>
                <a:hlinkClick r:id="rId5" action="ppaction://hlinksldjump"/>
              </a:rPr>
              <a:t> Back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73653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14FDE5-D88A-6480-AAC9-05AC5FE5D466}"/>
              </a:ext>
            </a:extLst>
          </p:cNvPr>
          <p:cNvGrpSpPr/>
          <p:nvPr/>
        </p:nvGrpSpPr>
        <p:grpSpPr>
          <a:xfrm>
            <a:off x="1585851" y="2187330"/>
            <a:ext cx="6787299" cy="3879505"/>
            <a:chOff x="1148733" y="701724"/>
            <a:chExt cx="9543076" cy="55539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52833E-5C08-C9E6-7425-FB497219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33" y="1894901"/>
              <a:ext cx="9543076" cy="39091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188456-147C-DECB-3014-13A000D7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792" y="701724"/>
              <a:ext cx="9507536" cy="12274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A110B3-D20F-64C0-1CA8-EE56C8D1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7476" y="5868346"/>
              <a:ext cx="3162463" cy="38737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6C2E28-852A-FBE4-EA5B-5E3E5AA99920}"/>
              </a:ext>
            </a:extLst>
          </p:cNvPr>
          <p:cNvSpPr txBox="1"/>
          <p:nvPr/>
        </p:nvSpPr>
        <p:spPr>
          <a:xfrm>
            <a:off x="1560713" y="6357944"/>
            <a:ext cx="381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Source: </a:t>
            </a:r>
            <a:r>
              <a:rPr lang="en-GB" sz="1400" b="1">
                <a:hlinkClick r:id="rId6"/>
              </a:rPr>
              <a:t>Sato et al. (2023)</a:t>
            </a:r>
            <a:endParaRPr lang="en-GB" sz="1400" b="1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1FE296-6A39-AF22-E6F1-37F142F1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89" y="32042"/>
            <a:ext cx="11915480" cy="1394813"/>
          </a:xfrm>
        </p:spPr>
        <p:txBody>
          <a:bodyPr>
            <a:normAutofit/>
          </a:bodyPr>
          <a:lstStyle/>
          <a:p>
            <a:r>
              <a:rPr lang="en-GB" sz="3200"/>
              <a:t>Green skills more likely to appear alongside Cognitive, Social and technical skills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0D145-4BB5-6432-A474-F41591107511}"/>
              </a:ext>
            </a:extLst>
          </p:cNvPr>
          <p:cNvSpPr txBox="1"/>
          <p:nvPr/>
        </p:nvSpPr>
        <p:spPr>
          <a:xfrm>
            <a:off x="249081" y="1256449"/>
            <a:ext cx="1024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Percentage of job ads that contain at least one or more than one skill of particular type by whether job is green or not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67B9F-1837-180A-7D81-0481A95F0D69}"/>
              </a:ext>
            </a:extLst>
          </p:cNvPr>
          <p:cNvSpPr txBox="1"/>
          <p:nvPr/>
        </p:nvSpPr>
        <p:spPr>
          <a:xfrm>
            <a:off x="10685700" y="6357944"/>
            <a:ext cx="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ym typeface="Wingdings 3" panose="05040102010807070707" pitchFamily="18" charset="2"/>
                <a:hlinkClick r:id="rId7" action="ppaction://hlinksldjump"/>
              </a:rPr>
              <a:t> Back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46196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0619-17D8-ADFD-8FD1-7790C549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F75A-01C7-0A56-A481-C946A0D21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At what level are low-carbon standards more common?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7810E-E3EA-A668-58D1-343C9D099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% of AS at different levels by whether low-carbon or not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86AD22-32B8-D2F1-7537-688CE7CDB0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i="1"/>
              <a:t>Source: </a:t>
            </a:r>
            <a:r>
              <a:rPr lang="en-GB"/>
              <a:t>Own computation on IFATE data. </a:t>
            </a:r>
            <a:r>
              <a:rPr lang="en-GB" i="1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B76A1-BA16-D46C-05D7-78836EAA1C55}"/>
              </a:ext>
            </a:extLst>
          </p:cNvPr>
          <p:cNvSpPr txBox="1"/>
          <p:nvPr/>
        </p:nvSpPr>
        <p:spPr>
          <a:xfrm>
            <a:off x="9954705" y="6287678"/>
            <a:ext cx="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ym typeface="Wingdings 3" panose="05040102010807070707" pitchFamily="18" charset="2"/>
                <a:hlinkClick r:id="rId2" action="ppaction://hlinksldjump"/>
              </a:rPr>
              <a:t> Back</a:t>
            </a:r>
            <a:endParaRPr lang="en-GB" b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FEABD-FF74-EE9D-2E4D-72056FE4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92" y="1837103"/>
            <a:ext cx="6566407" cy="42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805483-3125-47F5-5819-B0A32F44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9"/>
          <a:stretch/>
        </p:blipFill>
        <p:spPr>
          <a:xfrm>
            <a:off x="2621666" y="1719120"/>
            <a:ext cx="7251048" cy="4705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3E578-DBB4-8A3D-D09B-962286FF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D124F-339D-1ECA-731B-FBB0F2670B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In what sectors are low-carbon standards more common?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51DE6-3CC5-2E7A-D1F6-A9C1B9F9CE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Distribution of low-carbon AS across “Routes”</a:t>
            </a:r>
          </a:p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511C48-FC12-8D06-2221-375713EA7E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5387" y="6476774"/>
            <a:ext cx="4721225" cy="290513"/>
          </a:xfrm>
        </p:spPr>
        <p:txBody>
          <a:bodyPr/>
          <a:lstStyle/>
          <a:p>
            <a:r>
              <a:rPr lang="en-GB" i="1"/>
              <a:t>Source: </a:t>
            </a:r>
            <a:r>
              <a:rPr lang="en-GB"/>
              <a:t>Own computation on IFATE data. </a:t>
            </a:r>
            <a:r>
              <a:rPr lang="en-GB" i="1"/>
              <a:t> </a:t>
            </a:r>
          </a:p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E4C7F-EC90-E653-4F37-4C266A43133A}"/>
              </a:ext>
            </a:extLst>
          </p:cNvPr>
          <p:cNvSpPr txBox="1"/>
          <p:nvPr/>
        </p:nvSpPr>
        <p:spPr>
          <a:xfrm>
            <a:off x="9954705" y="6287678"/>
            <a:ext cx="79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ym typeface="Wingdings 3" panose="05040102010807070707" pitchFamily="18" charset="2"/>
                <a:hlinkClick r:id="rId3" action="ppaction://hlinksldjump"/>
              </a:rPr>
              <a:t> Back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412881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10E9-1D72-4DED-7ACD-82C1DB179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Institutional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4954-FCE2-8C85-04CD-58790A5F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99" y="1064794"/>
            <a:ext cx="10515600" cy="4845811"/>
          </a:xfrm>
        </p:spPr>
        <p:txBody>
          <a:bodyPr>
            <a:normAutofit lnSpcReduction="10000"/>
          </a:bodyPr>
          <a:lstStyle/>
          <a:p>
            <a:r>
              <a:rPr lang="en-GB" sz="2400" b="1"/>
              <a:t>What are apprenticeships?</a:t>
            </a:r>
          </a:p>
          <a:p>
            <a:pPr lvl="1"/>
            <a:r>
              <a:rPr lang="en-GB"/>
              <a:t>Combine workplace experience with off-the-job training</a:t>
            </a:r>
          </a:p>
          <a:p>
            <a:pPr lvl="1"/>
            <a:r>
              <a:rPr lang="en-GB"/>
              <a:t>Offered in over 700 occupations from Level 2 (</a:t>
            </a:r>
            <a:r>
              <a:rPr lang="en-GB" err="1"/>
              <a:t>eqvl</a:t>
            </a:r>
            <a:r>
              <a:rPr lang="en-GB"/>
              <a:t>. GCSEs) to Level 7 (Postgraduate)</a:t>
            </a:r>
          </a:p>
          <a:p>
            <a:pPr lvl="1"/>
            <a:r>
              <a:rPr lang="en-GB"/>
              <a:t>Training content set out in regulated </a:t>
            </a:r>
            <a:r>
              <a:rPr lang="en-GB" b="1"/>
              <a:t>Apprenticeship Standards</a:t>
            </a:r>
          </a:p>
          <a:p>
            <a:pPr lvl="1"/>
            <a:r>
              <a:rPr lang="en-GB"/>
              <a:t>Available for all age groups</a:t>
            </a:r>
          </a:p>
          <a:p>
            <a:pPr lvl="1"/>
            <a:r>
              <a:rPr lang="en-GB"/>
              <a:t>Off-the-job training costs covered by government through Apprenticeship Levy </a:t>
            </a:r>
          </a:p>
          <a:p>
            <a:r>
              <a:rPr lang="en-GB" sz="2400" b="1"/>
              <a:t>Why apprenticeships?</a:t>
            </a:r>
          </a:p>
          <a:p>
            <a:pPr lvl="1"/>
            <a:r>
              <a:rPr lang="en-GB"/>
              <a:t>Main training policy in England</a:t>
            </a:r>
          </a:p>
          <a:p>
            <a:pPr lvl="1"/>
            <a:r>
              <a:rPr lang="en-GB"/>
              <a:t>Flexible: can offer pathways into skilled employment for young people but also upskilling and reskilling opportunities for current workforce</a:t>
            </a:r>
          </a:p>
          <a:p>
            <a:pPr lvl="1"/>
            <a:r>
              <a:rPr lang="en-GB"/>
              <a:t>Largely employer-led </a:t>
            </a:r>
          </a:p>
          <a:p>
            <a:pPr lvl="1"/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213506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A7B0-D1AD-3ECA-E410-20A22F28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Institutional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FC5D-DE65-BF64-487A-38505A64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253331"/>
            <a:ext cx="10515600" cy="4666702"/>
          </a:xfrm>
        </p:spPr>
        <p:txBody>
          <a:bodyPr>
            <a:normAutofit lnSpcReduction="10000"/>
          </a:bodyPr>
          <a:lstStyle/>
          <a:p>
            <a:r>
              <a:rPr lang="en-GB" b="1"/>
              <a:t>Data:</a:t>
            </a:r>
          </a:p>
          <a:p>
            <a:pPr lvl="1"/>
            <a:r>
              <a:rPr lang="en-GB"/>
              <a:t>Public information on N. of apprenticeship started under each Apprenticeship Standard (AS) </a:t>
            </a:r>
            <a:r>
              <a:rPr lang="en-GB" b="1"/>
              <a:t> </a:t>
            </a:r>
            <a:r>
              <a:rPr lang="en-GB"/>
              <a:t>by LAD and month from </a:t>
            </a:r>
            <a:r>
              <a:rPr lang="en-GB">
                <a:highlight>
                  <a:srgbClr val="FFFFFF"/>
                </a:highlight>
              </a:rPr>
              <a:t>January 2018 to December 2022</a:t>
            </a:r>
          </a:p>
          <a:p>
            <a:pPr lvl="1"/>
            <a:r>
              <a:rPr lang="en-GB"/>
              <a:t>Access to the detailed training content of AS listing </a:t>
            </a:r>
            <a:r>
              <a:rPr lang="en-GB" i="1"/>
              <a:t>Skills, Knowledge and Behaviours </a:t>
            </a:r>
            <a:r>
              <a:rPr lang="en-GB"/>
              <a:t>apprentices are required to learn </a:t>
            </a:r>
            <a:r>
              <a:rPr lang="en-GB" sz="1600" b="1" u="sng">
                <a:sym typeface="Wingdings" panose="05000000000000000000" pitchFamily="2" charset="2"/>
                <a:hlinkClick r:id="rId2"/>
              </a:rPr>
              <a:t> Example</a:t>
            </a:r>
            <a:endParaRPr lang="en-GB" b="1" u="sng"/>
          </a:p>
          <a:p>
            <a:r>
              <a:rPr lang="en-GB" b="1"/>
              <a:t>Coming up:</a:t>
            </a:r>
          </a:p>
          <a:p>
            <a:pPr lvl="1"/>
            <a:r>
              <a:rPr lang="en-GB"/>
              <a:t>Individual level admin data on apprenticeship starts from the </a:t>
            </a:r>
            <a:r>
              <a:rPr lang="en-GB" i="1"/>
              <a:t>ILR</a:t>
            </a:r>
          </a:p>
          <a:p>
            <a:pPr lvl="2"/>
            <a:r>
              <a:rPr lang="en-GB"/>
              <a:t>Can observe apprentices’ individual characteristics</a:t>
            </a:r>
          </a:p>
          <a:p>
            <a:pPr lvl="2"/>
            <a:r>
              <a:rPr lang="en-GB"/>
              <a:t>Can distinguish between existing employees and new hires</a:t>
            </a:r>
            <a:br>
              <a:rPr lang="en-GB"/>
            </a:br>
            <a:endParaRPr lang="en-GB"/>
          </a:p>
          <a:p>
            <a:pPr marL="0" indent="0">
              <a:buNone/>
            </a:pPr>
            <a:br>
              <a:rPr lang="en-GB"/>
            </a:br>
            <a:endParaRPr lang="en-GB"/>
          </a:p>
          <a:p>
            <a:pPr marL="0" indent="0">
              <a:buNone/>
            </a:pPr>
            <a:endParaRPr lang="en-GB"/>
          </a:p>
          <a:p>
            <a:pPr lvl="1"/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5712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1066-9C0A-6C94-51BA-786FC3B0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Institutional 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1B39D-4287-85C0-0118-46A895567B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3280" y="1125440"/>
            <a:ext cx="5689600" cy="596900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Evolution of apprenticeship participation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29274-E81C-A2C7-99E7-A3AE79EA31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3280" y="1453813"/>
            <a:ext cx="5689600" cy="596900"/>
          </a:xfrm>
        </p:spPr>
        <p:txBody>
          <a:bodyPr/>
          <a:lstStyle/>
          <a:p>
            <a:r>
              <a:rPr lang="en-GB"/>
              <a:t>Number of Apprenticeship starts by Age group: 2003-2022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7C4D49-A9E7-9EC7-89AE-EE3B846CCC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6976" y="5602670"/>
            <a:ext cx="5585904" cy="290513"/>
          </a:xfrm>
        </p:spPr>
        <p:txBody>
          <a:bodyPr/>
          <a:lstStyle/>
          <a:p>
            <a:r>
              <a:rPr lang="en-GB" i="1"/>
              <a:t>Source: </a:t>
            </a:r>
            <a:r>
              <a:rPr lang="en-GB"/>
              <a:t>DfE</a:t>
            </a:r>
            <a:endParaRPr lang="en-GB" i="1"/>
          </a:p>
        </p:txBody>
      </p:sp>
      <p:graphicFrame>
        <p:nvGraphicFramePr>
          <p:cNvPr id="7" name="Picture Placeholder 6">
            <a:extLst>
              <a:ext uri="{FF2B5EF4-FFF2-40B4-BE49-F238E27FC236}">
                <a16:creationId xmlns:a16="http://schemas.microsoft.com/office/drawing/2014/main" id="{972113B8-E6A2-0AA4-FE76-E2D31B93766B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988829134"/>
              </p:ext>
            </p:extLst>
          </p:nvPr>
        </p:nvGraphicFramePr>
        <p:xfrm>
          <a:off x="2589122" y="2050713"/>
          <a:ext cx="6077915" cy="3551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76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55C3-8E82-EB40-675D-C7F4CB5E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9AE-B063-558E-5656-FDD93FBD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that 0.56% (84) of Apprenticeship Skills are low carbon</a:t>
            </a:r>
          </a:p>
          <a:p>
            <a:r>
              <a:rPr lang="en-GB" dirty="0"/>
              <a:t>Each is classified into three main low carbon categories</a:t>
            </a:r>
          </a:p>
          <a:p>
            <a:pPr lvl="1"/>
            <a:r>
              <a:rPr lang="en-GB" dirty="0"/>
              <a:t>64.3% (54) in Decarbonization-buildings</a:t>
            </a:r>
          </a:p>
          <a:p>
            <a:pPr lvl="1"/>
            <a:r>
              <a:rPr lang="en-GB" dirty="0"/>
              <a:t>19.0% (16) in Decarbonization-energy</a:t>
            </a:r>
          </a:p>
          <a:p>
            <a:pPr lvl="1"/>
            <a:r>
              <a:rPr lang="en-GB" dirty="0"/>
              <a:t>16.7% (14) in Decarbonization-transport</a:t>
            </a:r>
          </a:p>
          <a:p>
            <a:r>
              <a:rPr lang="en-GB" dirty="0"/>
              <a:t>These are distributed across 40 different Apprenticeship Standards</a:t>
            </a:r>
          </a:p>
        </p:txBody>
      </p:sp>
    </p:spTree>
    <p:extLst>
      <p:ext uri="{BB962C8B-B14F-4D97-AF65-F5344CB8AC3E}">
        <p14:creationId xmlns:p14="http://schemas.microsoft.com/office/powerpoint/2010/main" val="156124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1AC065-C312-7465-414C-EAA2ED664F7D}"/>
              </a:ext>
            </a:extLst>
          </p:cNvPr>
          <p:cNvSpPr txBox="1"/>
          <p:nvPr/>
        </p:nvSpPr>
        <p:spPr>
          <a:xfrm>
            <a:off x="2002487" y="1516125"/>
            <a:ext cx="82751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Supply </a:t>
            </a: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 low-carbon skills through Apprenticeships</a:t>
            </a:r>
          </a:p>
        </p:txBody>
      </p:sp>
    </p:spTree>
    <p:extLst>
      <p:ext uri="{BB962C8B-B14F-4D97-AF65-F5344CB8AC3E}">
        <p14:creationId xmlns:p14="http://schemas.microsoft.com/office/powerpoint/2010/main" val="15032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99F57B6E-2B32-43D0-39A4-F745C19279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" t="-20031" r="-18726" b="150"/>
          <a:stretch/>
        </p:blipFill>
        <p:spPr>
          <a:xfrm>
            <a:off x="95630" y="1199249"/>
            <a:ext cx="8196550" cy="52880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08FC5C-9778-28DF-7561-ACAA4319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1CFF4-69FA-A693-AB18-AE9947C1C9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What type of low-carbon skills are apprentices being trained in?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237D7-3123-8F73-D4D8-E37B50711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% of low-carbon skills delivered by low-carbon category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3E2565-B8C8-458A-49B6-153A8F457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030" y="2496310"/>
            <a:ext cx="5117123" cy="3692525"/>
          </a:xfrm>
        </p:spPr>
        <p:txBody>
          <a:bodyPr>
            <a:normAutofit/>
          </a:bodyPr>
          <a:lstStyle/>
          <a:p>
            <a:r>
              <a:rPr lang="en-GB" sz="2400"/>
              <a:t>Climate Adaptation and Transport-related low-carbon skills are much more prominent among training than in online job ads. </a:t>
            </a:r>
          </a:p>
          <a:p>
            <a:r>
              <a:rPr lang="en-GB" sz="2400"/>
              <a:t>Much less focus on general low-carbon skills and on energy</a:t>
            </a:r>
          </a:p>
          <a:p>
            <a:r>
              <a:rPr lang="en-GB" sz="2400"/>
              <a:t>Only skills linked to decarbonising buildings are equally represented</a:t>
            </a:r>
          </a:p>
        </p:txBody>
      </p:sp>
    </p:spTree>
    <p:extLst>
      <p:ext uri="{BB962C8B-B14F-4D97-AF65-F5344CB8AC3E}">
        <p14:creationId xmlns:p14="http://schemas.microsoft.com/office/powerpoint/2010/main" val="371890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BB1C9A6-65DB-15B8-AA04-478154ACD4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-15668" r="-9274" b="-4048"/>
          <a:stretch/>
        </p:blipFill>
        <p:spPr>
          <a:xfrm>
            <a:off x="1640439" y="1079343"/>
            <a:ext cx="9117250" cy="59439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949FB-82C2-7B8C-9D18-8675BFEE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945A-1D02-631B-BB63-D857F5C1F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0177" y="1108643"/>
            <a:ext cx="7880391" cy="596900"/>
          </a:xfrm>
        </p:spPr>
        <p:txBody>
          <a:bodyPr>
            <a:normAutofit fontScale="85000" lnSpcReduction="10000"/>
          </a:bodyPr>
          <a:lstStyle/>
          <a:p>
            <a:r>
              <a:rPr lang="en-GB"/>
              <a:t>What are the most popular low-carbon skills started?</a:t>
            </a:r>
          </a:p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A9F19-8223-AEB4-A569-EC14811E7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0309" y="1573091"/>
            <a:ext cx="5689600" cy="596900"/>
          </a:xfrm>
        </p:spPr>
        <p:txBody>
          <a:bodyPr/>
          <a:lstStyle/>
          <a:p>
            <a:pPr algn="ctr"/>
            <a:r>
              <a:rPr lang="en-GB"/>
              <a:t>Top 15 most popular AS skills started: 2018-2022</a:t>
            </a:r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94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graph with a line going up&#10;&#10;Description automatically generated">
            <a:extLst>
              <a:ext uri="{FF2B5EF4-FFF2-40B4-BE49-F238E27FC236}">
                <a16:creationId xmlns:a16="http://schemas.microsoft.com/office/drawing/2014/main" id="{4BDE27F7-9B58-7FB1-281F-29CF918579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7" t="-20978" r="-19313" b="-10485"/>
          <a:stretch/>
        </p:blipFill>
        <p:spPr>
          <a:xfrm>
            <a:off x="2061117" y="1303712"/>
            <a:ext cx="9038140" cy="52950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133E6-01B4-C15E-5481-C4769F78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III-Supply of low-carbon skills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B817-6D25-31AE-23A1-BF3616F70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/>
              <a:t>Training in low-carbon skills has increased in the last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A8729-A1E7-0771-4A80-C7AFEF9A24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Number of low-carbon skills delivered through AS over time: 2018-2022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025796-6A37-39DC-D320-85C4AE97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48101" y="6510969"/>
            <a:ext cx="4721225" cy="290513"/>
          </a:xfrm>
        </p:spPr>
        <p:txBody>
          <a:bodyPr/>
          <a:lstStyle/>
          <a:p>
            <a:r>
              <a:rPr lang="en-GB" i="1"/>
              <a:t>Source: </a:t>
            </a:r>
            <a:r>
              <a:rPr lang="en-GB"/>
              <a:t>Own calculations on</a:t>
            </a:r>
            <a:r>
              <a:rPr lang="en-GB" i="1"/>
              <a:t> </a:t>
            </a:r>
            <a:r>
              <a:rPr lang="en-GB"/>
              <a:t>DfE data</a:t>
            </a:r>
            <a:endParaRPr lang="en-GB" i="1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NZ presentat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995</Words>
  <Application>Microsoft Macintosh PowerPoint</Application>
  <PresentationFormat>Widescreen</PresentationFormat>
  <Paragraphs>118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Wingdings</vt:lpstr>
      <vt:lpstr>Wingdings 3</vt:lpstr>
      <vt:lpstr>Office Theme</vt:lpstr>
      <vt:lpstr>PRINZ presentation</vt:lpstr>
      <vt:lpstr>PowerPoint Presentation</vt:lpstr>
      <vt:lpstr>Institutional context</vt:lpstr>
      <vt:lpstr>Institutional context</vt:lpstr>
      <vt:lpstr>Institutional context</vt:lpstr>
      <vt:lpstr>Skills Content</vt:lpstr>
      <vt:lpstr>PowerPoint Presentation</vt:lpstr>
      <vt:lpstr>III-Supply of low-carbon skills</vt:lpstr>
      <vt:lpstr>III-Supply of low-carbon skills</vt:lpstr>
      <vt:lpstr>III-Supply of low-carbon skills</vt:lpstr>
      <vt:lpstr>III-Supply of low-carbon skills</vt:lpstr>
      <vt:lpstr>III-Supply of low-carbon skills</vt:lpstr>
      <vt:lpstr>III-Supply of low-carbon skills</vt:lpstr>
      <vt:lpstr>III-Supply of low-carbon skills</vt:lpstr>
      <vt:lpstr>Conclusion and next steps</vt:lpstr>
      <vt:lpstr>Thank you!</vt:lpstr>
      <vt:lpstr>Increase in green skills concentrated among high- and medium-skilled occupations</vt:lpstr>
      <vt:lpstr>Green skills more likely to appear alongside Cognitive, Social and technical skills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Guglielmo Ventura</dc:creator>
  <cp:lastModifiedBy>Ilin,I (pgt)</cp:lastModifiedBy>
  <cp:revision>1</cp:revision>
  <dcterms:created xsi:type="dcterms:W3CDTF">2024-09-30T08:47:20Z</dcterms:created>
  <dcterms:modified xsi:type="dcterms:W3CDTF">2025-01-30T11:51:19Z</dcterms:modified>
</cp:coreProperties>
</file>