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13.xml"/>
  <Override ContentType="application/vnd.openxmlformats-officedocument.presentationml.notesSlide+xml" PartName="/ppt/notesSlides/notesSlide21.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Type="http://schemas.openxmlformats.org/officeDocument/2006/relationships/officeDocument" Id="rId1"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c:Ignorable="mv" autoCompressPictures="0" mc:PreserveAttributes="mv:*"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y="9144000" cx="6858000"/>
  <p:defaultText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ype="http://schemas.openxmlformats.org/officeDocument/2006/relationships/slide" Id="rId19" Target="slides/slide13.xml"/><Relationship Type="http://schemas.openxmlformats.org/officeDocument/2006/relationships/slide" Id="rId18" Target="slides/slide12.xml"/><Relationship Type="http://schemas.openxmlformats.org/officeDocument/2006/relationships/slide" Id="rId17" Target="slides/slide11.xml"/><Relationship Type="http://schemas.openxmlformats.org/officeDocument/2006/relationships/slide" Id="rId16" Target="slides/slide10.xml"/><Relationship Type="http://schemas.openxmlformats.org/officeDocument/2006/relationships/slide" Id="rId15" Target="slides/slide9.xml"/><Relationship Type="http://schemas.openxmlformats.org/officeDocument/2006/relationships/slide" Id="rId14" Target="slides/slide8.xml"/><Relationship Type="http://schemas.openxmlformats.org/officeDocument/2006/relationships/slide" Id="rId12" Target="slides/slide6.xml"/><Relationship Type="http://schemas.openxmlformats.org/officeDocument/2006/relationships/slide" Id="rId13" Target="slides/slide7.xml"/><Relationship Type="http://schemas.openxmlformats.org/officeDocument/2006/relationships/slide" Id="rId10" Target="slides/slide4.xml"/><Relationship Type="http://schemas.openxmlformats.org/officeDocument/2006/relationships/slide" Id="rId11" Target="slides/slide5.xml"/><Relationship Type="http://schemas.openxmlformats.org/officeDocument/2006/relationships/slide" Id="rId26" Target="slides/slide20.xml"/><Relationship Type="http://schemas.openxmlformats.org/officeDocument/2006/relationships/slide" Id="rId25" Target="slides/slide19.xml"/><Relationship Type="http://schemas.openxmlformats.org/officeDocument/2006/relationships/slide" Id="rId27" Target="slides/slide21.xml"/><Relationship Type="http://schemas.openxmlformats.org/officeDocument/2006/relationships/presProps" Id="rId2" Target="presProps.xml"/><Relationship Type="http://schemas.openxmlformats.org/officeDocument/2006/relationships/slide" Id="rId21" Target="slides/slide15.xml"/><Relationship Type="http://schemas.openxmlformats.org/officeDocument/2006/relationships/theme" Id="rId1" Target="theme/theme3.xml"/><Relationship Type="http://schemas.openxmlformats.org/officeDocument/2006/relationships/slide" Id="rId22" Target="slides/slide16.xml"/><Relationship Type="http://schemas.openxmlformats.org/officeDocument/2006/relationships/slideMaster" Id="rId4" Target="slideMasters/slideMaster1.xml"/><Relationship Type="http://schemas.openxmlformats.org/officeDocument/2006/relationships/slide" Id="rId23" Target="slides/slide17.xml"/><Relationship Type="http://schemas.openxmlformats.org/officeDocument/2006/relationships/tableStyles" Id="rId3" Target="tableStyles.xml"/><Relationship Type="http://schemas.openxmlformats.org/officeDocument/2006/relationships/slide" Id="rId24" Target="slides/slide18.xml"/><Relationship Type="http://schemas.openxmlformats.org/officeDocument/2006/relationships/slide" Id="rId20" Target="slides/slide14.xml"/><Relationship Type="http://schemas.openxmlformats.org/officeDocument/2006/relationships/slide" Id="rId9" Target="slides/slide3.xml"/><Relationship Type="http://schemas.openxmlformats.org/officeDocument/2006/relationships/notesMaster" Id="rId6" Target="notesMasters/notesMaster1.xml"/><Relationship Type="http://schemas.openxmlformats.org/officeDocument/2006/relationships/slideMaster" Id="rId5" Target="slideMasters/slideMaster2.xml"/><Relationship Type="http://schemas.openxmlformats.org/officeDocument/2006/relationships/slide" Id="rId8" Target="slides/slide2.xml"/><Relationship Type="http://schemas.openxmlformats.org/officeDocument/2006/relationships/slide" Id="rId7" Target="slides/slide1.xml"/></Relationships>
</file>

<file path=ppt/notesMasters/_rels/notesMaster1.xml.rels><?xml version="1.0" encoding="UTF-8" standalone="yes"?><Relationships xmlns="http://schemas.openxmlformats.org/package/2006/relationships"><Relationship Type="http://schemas.openxmlformats.org/officeDocument/2006/relationships/theme" Id="rId1"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 id="1"/>
        <p:cNvGrpSpPr/>
        <p:nvPr/>
      </p:nvGrpSpPr>
      <p:grpSpPr>
        <a:xfrm>
          <a:off x="0" y="0"/>
          <a:ext cx="0" cy="0"/>
          <a:chOff x="0" y="0"/>
          <a:chExt cx="0" cy="0"/>
        </a:xfrm>
      </p:grpSpPr>
      <p:sp>
        <p:nvSpPr>
          <p:cNvPr name="Shape 2" id="2"/>
          <p:cNvSpPr/>
          <p:nvPr>
            <p:ph idx="2" type="sldImg"/>
          </p:nvPr>
        </p:nvSpPr>
        <p:spPr>
          <a:xfrm>
            <a:off x="1143225" y="685800"/>
            <a:ext cx="4572225" cy="3429000"/>
          </a:xfrm>
          <a:custGeom>
            <a:pathLst>
              <a:path w="120000" h="120000" extrusionOk="0">
                <a:moveTo>
                  <a:pt x="0" y="0"/>
                </a:moveTo>
                <a:lnTo>
                  <a:pt x="120000" y="0"/>
                </a:lnTo>
                <a:lnTo>
                  <a:pt x="120000" y="120000"/>
                </a:lnTo>
                <a:lnTo>
                  <a:pt x="0" y="120000"/>
                </a:lnTo>
                <a:close/>
              </a:path>
            </a:pathLst>
          </a:custGeom>
        </p:spPr>
      </p:sp>
      <p:sp>
        <p:nvSpPr>
          <p:cNvPr name="Shape 3" id="3"/>
          <p:cNvSpPr txBox="1"/>
          <p:nvPr>
            <p:ph idx="1" type="body"/>
          </p:nvPr>
        </p:nvSpPr>
        <p:spPr>
          <a:xfrm>
            <a:off x="685800" y="4343400"/>
            <a:ext cx="5486399" cy="4114800"/>
          </a:xfrm>
          <a:prstGeom prst="rect">
            <a:avLst/>
          </a:prstGeom>
        </p:spPr>
        <p:txBody>
          <a:bodyPr anchorCtr="0" bIns="91425" tIns="91425" anchor="t" lIns="91425" rIns="91425"/>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6="accent6" tx2="lt2" accent5="accent5" bg2="dk2" tx1="dk1" accent4="accent4" bg1="lt1" accent3="accent3" accent2="accent2" accent1="accent1" folHlink="folHlink" hlink="hlink"/>
</p:notesMaster>
</file>

<file path=ppt/notesSlides/_rels/notesSlide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90" id="90"/>
        <p:cNvGrpSpPr/>
        <p:nvPr/>
      </p:nvGrpSpPr>
      <p:grpSpPr>
        <a:xfrm>
          <a:off y="0" x="0"/>
          <a:ext cy="0" cx="0"/>
          <a:chOff y="0" x="0"/>
          <a:chExt cy="0" cx="0"/>
        </a:xfrm>
      </p:grpSpPr>
      <p:sp>
        <p:nvSpPr>
          <p:cNvPr name="Shape 91" id="91"/>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
        <p:nvSpPr>
          <p:cNvPr name="Shape 92" id="9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44" id="144"/>
        <p:cNvGrpSpPr/>
        <p:nvPr/>
      </p:nvGrpSpPr>
      <p:grpSpPr>
        <a:xfrm>
          <a:off y="0" x="0"/>
          <a:ext cy="0" cx="0"/>
          <a:chOff y="0" x="0"/>
          <a:chExt cy="0" cx="0"/>
        </a:xfrm>
      </p:grpSpPr>
      <p:sp>
        <p:nvSpPr>
          <p:cNvPr name="Shape 145" id="145"/>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46" id="146"/>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50" id="150"/>
        <p:cNvGrpSpPr/>
        <p:nvPr/>
      </p:nvGrpSpPr>
      <p:grpSpPr>
        <a:xfrm>
          <a:off y="0" x="0"/>
          <a:ext cy="0" cx="0"/>
          <a:chOff y="0" x="0"/>
          <a:chExt cy="0" cx="0"/>
        </a:xfrm>
      </p:grpSpPr>
      <p:sp>
        <p:nvSpPr>
          <p:cNvPr name="Shape 151" id="15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52" id="15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56" id="156"/>
        <p:cNvGrpSpPr/>
        <p:nvPr/>
      </p:nvGrpSpPr>
      <p:grpSpPr>
        <a:xfrm>
          <a:off y="0" x="0"/>
          <a:ext cy="0" cx="0"/>
          <a:chOff y="0" x="0"/>
          <a:chExt cy="0" cx="0"/>
        </a:xfrm>
      </p:grpSpPr>
      <p:sp>
        <p:nvSpPr>
          <p:cNvPr name="Shape 157" id="15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58" id="15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62" id="162"/>
        <p:cNvGrpSpPr/>
        <p:nvPr/>
      </p:nvGrpSpPr>
      <p:grpSpPr>
        <a:xfrm>
          <a:off y="0" x="0"/>
          <a:ext cy="0" cx="0"/>
          <a:chOff y="0" x="0"/>
          <a:chExt cy="0" cx="0"/>
        </a:xfrm>
      </p:grpSpPr>
      <p:sp>
        <p:nvSpPr>
          <p:cNvPr name="Shape 163" id="16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64" id="164"/>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68" id="168"/>
        <p:cNvGrpSpPr/>
        <p:nvPr/>
      </p:nvGrpSpPr>
      <p:grpSpPr>
        <a:xfrm>
          <a:off y="0" x="0"/>
          <a:ext cy="0" cx="0"/>
          <a:chOff y="0" x="0"/>
          <a:chExt cy="0" cx="0"/>
        </a:xfrm>
      </p:grpSpPr>
      <p:sp>
        <p:nvSpPr>
          <p:cNvPr name="Shape 169" id="16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70" id="17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74" id="174"/>
        <p:cNvGrpSpPr/>
        <p:nvPr/>
      </p:nvGrpSpPr>
      <p:grpSpPr>
        <a:xfrm>
          <a:off y="0" x="0"/>
          <a:ext cy="0" cx="0"/>
          <a:chOff y="0" x="0"/>
          <a:chExt cy="0" cx="0"/>
        </a:xfrm>
      </p:grpSpPr>
      <p:sp>
        <p:nvSpPr>
          <p:cNvPr name="Shape 175" id="175"/>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76" id="176"/>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80" id="180"/>
        <p:cNvGrpSpPr/>
        <p:nvPr/>
      </p:nvGrpSpPr>
      <p:grpSpPr>
        <a:xfrm>
          <a:off y="0" x="0"/>
          <a:ext cy="0" cx="0"/>
          <a:chOff y="0" x="0"/>
          <a:chExt cy="0" cx="0"/>
        </a:xfrm>
      </p:grpSpPr>
      <p:sp>
        <p:nvSpPr>
          <p:cNvPr name="Shape 181" id="18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82" id="18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86" id="186"/>
        <p:cNvGrpSpPr/>
        <p:nvPr/>
      </p:nvGrpSpPr>
      <p:grpSpPr>
        <a:xfrm>
          <a:off y="0" x="0"/>
          <a:ext cy="0" cx="0"/>
          <a:chOff y="0" x="0"/>
          <a:chExt cy="0" cx="0"/>
        </a:xfrm>
      </p:grpSpPr>
      <p:sp>
        <p:nvSpPr>
          <p:cNvPr name="Shape 187" id="18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88" id="18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92" id="192"/>
        <p:cNvGrpSpPr/>
        <p:nvPr/>
      </p:nvGrpSpPr>
      <p:grpSpPr>
        <a:xfrm>
          <a:off y="0" x="0"/>
          <a:ext cy="0" cx="0"/>
          <a:chOff y="0" x="0"/>
          <a:chExt cy="0" cx="0"/>
        </a:xfrm>
      </p:grpSpPr>
      <p:sp>
        <p:nvSpPr>
          <p:cNvPr name="Shape 193" id="19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94" id="194"/>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98" id="198"/>
        <p:cNvGrpSpPr/>
        <p:nvPr/>
      </p:nvGrpSpPr>
      <p:grpSpPr>
        <a:xfrm>
          <a:off y="0" x="0"/>
          <a:ext cy="0" cx="0"/>
          <a:chOff y="0" x="0"/>
          <a:chExt cy="0" cx="0"/>
        </a:xfrm>
      </p:grpSpPr>
      <p:sp>
        <p:nvSpPr>
          <p:cNvPr name="Shape 199" id="19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00" id="20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96" id="96"/>
        <p:cNvGrpSpPr/>
        <p:nvPr/>
      </p:nvGrpSpPr>
      <p:grpSpPr>
        <a:xfrm>
          <a:off y="0" x="0"/>
          <a:ext cy="0" cx="0"/>
          <a:chOff y="0" x="0"/>
          <a:chExt cy="0" cx="0"/>
        </a:xfrm>
      </p:grpSpPr>
      <p:sp>
        <p:nvSpPr>
          <p:cNvPr name="Shape 97" id="9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98" id="9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04" id="204"/>
        <p:cNvGrpSpPr/>
        <p:nvPr/>
      </p:nvGrpSpPr>
      <p:grpSpPr>
        <a:xfrm>
          <a:off y="0" x="0"/>
          <a:ext cy="0" cx="0"/>
          <a:chOff y="0" x="0"/>
          <a:chExt cy="0" cx="0"/>
        </a:xfrm>
      </p:grpSpPr>
      <p:sp>
        <p:nvSpPr>
          <p:cNvPr name="Shape 205" id="205"/>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06" id="206"/>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10" id="210"/>
        <p:cNvGrpSpPr/>
        <p:nvPr/>
      </p:nvGrpSpPr>
      <p:grpSpPr>
        <a:xfrm>
          <a:off y="0" x="0"/>
          <a:ext cy="0" cx="0"/>
          <a:chOff y="0" x="0"/>
          <a:chExt cy="0" cx="0"/>
        </a:xfrm>
      </p:grpSpPr>
      <p:sp>
        <p:nvSpPr>
          <p:cNvPr name="Shape 211" id="21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12" id="21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02" id="102"/>
        <p:cNvGrpSpPr/>
        <p:nvPr/>
      </p:nvGrpSpPr>
      <p:grpSpPr>
        <a:xfrm>
          <a:off y="0" x="0"/>
          <a:ext cy="0" cx="0"/>
          <a:chOff y="0" x="0"/>
          <a:chExt cy="0" cx="0"/>
        </a:xfrm>
      </p:grpSpPr>
      <p:sp>
        <p:nvSpPr>
          <p:cNvPr name="Shape 103" id="10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04" id="104"/>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08" id="108"/>
        <p:cNvGrpSpPr/>
        <p:nvPr/>
      </p:nvGrpSpPr>
      <p:grpSpPr>
        <a:xfrm>
          <a:off y="0" x="0"/>
          <a:ext cy="0" cx="0"/>
          <a:chOff y="0" x="0"/>
          <a:chExt cy="0" cx="0"/>
        </a:xfrm>
      </p:grpSpPr>
      <p:sp>
        <p:nvSpPr>
          <p:cNvPr name="Shape 109" id="10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10" id="11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14" id="114"/>
        <p:cNvGrpSpPr/>
        <p:nvPr/>
      </p:nvGrpSpPr>
      <p:grpSpPr>
        <a:xfrm>
          <a:off y="0" x="0"/>
          <a:ext cy="0" cx="0"/>
          <a:chOff y="0" x="0"/>
          <a:chExt cy="0" cx="0"/>
        </a:xfrm>
      </p:grpSpPr>
      <p:sp>
        <p:nvSpPr>
          <p:cNvPr name="Shape 115" id="115"/>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16" id="116"/>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20" id="120"/>
        <p:cNvGrpSpPr/>
        <p:nvPr/>
      </p:nvGrpSpPr>
      <p:grpSpPr>
        <a:xfrm>
          <a:off y="0" x="0"/>
          <a:ext cy="0" cx="0"/>
          <a:chOff y="0" x="0"/>
          <a:chExt cy="0" cx="0"/>
        </a:xfrm>
      </p:grpSpPr>
      <p:sp>
        <p:nvSpPr>
          <p:cNvPr name="Shape 121" id="12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22" id="12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26" id="126"/>
        <p:cNvGrpSpPr/>
        <p:nvPr/>
      </p:nvGrpSpPr>
      <p:grpSpPr>
        <a:xfrm>
          <a:off y="0" x="0"/>
          <a:ext cy="0" cx="0"/>
          <a:chOff y="0" x="0"/>
          <a:chExt cy="0" cx="0"/>
        </a:xfrm>
      </p:grpSpPr>
      <p:sp>
        <p:nvSpPr>
          <p:cNvPr name="Shape 127" id="12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28" id="12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32" id="132"/>
        <p:cNvGrpSpPr/>
        <p:nvPr/>
      </p:nvGrpSpPr>
      <p:grpSpPr>
        <a:xfrm>
          <a:off y="0" x="0"/>
          <a:ext cy="0" cx="0"/>
          <a:chOff y="0" x="0"/>
          <a:chExt cy="0" cx="0"/>
        </a:xfrm>
      </p:grpSpPr>
      <p:sp>
        <p:nvSpPr>
          <p:cNvPr name="Shape 133" id="13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34" id="134"/>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38" id="138"/>
        <p:cNvGrpSpPr/>
        <p:nvPr/>
      </p:nvGrpSpPr>
      <p:grpSpPr>
        <a:xfrm>
          <a:off y="0" x="0"/>
          <a:ext cy="0" cx="0"/>
          <a:chOff y="0" x="0"/>
          <a:chExt cy="0" cx="0"/>
        </a:xfrm>
      </p:grpSpPr>
      <p:sp>
        <p:nvSpPr>
          <p:cNvPr name="Shape 139" id="13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40" id="14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10.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_rels/slideLayout11.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_rels/slideLayout12.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_rels/slideLayout2.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3.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4.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5.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6.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7.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_rels/slideLayout8.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_rels/slideLayout9.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name="Shape 7" id="7"/>
        <p:cNvGrpSpPr/>
        <p:nvPr/>
      </p:nvGrpSpPr>
      <p:grpSpPr>
        <a:xfrm>
          <a:off y="0" x="0"/>
          <a:ext cy="0" cx="0"/>
          <a:chOff y="0" x="0"/>
          <a:chExt cy="0" cx="0"/>
        </a:xfrm>
      </p:grpSpPr>
      <p:sp>
        <p:nvSpPr>
          <p:cNvPr name="Shape 8" id="8"/>
          <p:cNvSpPr/>
          <p:nvPr/>
        </p:nvSpPr>
        <p:spPr>
          <a:xfrm>
            <a:off y="1600200" x="0"/>
            <a:ext cy="3657600" cx="9144000"/>
          </a:xfrm>
          <a:prstGeom prst="rect">
            <a:avLst/>
          </a:prstGeom>
          <a:solidFill>
            <a:schemeClr val="dk1">
              <a:alpha val="20000"/>
            </a:schemeClr>
          </a:solidFill>
          <a:ln>
            <a:noFill/>
          </a:ln>
        </p:spPr>
        <p:txBody>
          <a:bodyPr bIns="45700" tIns="45700" lIns="91425" anchor="ctr" anchorCtr="0" rIns="91425">
            <a:spAutoFit/>
          </a:bodyPr>
          <a:lstStyle/>
          <a:p/>
        </p:txBody>
      </p:sp>
      <p:grpSp>
        <p:nvGrpSpPr>
          <p:cNvPr name="Shape 9" id="9"/>
          <p:cNvGrpSpPr/>
          <p:nvPr/>
        </p:nvGrpSpPr>
        <p:grpSpPr>
          <a:xfrm>
            <a:off y="-1438" x="0"/>
            <a:ext cy="6859503" cx="1827407"/>
            <a:chOff y="-1438" x="0"/>
            <a:chExt cy="6859503" cx="798029"/>
          </a:xfrm>
        </p:grpSpPr>
        <p:sp>
          <p:nvSpPr>
            <p:cNvPr name="Shape 10" id="10"/>
            <p:cNvSpPr/>
            <p:nvPr/>
          </p:nvSpPr>
          <p:spPr>
            <a:xfrm>
              <a:off y="-1438" x="0"/>
              <a:ext cy="6858065" cx="798029"/>
            </a:xfrm>
            <a:custGeom>
              <a:pathLst>
                <a:path extrusionOk="0" h="6875253" w="500332">
                  <a:moveTo>
                    <a:pt y="0" x="0"/>
                  </a:moveTo>
                  <a:lnTo>
                    <a:pt y="0" x="500332"/>
                  </a:lnTo>
                  <a:lnTo>
                    <a:pt y="6875253" x="301925"/>
                  </a:lnTo>
                  <a:lnTo>
                    <a:pt y="6875253" x="0"/>
                  </a:lnTo>
                  <a:lnTo>
                    <a:pt y="0" x="0"/>
                  </a:lnTo>
                  <a:close/>
                </a:path>
              </a:pathLst>
            </a:custGeom>
            <a:solidFill>
              <a:schemeClr val="dk2">
                <a:alpha val="20000"/>
              </a:schemeClr>
            </a:solidFill>
            <a:ln>
              <a:noFill/>
            </a:ln>
          </p:spPr>
          <p:txBody>
            <a:bodyPr bIns="45700" tIns="45700" lIns="91425" anchor="ctr" anchorCtr="0" rIns="91425">
              <a:spAutoFit/>
            </a:bodyPr>
            <a:lstStyle/>
            <a:p/>
          </p:txBody>
        </p:sp>
        <p:sp>
          <p:nvSpPr>
            <p:cNvPr name="Shape 11" id="11"/>
            <p:cNvSpPr/>
            <p:nvPr/>
          </p:nvSpPr>
          <p:spPr>
            <a:xfrm>
              <a:off y="0" x="0"/>
              <a:ext cy="6858065" cx="399014"/>
            </a:xfrm>
            <a:custGeom>
              <a:pathLst>
                <a:path extrusionOk="0" h="6875253" w="500332">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tIns="45700" lIns="91425" anchor="ctr" anchorCtr="0" rIns="91425">
              <a:spAutoFit/>
            </a:bodyPr>
            <a:lstStyle/>
            <a:p/>
          </p:txBody>
        </p:sp>
      </p:grpSp>
      <p:grpSp>
        <p:nvGrpSpPr>
          <p:cNvPr name="Shape 12" id="12"/>
          <p:cNvGrpSpPr/>
          <p:nvPr/>
        </p:nvGrpSpPr>
        <p:grpSpPr>
          <a:xfrm flipH="1">
            <a:off y="0" x="7316591"/>
            <a:ext cy="6859503" cx="1827407"/>
            <a:chOff y="-1438" x="0"/>
            <a:chExt cy="6859503" cx="798029"/>
          </a:xfrm>
        </p:grpSpPr>
        <p:sp>
          <p:nvSpPr>
            <p:cNvPr name="Shape 13" id="13"/>
            <p:cNvSpPr/>
            <p:nvPr/>
          </p:nvSpPr>
          <p:spPr>
            <a:xfrm>
              <a:off y="-1438" x="0"/>
              <a:ext cy="6858065" cx="798029"/>
            </a:xfrm>
            <a:custGeom>
              <a:pathLst>
                <a:path extrusionOk="0" h="6875253" w="500332">
                  <a:moveTo>
                    <a:pt y="0" x="0"/>
                  </a:moveTo>
                  <a:lnTo>
                    <a:pt y="0" x="500332"/>
                  </a:lnTo>
                  <a:lnTo>
                    <a:pt y="6875253" x="301925"/>
                  </a:lnTo>
                  <a:lnTo>
                    <a:pt y="6875253" x="0"/>
                  </a:lnTo>
                  <a:lnTo>
                    <a:pt y="0" x="0"/>
                  </a:lnTo>
                  <a:close/>
                </a:path>
              </a:pathLst>
            </a:custGeom>
            <a:solidFill>
              <a:schemeClr val="dk2">
                <a:alpha val="20000"/>
              </a:schemeClr>
            </a:solidFill>
            <a:ln>
              <a:noFill/>
            </a:ln>
          </p:spPr>
          <p:txBody>
            <a:bodyPr bIns="45700" tIns="45700" lIns="91425" anchor="ctr" anchorCtr="0" rIns="91425">
              <a:spAutoFit/>
            </a:bodyPr>
            <a:lstStyle/>
            <a:p/>
          </p:txBody>
        </p:sp>
        <p:sp>
          <p:nvSpPr>
            <p:cNvPr name="Shape 14" id="14"/>
            <p:cNvSpPr/>
            <p:nvPr/>
          </p:nvSpPr>
          <p:spPr>
            <a:xfrm>
              <a:off y="0" x="0"/>
              <a:ext cy="6858065" cx="399014"/>
            </a:xfrm>
            <a:custGeom>
              <a:pathLst>
                <a:path extrusionOk="0" h="6875253" w="500332">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tIns="45700" lIns="91425" anchor="ctr" anchorCtr="0" rIns="91425">
              <a:spAutoFit/>
            </a:bodyPr>
            <a:lstStyle/>
            <a:p/>
          </p:txBody>
        </p:sp>
      </p:grpSp>
      <p:sp>
        <p:nvSpPr>
          <p:cNvPr name="Shape 15" id="15"/>
          <p:cNvSpPr txBox="1"/>
          <p:nvPr>
            <p:ph type="ctrTitle"/>
          </p:nvPr>
        </p:nvSpPr>
        <p:spPr>
          <a:xfrm>
            <a:off y="2090913" x="685800"/>
            <a:ext cy="1650599" cx="7772400"/>
          </a:xfrm>
          <a:prstGeom prst="rect">
            <a:avLst/>
          </a:prstGeom>
          <a:noFill/>
          <a:ln>
            <a:noFill/>
          </a:ln>
        </p:spPr>
        <p:txBody>
          <a:bodyPr bIns="91425" tIns="91425" lIns="91425" anchor="b" anchorCtr="0" rIns="91425"/>
          <a:lstStyle>
            <a:lvl1pPr indent="304800" algn="ctr" marL="0" rtl="0">
              <a:spcBef>
                <a:spcPts val="0"/>
              </a:spcBef>
              <a:buClr>
                <a:schemeClr val="lt2"/>
              </a:buClr>
              <a:buSzPct val="100000"/>
              <a:buFont typeface="Trebuchet MS"/>
              <a:buNone/>
              <a:defRPr i="0" baseline="0" strike="noStrike" sz="4800" b="1" cap="none" u="none">
                <a:solidFill>
                  <a:schemeClr val="lt2"/>
                </a:solidFill>
                <a:latin typeface="Trebuchet MS"/>
                <a:ea typeface="Trebuchet MS"/>
                <a:cs typeface="Trebuchet MS"/>
                <a:sym typeface="Trebuchet MS"/>
              </a:defRPr>
            </a:lvl1pPr>
            <a:lvl2pPr indent="304800" algn="ctr" marL="0" rtl="0">
              <a:spcBef>
                <a:spcPts val="0"/>
              </a:spcBef>
              <a:buClr>
                <a:schemeClr val="lt2"/>
              </a:buClr>
              <a:buSzPct val="100000"/>
              <a:buFont typeface="Trebuchet MS"/>
              <a:buNone/>
              <a:defRPr i="0" baseline="0" strike="noStrike" sz="4800" b="1" cap="none" u="none">
                <a:solidFill>
                  <a:schemeClr val="lt2"/>
                </a:solidFill>
                <a:latin typeface="Trebuchet MS"/>
                <a:ea typeface="Trebuchet MS"/>
                <a:cs typeface="Trebuchet MS"/>
                <a:sym typeface="Trebuchet MS"/>
              </a:defRPr>
            </a:lvl2pPr>
            <a:lvl3pPr indent="304800" algn="ctr" marL="0" rtl="0">
              <a:spcBef>
                <a:spcPts val="0"/>
              </a:spcBef>
              <a:buClr>
                <a:schemeClr val="lt2"/>
              </a:buClr>
              <a:buSzPct val="100000"/>
              <a:buFont typeface="Trebuchet MS"/>
              <a:buNone/>
              <a:defRPr i="0" baseline="0" strike="noStrike" sz="4800" b="1" cap="none" u="none">
                <a:solidFill>
                  <a:schemeClr val="lt2"/>
                </a:solidFill>
                <a:latin typeface="Trebuchet MS"/>
                <a:ea typeface="Trebuchet MS"/>
                <a:cs typeface="Trebuchet MS"/>
                <a:sym typeface="Trebuchet MS"/>
              </a:defRPr>
            </a:lvl3pPr>
            <a:lvl4pPr indent="304800" algn="ctr" marL="0" rtl="0">
              <a:spcBef>
                <a:spcPts val="0"/>
              </a:spcBef>
              <a:buClr>
                <a:schemeClr val="lt2"/>
              </a:buClr>
              <a:buSzPct val="100000"/>
              <a:buFont typeface="Trebuchet MS"/>
              <a:buNone/>
              <a:defRPr i="0" baseline="0" strike="noStrike" sz="4800" b="1" cap="none" u="none">
                <a:solidFill>
                  <a:schemeClr val="lt2"/>
                </a:solidFill>
                <a:latin typeface="Trebuchet MS"/>
                <a:ea typeface="Trebuchet MS"/>
                <a:cs typeface="Trebuchet MS"/>
                <a:sym typeface="Trebuchet MS"/>
              </a:defRPr>
            </a:lvl4pPr>
            <a:lvl5pPr indent="304800" algn="ctr" marL="0" rtl="0">
              <a:spcBef>
                <a:spcPts val="0"/>
              </a:spcBef>
              <a:buClr>
                <a:schemeClr val="lt2"/>
              </a:buClr>
              <a:buSzPct val="100000"/>
              <a:buFont typeface="Trebuchet MS"/>
              <a:buNone/>
              <a:defRPr i="0" baseline="0" strike="noStrike" sz="4800" b="1" cap="none" u="none">
                <a:solidFill>
                  <a:schemeClr val="lt2"/>
                </a:solidFill>
                <a:latin typeface="Trebuchet MS"/>
                <a:ea typeface="Trebuchet MS"/>
                <a:cs typeface="Trebuchet MS"/>
                <a:sym typeface="Trebuchet MS"/>
              </a:defRPr>
            </a:lvl5pPr>
            <a:lvl6pPr indent="304800" algn="ctr" marL="0" rtl="0">
              <a:spcBef>
                <a:spcPts val="0"/>
              </a:spcBef>
              <a:buClr>
                <a:schemeClr val="lt2"/>
              </a:buClr>
              <a:buSzPct val="100000"/>
              <a:buFont typeface="Trebuchet MS"/>
              <a:buNone/>
              <a:defRPr i="0" baseline="0" strike="noStrike" sz="4800" b="1" cap="none" u="none">
                <a:solidFill>
                  <a:schemeClr val="lt2"/>
                </a:solidFill>
                <a:latin typeface="Trebuchet MS"/>
                <a:ea typeface="Trebuchet MS"/>
                <a:cs typeface="Trebuchet MS"/>
                <a:sym typeface="Trebuchet MS"/>
              </a:defRPr>
            </a:lvl6pPr>
            <a:lvl7pPr indent="304800" algn="ctr" marL="0" rtl="0">
              <a:spcBef>
                <a:spcPts val="0"/>
              </a:spcBef>
              <a:buClr>
                <a:schemeClr val="lt2"/>
              </a:buClr>
              <a:buSzPct val="100000"/>
              <a:buFont typeface="Trebuchet MS"/>
              <a:buNone/>
              <a:defRPr i="0" baseline="0" strike="noStrike" sz="4800" b="1" cap="none" u="none">
                <a:solidFill>
                  <a:schemeClr val="lt2"/>
                </a:solidFill>
                <a:latin typeface="Trebuchet MS"/>
                <a:ea typeface="Trebuchet MS"/>
                <a:cs typeface="Trebuchet MS"/>
                <a:sym typeface="Trebuchet MS"/>
              </a:defRPr>
            </a:lvl7pPr>
            <a:lvl8pPr indent="304800" algn="ctr" marL="0" rtl="0">
              <a:spcBef>
                <a:spcPts val="0"/>
              </a:spcBef>
              <a:buClr>
                <a:schemeClr val="lt2"/>
              </a:buClr>
              <a:buSzPct val="100000"/>
              <a:buFont typeface="Trebuchet MS"/>
              <a:buNone/>
              <a:defRPr i="0" baseline="0" strike="noStrike" sz="4800" b="1" cap="none" u="none">
                <a:solidFill>
                  <a:schemeClr val="lt2"/>
                </a:solidFill>
                <a:latin typeface="Trebuchet MS"/>
                <a:ea typeface="Trebuchet MS"/>
                <a:cs typeface="Trebuchet MS"/>
                <a:sym typeface="Trebuchet MS"/>
              </a:defRPr>
            </a:lvl8pPr>
            <a:lvl9pPr indent="304800" algn="ctr" marL="0" rtl="0">
              <a:spcBef>
                <a:spcPts val="0"/>
              </a:spcBef>
              <a:buClr>
                <a:schemeClr val="lt2"/>
              </a:buClr>
              <a:buSzPct val="100000"/>
              <a:buFont typeface="Trebuchet MS"/>
              <a:buNone/>
              <a:defRPr i="0" baseline="0" strike="noStrike" sz="4800" b="1" cap="none" u="none">
                <a:solidFill>
                  <a:schemeClr val="lt2"/>
                </a:solidFill>
                <a:latin typeface="Trebuchet MS"/>
                <a:ea typeface="Trebuchet MS"/>
                <a:cs typeface="Trebuchet MS"/>
                <a:sym typeface="Trebuchet MS"/>
              </a:defRPr>
            </a:lvl9pPr>
          </a:lstStyle>
          <a:p/>
        </p:txBody>
      </p:sp>
      <p:sp>
        <p:nvSpPr>
          <p:cNvPr name="Shape 16" id="16"/>
          <p:cNvSpPr txBox="1"/>
          <p:nvPr>
            <p:ph type="subTitle" idx="1"/>
          </p:nvPr>
        </p:nvSpPr>
        <p:spPr>
          <a:xfrm>
            <a:off y="3886200" x="685800"/>
            <a:ext cy="878099" cx="7772400"/>
          </a:xfrm>
          <a:prstGeom prst="rect">
            <a:avLst/>
          </a:prstGeom>
          <a:noFill/>
          <a:ln>
            <a:noFill/>
          </a:ln>
        </p:spPr>
        <p:txBody>
          <a:bodyPr bIns="91425" tIns="91425" lIns="91425" anchor="t" anchorCtr="0" rIns="91425"/>
          <a:lstStyle>
            <a:lvl1pPr indent="152400" algn="ctr" marL="0" rtl="0">
              <a:spcBef>
                <a:spcPts val="0"/>
              </a:spcBef>
              <a:buClr>
                <a:schemeClr val="lt2"/>
              </a:buClr>
              <a:buSzPct val="100000"/>
              <a:buFont typeface="Trebuchet MS"/>
              <a:buNone/>
              <a:defRPr i="0" baseline="0" strike="noStrike" sz="2400" b="0" cap="none" u="none">
                <a:solidFill>
                  <a:schemeClr val="lt2"/>
                </a:solidFill>
                <a:latin typeface="Trebuchet MS"/>
                <a:ea typeface="Trebuchet MS"/>
                <a:cs typeface="Trebuchet MS"/>
                <a:sym typeface="Trebuchet MS"/>
              </a:defRPr>
            </a:lvl1pPr>
            <a:lvl2pPr indent="152400" algn="ctr" marL="0" rtl="0">
              <a:spcBef>
                <a:spcPts val="0"/>
              </a:spcBef>
              <a:buClr>
                <a:schemeClr val="lt2"/>
              </a:buClr>
              <a:buSzPct val="100000"/>
              <a:buFont typeface="Trebuchet MS"/>
              <a:buNone/>
              <a:defRPr i="0" baseline="0" strike="noStrike" sz="2400" b="0" cap="none" u="none">
                <a:solidFill>
                  <a:schemeClr val="lt2"/>
                </a:solidFill>
                <a:latin typeface="Trebuchet MS"/>
                <a:ea typeface="Trebuchet MS"/>
                <a:cs typeface="Trebuchet MS"/>
                <a:sym typeface="Trebuchet MS"/>
              </a:defRPr>
            </a:lvl2pPr>
            <a:lvl3pPr indent="152400" algn="ctr" marL="0" rtl="0">
              <a:spcBef>
                <a:spcPts val="0"/>
              </a:spcBef>
              <a:buClr>
                <a:schemeClr val="lt2"/>
              </a:buClr>
              <a:buSzPct val="100000"/>
              <a:buFont typeface="Trebuchet MS"/>
              <a:buNone/>
              <a:defRPr i="0" baseline="0" strike="noStrike" sz="2400" b="0" cap="none" u="none">
                <a:solidFill>
                  <a:schemeClr val="lt2"/>
                </a:solidFill>
                <a:latin typeface="Trebuchet MS"/>
                <a:ea typeface="Trebuchet MS"/>
                <a:cs typeface="Trebuchet MS"/>
                <a:sym typeface="Trebuchet MS"/>
              </a:defRPr>
            </a:lvl3pPr>
            <a:lvl4pPr indent="152400" algn="ctr" marL="0" rtl="0">
              <a:spcBef>
                <a:spcPts val="0"/>
              </a:spcBef>
              <a:buClr>
                <a:schemeClr val="lt2"/>
              </a:buClr>
              <a:buSzPct val="100000"/>
              <a:buFont typeface="Trebuchet MS"/>
              <a:buNone/>
              <a:defRPr i="0" baseline="0" strike="noStrike" sz="2400" b="0" cap="none" u="none">
                <a:solidFill>
                  <a:schemeClr val="lt2"/>
                </a:solidFill>
                <a:latin typeface="Trebuchet MS"/>
                <a:ea typeface="Trebuchet MS"/>
                <a:cs typeface="Trebuchet MS"/>
                <a:sym typeface="Trebuchet MS"/>
              </a:defRPr>
            </a:lvl4pPr>
            <a:lvl5pPr indent="152400" algn="ctr" marL="0" rtl="0">
              <a:spcBef>
                <a:spcPts val="0"/>
              </a:spcBef>
              <a:buClr>
                <a:schemeClr val="lt2"/>
              </a:buClr>
              <a:buSzPct val="100000"/>
              <a:buFont typeface="Trebuchet MS"/>
              <a:buNone/>
              <a:defRPr i="0" baseline="0" strike="noStrike" sz="2400" b="0" cap="none" u="none">
                <a:solidFill>
                  <a:schemeClr val="lt2"/>
                </a:solidFill>
                <a:latin typeface="Trebuchet MS"/>
                <a:ea typeface="Trebuchet MS"/>
                <a:cs typeface="Trebuchet MS"/>
                <a:sym typeface="Trebuchet MS"/>
              </a:defRPr>
            </a:lvl5pPr>
            <a:lvl6pPr indent="152400" algn="ctr" marL="0" rtl="0">
              <a:spcBef>
                <a:spcPts val="0"/>
              </a:spcBef>
              <a:buClr>
                <a:schemeClr val="lt2"/>
              </a:buClr>
              <a:buSzPct val="100000"/>
              <a:buFont typeface="Trebuchet MS"/>
              <a:buNone/>
              <a:defRPr i="0" baseline="0" strike="noStrike" sz="2400" b="0" cap="none" u="none">
                <a:solidFill>
                  <a:schemeClr val="lt2"/>
                </a:solidFill>
                <a:latin typeface="Trebuchet MS"/>
                <a:ea typeface="Trebuchet MS"/>
                <a:cs typeface="Trebuchet MS"/>
                <a:sym typeface="Trebuchet MS"/>
              </a:defRPr>
            </a:lvl6pPr>
            <a:lvl7pPr indent="152400" algn="ctr" marL="0" rtl="0">
              <a:spcBef>
                <a:spcPts val="0"/>
              </a:spcBef>
              <a:buClr>
                <a:schemeClr val="lt2"/>
              </a:buClr>
              <a:buSzPct val="100000"/>
              <a:buFont typeface="Trebuchet MS"/>
              <a:buNone/>
              <a:defRPr i="0" baseline="0" strike="noStrike" sz="2400" b="0" cap="none" u="none">
                <a:solidFill>
                  <a:schemeClr val="lt2"/>
                </a:solidFill>
                <a:latin typeface="Trebuchet MS"/>
                <a:ea typeface="Trebuchet MS"/>
                <a:cs typeface="Trebuchet MS"/>
                <a:sym typeface="Trebuchet MS"/>
              </a:defRPr>
            </a:lvl7pPr>
            <a:lvl8pPr indent="152400" algn="ctr" marL="0" rtl="0">
              <a:spcBef>
                <a:spcPts val="0"/>
              </a:spcBef>
              <a:buClr>
                <a:schemeClr val="lt2"/>
              </a:buClr>
              <a:buSzPct val="100000"/>
              <a:buFont typeface="Trebuchet MS"/>
              <a:buNone/>
              <a:defRPr i="0" baseline="0" strike="noStrike" sz="2400" b="0" cap="none" u="none">
                <a:solidFill>
                  <a:schemeClr val="lt2"/>
                </a:solidFill>
                <a:latin typeface="Trebuchet MS"/>
                <a:ea typeface="Trebuchet MS"/>
                <a:cs typeface="Trebuchet MS"/>
                <a:sym typeface="Trebuchet MS"/>
              </a:defRPr>
            </a:lvl8pPr>
            <a:lvl9pPr indent="152400" algn="ctr" marL="0" rtl="0">
              <a:spcBef>
                <a:spcPts val="0"/>
              </a:spcBef>
              <a:buClr>
                <a:schemeClr val="lt2"/>
              </a:buClr>
              <a:buSzPct val="100000"/>
              <a:buFont typeface="Trebuchet MS"/>
              <a:buNone/>
              <a:defRPr i="0" baseline="0" strike="noStrike" sz="2400" b="0" cap="none" u="none">
                <a:solidFill>
                  <a:schemeClr val="lt2"/>
                </a:solidFill>
                <a:latin typeface="Trebuchet MS"/>
                <a:ea typeface="Trebuchet MS"/>
                <a:cs typeface="Trebuchet MS"/>
                <a:sym typeface="Trebuchet M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name="Shape 82" id="82"/>
        <p:cNvGrpSpPr/>
        <p:nvPr/>
      </p:nvGrpSpPr>
      <p:grpSpPr>
        <a:xfrm>
          <a:off y="0" x="0"/>
          <a:ext cy="0" cx="0"/>
          <a:chOff y="0" x="0"/>
          <a:chExt cy="0" cx="0"/>
        </a:xfrm>
      </p:grpSpPr>
      <p:sp>
        <p:nvSpPr>
          <p:cNvPr name="Shape 83" id="83"/>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name="Shape 84" id="84"/>
        <p:cNvGrpSpPr/>
        <p:nvPr/>
      </p:nvGrpSpPr>
      <p:grpSpPr>
        <a:xfrm>
          <a:off y="0" x="0"/>
          <a:ext cy="0" cx="0"/>
          <a:chOff y="0" x="0"/>
          <a:chExt cy="0" cx="0"/>
        </a:xfrm>
      </p:grpSpPr>
      <p:sp>
        <p:nvSpPr>
          <p:cNvPr name="Shape 85" id="85"/>
          <p:cNvSpPr txBox="1"/>
          <p:nvPr>
            <p:ph type="body" idx="1"/>
          </p:nvPr>
        </p:nvSpPr>
        <p:spPr>
          <a:xfrm>
            <a:off y="5875078" x="457200"/>
            <a:ext cy="692693" cx="8229600"/>
          </a:xfrm>
          <a:prstGeom prst="rect">
            <a:avLst/>
          </a:prstGeom>
          <a:noFill/>
          <a:ln>
            <a:noFill/>
          </a:ln>
        </p:spPr>
        <p:txBody>
          <a:bodyPr bIns="91425" tIns="91425" lIns="91425" anchor="t" anchorCtr="0" rIns="91425"/>
          <a:lstStyle>
            <a:lvl1pPr indent="-285750" algn="ctr" marL="285750" rtl="0">
              <a:lnSpc>
                <a:spcPct val="100000"/>
              </a:lnSpc>
              <a:spcBef>
                <a:spcPts val="360"/>
              </a:spcBef>
              <a:spcAft>
                <a:spcPts val="0"/>
              </a:spcAft>
              <a:buClr>
                <a:schemeClr val="dk1"/>
              </a:buClr>
              <a:buSzPct val="166666"/>
              <a:buFont typeface="Arial"/>
              <a:buChar char="•"/>
              <a:defRPr sz="1800">
                <a:solidFill>
                  <a:schemeClr val="dk1"/>
                </a:solidFill>
              </a:defRPr>
            </a:lvl1pPr>
            <a:lvl2pPr indent="-285750" algn="ctr" marL="285750" rtl="0">
              <a:lnSpc>
                <a:spcPct val="100000"/>
              </a:lnSpc>
              <a:spcBef>
                <a:spcPts val="360"/>
              </a:spcBef>
              <a:spcAft>
                <a:spcPts val="0"/>
              </a:spcAft>
              <a:buClr>
                <a:schemeClr val="dk1"/>
              </a:buClr>
              <a:buSzPct val="100000"/>
              <a:buFont typeface="Courier New"/>
              <a:buChar char="o"/>
              <a:defRPr sz="1800">
                <a:solidFill>
                  <a:schemeClr val="dk1"/>
                </a:solidFill>
              </a:defRPr>
            </a:lvl2pPr>
            <a:lvl3pPr indent="-285750" algn="ctr" marL="285750" rtl="0">
              <a:lnSpc>
                <a:spcPct val="100000"/>
              </a:lnSpc>
              <a:spcBef>
                <a:spcPts val="360"/>
              </a:spcBef>
              <a:spcAft>
                <a:spcPts val="0"/>
              </a:spcAft>
              <a:buClr>
                <a:schemeClr val="dk1"/>
              </a:buClr>
              <a:buSzPct val="100000"/>
              <a:buFont typeface="Wingdings"/>
              <a:buChar char="§"/>
              <a:defRPr sz="1800">
                <a:solidFill>
                  <a:schemeClr val="dk1"/>
                </a:solidFill>
              </a:defRPr>
            </a:lvl3pPr>
            <a:lvl4pPr indent="-285750" algn="ctr" marL="285750" rtl="0">
              <a:lnSpc>
                <a:spcPct val="100000"/>
              </a:lnSpc>
              <a:spcBef>
                <a:spcPts val="360"/>
              </a:spcBef>
              <a:spcAft>
                <a:spcPts val="0"/>
              </a:spcAft>
              <a:buClr>
                <a:schemeClr val="dk1"/>
              </a:buClr>
              <a:buSzPct val="166666"/>
              <a:buFont typeface="Arial"/>
              <a:buChar char="•"/>
              <a:defRPr sz="1800">
                <a:solidFill>
                  <a:schemeClr val="dk1"/>
                </a:solidFill>
              </a:defRPr>
            </a:lvl4pPr>
            <a:lvl5pPr indent="-285750" algn="ctr" marL="285750" rtl="0">
              <a:lnSpc>
                <a:spcPct val="100000"/>
              </a:lnSpc>
              <a:spcBef>
                <a:spcPts val="360"/>
              </a:spcBef>
              <a:spcAft>
                <a:spcPts val="0"/>
              </a:spcAft>
              <a:buClr>
                <a:schemeClr val="dk1"/>
              </a:buClr>
              <a:buSzPct val="100000"/>
              <a:buFont typeface="Courier New"/>
              <a:buChar char="o"/>
              <a:defRPr sz="1800">
                <a:solidFill>
                  <a:schemeClr val="dk1"/>
                </a:solidFill>
              </a:defRPr>
            </a:lvl5pPr>
            <a:lvl6pPr indent="-285750" algn="ctr" marL="285750" rtl="0">
              <a:lnSpc>
                <a:spcPct val="100000"/>
              </a:lnSpc>
              <a:spcBef>
                <a:spcPts val="360"/>
              </a:spcBef>
              <a:spcAft>
                <a:spcPts val="0"/>
              </a:spcAft>
              <a:buClr>
                <a:schemeClr val="dk1"/>
              </a:buClr>
              <a:buSzPct val="100000"/>
              <a:buFont typeface="Wingdings"/>
              <a:buChar char="§"/>
              <a:defRPr sz="1800">
                <a:solidFill>
                  <a:schemeClr val="dk1"/>
                </a:solidFill>
              </a:defRPr>
            </a:lvl6pPr>
            <a:lvl7pPr indent="-285750" algn="ctr" marL="285750" rtl="0">
              <a:lnSpc>
                <a:spcPct val="100000"/>
              </a:lnSpc>
              <a:spcBef>
                <a:spcPts val="360"/>
              </a:spcBef>
              <a:spcAft>
                <a:spcPts val="0"/>
              </a:spcAft>
              <a:buClr>
                <a:schemeClr val="dk1"/>
              </a:buClr>
              <a:buSzPct val="166666"/>
              <a:buFont typeface="Arial"/>
              <a:buChar char="•"/>
              <a:defRPr sz="1800">
                <a:solidFill>
                  <a:schemeClr val="dk1"/>
                </a:solidFill>
              </a:defRPr>
            </a:lvl7pPr>
            <a:lvl8pPr indent="-285750" algn="ctr" marL="285750" rtl="0">
              <a:lnSpc>
                <a:spcPct val="100000"/>
              </a:lnSpc>
              <a:spcBef>
                <a:spcPts val="360"/>
              </a:spcBef>
              <a:spcAft>
                <a:spcPts val="0"/>
              </a:spcAft>
              <a:buClr>
                <a:schemeClr val="dk1"/>
              </a:buClr>
              <a:buSzPct val="100000"/>
              <a:buFont typeface="Courier New"/>
              <a:buChar char="o"/>
              <a:defRPr sz="1800">
                <a:solidFill>
                  <a:schemeClr val="dk1"/>
                </a:solidFill>
              </a:defRPr>
            </a:lvl8pPr>
            <a:lvl9pPr indent="-285750" algn="ctr" marL="285750" rtl="0">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name="Shape 86" id="86"/>
        <p:cNvGrpSpPr/>
        <p:nvPr/>
      </p:nvGrpSpPr>
      <p:grpSpPr>
        <a:xfrm>
          <a:off y="0" x="0"/>
          <a:ext cy="0" cx="0"/>
          <a:chOff y="0" x="0"/>
          <a:chExt cy="0" cx="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name="Shape 17" id="17"/>
        <p:cNvGrpSpPr/>
        <p:nvPr/>
      </p:nvGrpSpPr>
      <p:grpSpPr>
        <a:xfrm>
          <a:off y="0" x="0"/>
          <a:ext cy="0" cx="0"/>
          <a:chOff y="0" x="0"/>
          <a:chExt cy="0" cx="0"/>
        </a:xfrm>
      </p:grpSpPr>
      <p:sp>
        <p:nvSpPr>
          <p:cNvPr name="Shape 18" id="18"/>
          <p:cNvSpPr/>
          <p:nvPr/>
        </p:nvSpPr>
        <p:spPr>
          <a:xfrm>
            <a:off y="-1438" x="0"/>
            <a:ext cy="1525499" cx="9144000"/>
          </a:xfrm>
          <a:prstGeom prst="rect">
            <a:avLst/>
          </a:prstGeom>
          <a:solidFill>
            <a:schemeClr val="dk2">
              <a:alpha val="20000"/>
            </a:schemeClr>
          </a:solidFill>
          <a:ln>
            <a:noFill/>
          </a:ln>
        </p:spPr>
        <p:txBody>
          <a:bodyPr bIns="45700" tIns="45700" lIns="91425" anchor="ctr" anchorCtr="0" rIns="91425">
            <a:spAutoFit/>
          </a:bodyPr>
          <a:lstStyle/>
          <a:p/>
        </p:txBody>
      </p:sp>
      <p:grpSp>
        <p:nvGrpSpPr>
          <p:cNvPr name="Shape 19" id="19"/>
          <p:cNvGrpSpPr/>
          <p:nvPr/>
        </p:nvGrpSpPr>
        <p:grpSpPr>
          <a:xfrm>
            <a:off y="-1438" x="0"/>
            <a:ext cy="6859503" cx="649180"/>
            <a:chOff y="-1438" x="0"/>
            <a:chExt cy="6859503" cx="649180"/>
          </a:xfrm>
        </p:grpSpPr>
        <p:sp>
          <p:nvSpPr>
            <p:cNvPr name="Shape 20" id="20"/>
            <p:cNvSpPr/>
            <p:nvPr/>
          </p:nvSpPr>
          <p:spPr>
            <a:xfrm>
              <a:off y="-1438" x="0"/>
              <a:ext cy="6858065" cx="649180"/>
            </a:xfrm>
            <a:custGeom>
              <a:pathLst>
                <a:path extrusionOk="0" h="6875253" w="500332">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tIns="45700" lIns="91425" anchor="ctr" anchorCtr="0" rIns="91425">
              <a:spAutoFit/>
            </a:bodyPr>
            <a:lstStyle/>
            <a:p/>
          </p:txBody>
        </p:sp>
        <p:sp>
          <p:nvSpPr>
            <p:cNvPr name="Shape 21" id="21"/>
            <p:cNvSpPr/>
            <p:nvPr/>
          </p:nvSpPr>
          <p:spPr>
            <a:xfrm>
              <a:off y="0" x="0"/>
              <a:ext cy="6858065" cx="500331"/>
            </a:xfrm>
            <a:custGeom>
              <a:pathLst>
                <a:path extrusionOk="0" h="6875253" w="500332">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tIns="45700" lIns="91425" anchor="ctr" anchorCtr="0" rIns="91425">
              <a:spAutoFit/>
            </a:bodyPr>
            <a:lstStyle/>
            <a:p/>
          </p:txBody>
        </p:sp>
      </p:grpSp>
      <p:grpSp>
        <p:nvGrpSpPr>
          <p:cNvPr name="Shape 22" id="22"/>
          <p:cNvGrpSpPr/>
          <p:nvPr/>
        </p:nvGrpSpPr>
        <p:grpSpPr>
          <a:xfrm flipH="1">
            <a:off y="0" x="8494493"/>
            <a:ext cy="6859503" cx="649180"/>
            <a:chOff y="-1438" x="0"/>
            <a:chExt cy="6859503" cx="649180"/>
          </a:xfrm>
        </p:grpSpPr>
        <p:sp>
          <p:nvSpPr>
            <p:cNvPr name="Shape 23" id="23"/>
            <p:cNvSpPr/>
            <p:nvPr/>
          </p:nvSpPr>
          <p:spPr>
            <a:xfrm>
              <a:off y="-1438" x="0"/>
              <a:ext cy="6858065" cx="649180"/>
            </a:xfrm>
            <a:custGeom>
              <a:pathLst>
                <a:path extrusionOk="0" h="6875253" w="500332">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tIns="45700" lIns="91425" anchor="ctr" anchorCtr="0" rIns="91425">
              <a:spAutoFit/>
            </a:bodyPr>
            <a:lstStyle/>
            <a:p/>
          </p:txBody>
        </p:sp>
        <p:sp>
          <p:nvSpPr>
            <p:cNvPr name="Shape 24" id="24"/>
            <p:cNvSpPr/>
            <p:nvPr/>
          </p:nvSpPr>
          <p:spPr>
            <a:xfrm>
              <a:off y="0" x="0"/>
              <a:ext cy="6858065" cx="500331"/>
            </a:xfrm>
            <a:custGeom>
              <a:pathLst>
                <a:path extrusionOk="0" h="6875253" w="500332">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tIns="45700" lIns="91425" anchor="ctr" anchorCtr="0" rIns="91425">
              <a:spAutoFit/>
            </a:bodyPr>
            <a:lstStyle/>
            <a:p/>
          </p:txBody>
        </p:sp>
      </p:grpSp>
      <p:sp>
        <p:nvSpPr>
          <p:cNvPr name="Shape 25" id="25"/>
          <p:cNvSpPr/>
          <p:nvPr/>
        </p:nvSpPr>
        <p:spPr>
          <a:xfrm>
            <a:off y="6324600" x="0"/>
            <a:ext cy="534899" cx="9144000"/>
          </a:xfrm>
          <a:prstGeom prst="rect">
            <a:avLst/>
          </a:prstGeom>
          <a:solidFill>
            <a:schemeClr val="dk1">
              <a:alpha val="14901"/>
            </a:schemeClr>
          </a:solidFill>
          <a:ln>
            <a:noFill/>
          </a:ln>
        </p:spPr>
        <p:txBody>
          <a:bodyPr bIns="45700" tIns="45700" lIns="91425" anchor="ctr" anchorCtr="0" rIns="91425">
            <a:spAutoFit/>
          </a:bodyPr>
          <a:lstStyle/>
          <a:p/>
        </p:txBody>
      </p:sp>
      <p:sp>
        <p:nvSpPr>
          <p:cNvPr name="Shape 26" id="26"/>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Trebuchet MS"/>
              <a:buNone/>
              <a:defRPr sz="3600" b="1">
                <a:solidFill>
                  <a:schemeClr val="lt2"/>
                </a:solidFill>
                <a:latin typeface="Trebuchet MS"/>
                <a:ea typeface="Trebuchet MS"/>
                <a:cs typeface="Trebuchet MS"/>
                <a:sym typeface="Trebuchet MS"/>
              </a:defRPr>
            </a:lvl1pPr>
            <a:lvl2pPr algn="l" rtl="0">
              <a:spcBef>
                <a:spcPts val="0"/>
              </a:spcBef>
              <a:buSzPct val="100000"/>
              <a:buFont typeface="Trebuchet MS"/>
              <a:buNone/>
              <a:defRPr sz="3600" b="1">
                <a:solidFill>
                  <a:schemeClr val="lt2"/>
                </a:solidFill>
                <a:latin typeface="Trebuchet MS"/>
                <a:ea typeface="Trebuchet MS"/>
                <a:cs typeface="Trebuchet MS"/>
                <a:sym typeface="Trebuchet MS"/>
              </a:defRPr>
            </a:lvl2pPr>
            <a:lvl3pPr algn="l" rtl="0">
              <a:spcBef>
                <a:spcPts val="0"/>
              </a:spcBef>
              <a:buSzPct val="100000"/>
              <a:buFont typeface="Trebuchet MS"/>
              <a:buNone/>
              <a:defRPr sz="3600" b="1">
                <a:solidFill>
                  <a:schemeClr val="lt2"/>
                </a:solidFill>
                <a:latin typeface="Trebuchet MS"/>
                <a:ea typeface="Trebuchet MS"/>
                <a:cs typeface="Trebuchet MS"/>
                <a:sym typeface="Trebuchet MS"/>
              </a:defRPr>
            </a:lvl3pPr>
            <a:lvl4pPr algn="l" rtl="0">
              <a:spcBef>
                <a:spcPts val="0"/>
              </a:spcBef>
              <a:buSzPct val="100000"/>
              <a:buFont typeface="Trebuchet MS"/>
              <a:buNone/>
              <a:defRPr sz="3600" b="1">
                <a:solidFill>
                  <a:schemeClr val="lt2"/>
                </a:solidFill>
                <a:latin typeface="Trebuchet MS"/>
                <a:ea typeface="Trebuchet MS"/>
                <a:cs typeface="Trebuchet MS"/>
                <a:sym typeface="Trebuchet MS"/>
              </a:defRPr>
            </a:lvl4pPr>
            <a:lvl5pPr algn="l" rtl="0">
              <a:spcBef>
                <a:spcPts val="0"/>
              </a:spcBef>
              <a:buSzPct val="100000"/>
              <a:buFont typeface="Trebuchet MS"/>
              <a:buNone/>
              <a:defRPr sz="3600" b="1">
                <a:solidFill>
                  <a:schemeClr val="lt2"/>
                </a:solidFill>
                <a:latin typeface="Trebuchet MS"/>
                <a:ea typeface="Trebuchet MS"/>
                <a:cs typeface="Trebuchet MS"/>
                <a:sym typeface="Trebuchet MS"/>
              </a:defRPr>
            </a:lvl5pPr>
            <a:lvl6pPr algn="l" rtl="0">
              <a:spcBef>
                <a:spcPts val="0"/>
              </a:spcBef>
              <a:buSzPct val="100000"/>
              <a:buFont typeface="Trebuchet MS"/>
              <a:buNone/>
              <a:defRPr sz="3600" b="1">
                <a:solidFill>
                  <a:schemeClr val="lt2"/>
                </a:solidFill>
                <a:latin typeface="Trebuchet MS"/>
                <a:ea typeface="Trebuchet MS"/>
                <a:cs typeface="Trebuchet MS"/>
                <a:sym typeface="Trebuchet MS"/>
              </a:defRPr>
            </a:lvl6pPr>
            <a:lvl7pPr algn="l" rtl="0">
              <a:spcBef>
                <a:spcPts val="0"/>
              </a:spcBef>
              <a:buSzPct val="100000"/>
              <a:buFont typeface="Trebuchet MS"/>
              <a:buNone/>
              <a:defRPr sz="3600" b="1">
                <a:solidFill>
                  <a:schemeClr val="lt2"/>
                </a:solidFill>
                <a:latin typeface="Trebuchet MS"/>
                <a:ea typeface="Trebuchet MS"/>
                <a:cs typeface="Trebuchet MS"/>
                <a:sym typeface="Trebuchet MS"/>
              </a:defRPr>
            </a:lvl7pPr>
            <a:lvl8pPr algn="l" rtl="0">
              <a:spcBef>
                <a:spcPts val="0"/>
              </a:spcBef>
              <a:buSzPct val="100000"/>
              <a:buFont typeface="Trebuchet MS"/>
              <a:buNone/>
              <a:defRPr sz="3600" b="1">
                <a:solidFill>
                  <a:schemeClr val="lt2"/>
                </a:solidFill>
                <a:latin typeface="Trebuchet MS"/>
                <a:ea typeface="Trebuchet MS"/>
                <a:cs typeface="Trebuchet MS"/>
                <a:sym typeface="Trebuchet MS"/>
              </a:defRPr>
            </a:lvl8pPr>
            <a:lvl9pPr algn="l" rtl="0">
              <a:spcBef>
                <a:spcPts val="0"/>
              </a:spcBef>
              <a:buSzPct val="100000"/>
              <a:buFont typeface="Trebuchet MS"/>
              <a:buNone/>
              <a:defRPr sz="3600" b="1">
                <a:solidFill>
                  <a:schemeClr val="lt2"/>
                </a:solidFill>
                <a:latin typeface="Trebuchet MS"/>
                <a:ea typeface="Trebuchet MS"/>
                <a:cs typeface="Trebuchet MS"/>
                <a:sym typeface="Trebuchet MS"/>
              </a:defRPr>
            </a:lvl9pPr>
          </a:lstStyle>
          <a:p/>
        </p:txBody>
      </p:sp>
      <p:sp>
        <p:nvSpPr>
          <p:cNvPr name="Shape 27" id="27"/>
          <p:cNvSpPr txBox="1"/>
          <p:nvPr>
            <p:ph type="body" idx="1"/>
          </p:nvPr>
        </p:nvSpPr>
        <p:spPr>
          <a:xfrm>
            <a:off y="1600200" x="457200"/>
            <a:ext cy="4967700" cx="82296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name="Shape 28" id="28"/>
        <p:cNvGrpSpPr/>
        <p:nvPr/>
      </p:nvGrpSpPr>
      <p:grpSpPr>
        <a:xfrm>
          <a:off y="0" x="0"/>
          <a:ext cy="0" cx="0"/>
          <a:chOff y="0" x="0"/>
          <a:chExt cy="0" cx="0"/>
        </a:xfrm>
      </p:grpSpPr>
      <p:sp>
        <p:nvSpPr>
          <p:cNvPr name="Shape 29" id="29"/>
          <p:cNvSpPr/>
          <p:nvPr/>
        </p:nvSpPr>
        <p:spPr>
          <a:xfrm>
            <a:off y="-1438" x="0"/>
            <a:ext cy="1525499" cx="9144000"/>
          </a:xfrm>
          <a:prstGeom prst="rect">
            <a:avLst/>
          </a:prstGeom>
          <a:solidFill>
            <a:schemeClr val="dk2">
              <a:alpha val="20000"/>
            </a:schemeClr>
          </a:solidFill>
          <a:ln>
            <a:noFill/>
          </a:ln>
        </p:spPr>
        <p:txBody>
          <a:bodyPr bIns="45700" tIns="45700" lIns="91425" anchor="ctr" anchorCtr="0" rIns="91425">
            <a:spAutoFit/>
          </a:bodyPr>
          <a:lstStyle/>
          <a:p/>
        </p:txBody>
      </p:sp>
      <p:grpSp>
        <p:nvGrpSpPr>
          <p:cNvPr name="Shape 30" id="30"/>
          <p:cNvGrpSpPr/>
          <p:nvPr/>
        </p:nvGrpSpPr>
        <p:grpSpPr>
          <a:xfrm>
            <a:off y="-1438" x="0"/>
            <a:ext cy="6859503" cx="649180"/>
            <a:chOff y="-1438" x="0"/>
            <a:chExt cy="6859503" cx="649180"/>
          </a:xfrm>
        </p:grpSpPr>
        <p:sp>
          <p:nvSpPr>
            <p:cNvPr name="Shape 31" id="31"/>
            <p:cNvSpPr/>
            <p:nvPr/>
          </p:nvSpPr>
          <p:spPr>
            <a:xfrm>
              <a:off y="-1438" x="0"/>
              <a:ext cy="6858065" cx="649180"/>
            </a:xfrm>
            <a:custGeom>
              <a:pathLst>
                <a:path extrusionOk="0" h="6875253" w="500332">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tIns="45700" lIns="91425" anchor="ctr" anchorCtr="0" rIns="91425">
              <a:spAutoFit/>
            </a:bodyPr>
            <a:lstStyle/>
            <a:p/>
          </p:txBody>
        </p:sp>
        <p:sp>
          <p:nvSpPr>
            <p:cNvPr name="Shape 32" id="32"/>
            <p:cNvSpPr/>
            <p:nvPr/>
          </p:nvSpPr>
          <p:spPr>
            <a:xfrm>
              <a:off y="0" x="0"/>
              <a:ext cy="6858065" cx="500331"/>
            </a:xfrm>
            <a:custGeom>
              <a:pathLst>
                <a:path extrusionOk="0" h="6875253" w="500332">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tIns="45700" lIns="91425" anchor="ctr" anchorCtr="0" rIns="91425">
              <a:spAutoFit/>
            </a:bodyPr>
            <a:lstStyle/>
            <a:p/>
          </p:txBody>
        </p:sp>
      </p:grpSp>
      <p:grpSp>
        <p:nvGrpSpPr>
          <p:cNvPr name="Shape 33" id="33"/>
          <p:cNvGrpSpPr/>
          <p:nvPr/>
        </p:nvGrpSpPr>
        <p:grpSpPr>
          <a:xfrm flipH="1">
            <a:off y="0" x="8494493"/>
            <a:ext cy="6859503" cx="649180"/>
            <a:chOff y="-1438" x="0"/>
            <a:chExt cy="6859503" cx="649180"/>
          </a:xfrm>
        </p:grpSpPr>
        <p:sp>
          <p:nvSpPr>
            <p:cNvPr name="Shape 34" id="34"/>
            <p:cNvSpPr/>
            <p:nvPr/>
          </p:nvSpPr>
          <p:spPr>
            <a:xfrm>
              <a:off y="-1438" x="0"/>
              <a:ext cy="6858065" cx="649180"/>
            </a:xfrm>
            <a:custGeom>
              <a:pathLst>
                <a:path extrusionOk="0" h="6875253" w="500332">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tIns="45700" lIns="91425" anchor="ctr" anchorCtr="0" rIns="91425">
              <a:spAutoFit/>
            </a:bodyPr>
            <a:lstStyle/>
            <a:p/>
          </p:txBody>
        </p:sp>
        <p:sp>
          <p:nvSpPr>
            <p:cNvPr name="Shape 35" id="35"/>
            <p:cNvSpPr/>
            <p:nvPr/>
          </p:nvSpPr>
          <p:spPr>
            <a:xfrm>
              <a:off y="0" x="0"/>
              <a:ext cy="6858065" cx="500331"/>
            </a:xfrm>
            <a:custGeom>
              <a:pathLst>
                <a:path extrusionOk="0" h="6875253" w="500332">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tIns="45700" lIns="91425" anchor="ctr" anchorCtr="0" rIns="91425">
              <a:spAutoFit/>
            </a:bodyPr>
            <a:lstStyle/>
            <a:p/>
          </p:txBody>
        </p:sp>
      </p:grpSp>
      <p:sp>
        <p:nvSpPr>
          <p:cNvPr name="Shape 36" id="36"/>
          <p:cNvSpPr/>
          <p:nvPr/>
        </p:nvSpPr>
        <p:spPr>
          <a:xfrm>
            <a:off y="6324600" x="0"/>
            <a:ext cy="534899" cx="9144000"/>
          </a:xfrm>
          <a:prstGeom prst="rect">
            <a:avLst/>
          </a:prstGeom>
          <a:solidFill>
            <a:schemeClr val="dk1">
              <a:alpha val="14901"/>
            </a:schemeClr>
          </a:solidFill>
          <a:ln>
            <a:noFill/>
          </a:ln>
        </p:spPr>
        <p:txBody>
          <a:bodyPr bIns="45700" tIns="45700" lIns="91425" anchor="ctr" anchorCtr="0" rIns="91425">
            <a:spAutoFit/>
          </a:bodyPr>
          <a:lstStyle/>
          <a:p/>
        </p:txBody>
      </p:sp>
      <p:sp>
        <p:nvSpPr>
          <p:cNvPr name="Shape 37" id="37"/>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Trebuchet MS"/>
              <a:buNone/>
              <a:defRPr sz="3600" b="1">
                <a:solidFill>
                  <a:schemeClr val="lt2"/>
                </a:solidFill>
                <a:latin typeface="Trebuchet MS"/>
                <a:ea typeface="Trebuchet MS"/>
                <a:cs typeface="Trebuchet MS"/>
                <a:sym typeface="Trebuchet MS"/>
              </a:defRPr>
            </a:lvl1pPr>
            <a:lvl2pPr algn="l" rtl="0">
              <a:spcBef>
                <a:spcPts val="0"/>
              </a:spcBef>
              <a:buSzPct val="100000"/>
              <a:buFont typeface="Trebuchet MS"/>
              <a:buNone/>
              <a:defRPr sz="3600" b="1">
                <a:solidFill>
                  <a:schemeClr val="lt2"/>
                </a:solidFill>
                <a:latin typeface="Trebuchet MS"/>
                <a:ea typeface="Trebuchet MS"/>
                <a:cs typeface="Trebuchet MS"/>
                <a:sym typeface="Trebuchet MS"/>
              </a:defRPr>
            </a:lvl2pPr>
            <a:lvl3pPr algn="l" rtl="0">
              <a:spcBef>
                <a:spcPts val="0"/>
              </a:spcBef>
              <a:buSzPct val="100000"/>
              <a:buFont typeface="Trebuchet MS"/>
              <a:buNone/>
              <a:defRPr sz="3600" b="1">
                <a:solidFill>
                  <a:schemeClr val="lt2"/>
                </a:solidFill>
                <a:latin typeface="Trebuchet MS"/>
                <a:ea typeface="Trebuchet MS"/>
                <a:cs typeface="Trebuchet MS"/>
                <a:sym typeface="Trebuchet MS"/>
              </a:defRPr>
            </a:lvl3pPr>
            <a:lvl4pPr algn="l" rtl="0">
              <a:spcBef>
                <a:spcPts val="0"/>
              </a:spcBef>
              <a:buSzPct val="100000"/>
              <a:buFont typeface="Trebuchet MS"/>
              <a:buNone/>
              <a:defRPr sz="3600" b="1">
                <a:solidFill>
                  <a:schemeClr val="lt2"/>
                </a:solidFill>
                <a:latin typeface="Trebuchet MS"/>
                <a:ea typeface="Trebuchet MS"/>
                <a:cs typeface="Trebuchet MS"/>
                <a:sym typeface="Trebuchet MS"/>
              </a:defRPr>
            </a:lvl4pPr>
            <a:lvl5pPr algn="l" rtl="0">
              <a:spcBef>
                <a:spcPts val="0"/>
              </a:spcBef>
              <a:buSzPct val="100000"/>
              <a:buFont typeface="Trebuchet MS"/>
              <a:buNone/>
              <a:defRPr sz="3600" b="1">
                <a:solidFill>
                  <a:schemeClr val="lt2"/>
                </a:solidFill>
                <a:latin typeface="Trebuchet MS"/>
                <a:ea typeface="Trebuchet MS"/>
                <a:cs typeface="Trebuchet MS"/>
                <a:sym typeface="Trebuchet MS"/>
              </a:defRPr>
            </a:lvl5pPr>
            <a:lvl6pPr algn="l" rtl="0">
              <a:spcBef>
                <a:spcPts val="0"/>
              </a:spcBef>
              <a:buSzPct val="100000"/>
              <a:buFont typeface="Trebuchet MS"/>
              <a:buNone/>
              <a:defRPr sz="3600" b="1">
                <a:solidFill>
                  <a:schemeClr val="lt2"/>
                </a:solidFill>
                <a:latin typeface="Trebuchet MS"/>
                <a:ea typeface="Trebuchet MS"/>
                <a:cs typeface="Trebuchet MS"/>
                <a:sym typeface="Trebuchet MS"/>
              </a:defRPr>
            </a:lvl6pPr>
            <a:lvl7pPr algn="l" rtl="0">
              <a:spcBef>
                <a:spcPts val="0"/>
              </a:spcBef>
              <a:buSzPct val="100000"/>
              <a:buFont typeface="Trebuchet MS"/>
              <a:buNone/>
              <a:defRPr sz="3600" b="1">
                <a:solidFill>
                  <a:schemeClr val="lt2"/>
                </a:solidFill>
                <a:latin typeface="Trebuchet MS"/>
                <a:ea typeface="Trebuchet MS"/>
                <a:cs typeface="Trebuchet MS"/>
                <a:sym typeface="Trebuchet MS"/>
              </a:defRPr>
            </a:lvl7pPr>
            <a:lvl8pPr algn="l" rtl="0">
              <a:spcBef>
                <a:spcPts val="0"/>
              </a:spcBef>
              <a:buSzPct val="100000"/>
              <a:buFont typeface="Trebuchet MS"/>
              <a:buNone/>
              <a:defRPr sz="3600" b="1">
                <a:solidFill>
                  <a:schemeClr val="lt2"/>
                </a:solidFill>
                <a:latin typeface="Trebuchet MS"/>
                <a:ea typeface="Trebuchet MS"/>
                <a:cs typeface="Trebuchet MS"/>
                <a:sym typeface="Trebuchet MS"/>
              </a:defRPr>
            </a:lvl8pPr>
            <a:lvl9pPr algn="l" rtl="0">
              <a:spcBef>
                <a:spcPts val="0"/>
              </a:spcBef>
              <a:buSzPct val="100000"/>
              <a:buFont typeface="Trebuchet MS"/>
              <a:buNone/>
              <a:defRPr sz="3600" b="1">
                <a:solidFill>
                  <a:schemeClr val="lt2"/>
                </a:solidFill>
                <a:latin typeface="Trebuchet MS"/>
                <a:ea typeface="Trebuchet MS"/>
                <a:cs typeface="Trebuchet MS"/>
                <a:sym typeface="Trebuchet MS"/>
              </a:defRPr>
            </a:lvl9pPr>
          </a:lstStyle>
          <a:p/>
        </p:txBody>
      </p:sp>
      <p:sp>
        <p:nvSpPr>
          <p:cNvPr name="Shape 38" id="38"/>
          <p:cNvSpPr txBox="1"/>
          <p:nvPr>
            <p:ph type="body" idx="1"/>
          </p:nvPr>
        </p:nvSpPr>
        <p:spPr>
          <a:xfrm>
            <a:off y="1600200" x="457200"/>
            <a:ext cy="4967700" cx="39945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name="Shape 39" id="39"/>
          <p:cNvSpPr txBox="1"/>
          <p:nvPr>
            <p:ph type="body" idx="2"/>
          </p:nvPr>
        </p:nvSpPr>
        <p:spPr>
          <a:xfrm>
            <a:off y="1600200" x="4692273"/>
            <a:ext cy="4967700" cx="39945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name="Shape 40" id="40"/>
        <p:cNvGrpSpPr/>
        <p:nvPr/>
      </p:nvGrpSpPr>
      <p:grpSpPr>
        <a:xfrm>
          <a:off y="0" x="0"/>
          <a:ext cy="0" cx="0"/>
          <a:chOff y="0" x="0"/>
          <a:chExt cy="0" cx="0"/>
        </a:xfrm>
      </p:grpSpPr>
      <p:sp>
        <p:nvSpPr>
          <p:cNvPr name="Shape 41" id="41"/>
          <p:cNvSpPr/>
          <p:nvPr/>
        </p:nvSpPr>
        <p:spPr>
          <a:xfrm>
            <a:off y="-1438" x="0"/>
            <a:ext cy="1525499" cx="9144000"/>
          </a:xfrm>
          <a:prstGeom prst="rect">
            <a:avLst/>
          </a:prstGeom>
          <a:solidFill>
            <a:schemeClr val="dk2">
              <a:alpha val="20000"/>
            </a:schemeClr>
          </a:solidFill>
          <a:ln>
            <a:noFill/>
          </a:ln>
        </p:spPr>
        <p:txBody>
          <a:bodyPr bIns="45700" tIns="45700" lIns="91425" anchor="ctr" anchorCtr="0" rIns="91425">
            <a:spAutoFit/>
          </a:bodyPr>
          <a:lstStyle/>
          <a:p/>
        </p:txBody>
      </p:sp>
      <p:grpSp>
        <p:nvGrpSpPr>
          <p:cNvPr name="Shape 42" id="42"/>
          <p:cNvGrpSpPr/>
          <p:nvPr/>
        </p:nvGrpSpPr>
        <p:grpSpPr>
          <a:xfrm>
            <a:off y="-1438" x="0"/>
            <a:ext cy="6859503" cx="649180"/>
            <a:chOff y="-1438" x="0"/>
            <a:chExt cy="6859503" cx="649180"/>
          </a:xfrm>
        </p:grpSpPr>
        <p:sp>
          <p:nvSpPr>
            <p:cNvPr name="Shape 43" id="43"/>
            <p:cNvSpPr/>
            <p:nvPr/>
          </p:nvSpPr>
          <p:spPr>
            <a:xfrm>
              <a:off y="-1438" x="0"/>
              <a:ext cy="6858065" cx="649180"/>
            </a:xfrm>
            <a:custGeom>
              <a:pathLst>
                <a:path extrusionOk="0" h="6875253" w="500332">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tIns="45700" lIns="91425" anchor="ctr" anchorCtr="0" rIns="91425">
              <a:spAutoFit/>
            </a:bodyPr>
            <a:lstStyle/>
            <a:p/>
          </p:txBody>
        </p:sp>
        <p:sp>
          <p:nvSpPr>
            <p:cNvPr name="Shape 44" id="44"/>
            <p:cNvSpPr/>
            <p:nvPr/>
          </p:nvSpPr>
          <p:spPr>
            <a:xfrm>
              <a:off y="0" x="0"/>
              <a:ext cy="6858065" cx="500331"/>
            </a:xfrm>
            <a:custGeom>
              <a:pathLst>
                <a:path extrusionOk="0" h="6875253" w="500332">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tIns="45700" lIns="91425" anchor="ctr" anchorCtr="0" rIns="91425">
              <a:spAutoFit/>
            </a:bodyPr>
            <a:lstStyle/>
            <a:p/>
          </p:txBody>
        </p:sp>
      </p:grpSp>
      <p:grpSp>
        <p:nvGrpSpPr>
          <p:cNvPr name="Shape 45" id="45"/>
          <p:cNvGrpSpPr/>
          <p:nvPr/>
        </p:nvGrpSpPr>
        <p:grpSpPr>
          <a:xfrm flipH="1">
            <a:off y="0" x="8494493"/>
            <a:ext cy="6859503" cx="649180"/>
            <a:chOff y="-1438" x="0"/>
            <a:chExt cy="6859503" cx="649180"/>
          </a:xfrm>
        </p:grpSpPr>
        <p:sp>
          <p:nvSpPr>
            <p:cNvPr name="Shape 46" id="46"/>
            <p:cNvSpPr/>
            <p:nvPr/>
          </p:nvSpPr>
          <p:spPr>
            <a:xfrm>
              <a:off y="-1438" x="0"/>
              <a:ext cy="6858065" cx="649180"/>
            </a:xfrm>
            <a:custGeom>
              <a:pathLst>
                <a:path extrusionOk="0" h="6875253" w="500332">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tIns="45700" lIns="91425" anchor="ctr" anchorCtr="0" rIns="91425">
              <a:spAutoFit/>
            </a:bodyPr>
            <a:lstStyle/>
            <a:p/>
          </p:txBody>
        </p:sp>
        <p:sp>
          <p:nvSpPr>
            <p:cNvPr name="Shape 47" id="47"/>
            <p:cNvSpPr/>
            <p:nvPr/>
          </p:nvSpPr>
          <p:spPr>
            <a:xfrm>
              <a:off y="0" x="0"/>
              <a:ext cy="6858065" cx="500331"/>
            </a:xfrm>
            <a:custGeom>
              <a:pathLst>
                <a:path extrusionOk="0" h="6875253" w="500332">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tIns="45700" lIns="91425" anchor="ctr" anchorCtr="0" rIns="91425">
              <a:spAutoFit/>
            </a:bodyPr>
            <a:lstStyle/>
            <a:p/>
          </p:txBody>
        </p:sp>
      </p:grpSp>
      <p:sp>
        <p:nvSpPr>
          <p:cNvPr name="Shape 48" id="48"/>
          <p:cNvSpPr/>
          <p:nvPr/>
        </p:nvSpPr>
        <p:spPr>
          <a:xfrm>
            <a:off y="6324600" x="0"/>
            <a:ext cy="534899" cx="9144000"/>
          </a:xfrm>
          <a:prstGeom prst="rect">
            <a:avLst/>
          </a:prstGeom>
          <a:solidFill>
            <a:schemeClr val="dk1">
              <a:alpha val="14901"/>
            </a:schemeClr>
          </a:solidFill>
          <a:ln>
            <a:noFill/>
          </a:ln>
        </p:spPr>
        <p:txBody>
          <a:bodyPr bIns="45700" tIns="45700" lIns="91425" anchor="ctr" anchorCtr="0" rIns="91425">
            <a:spAutoFit/>
          </a:bodyPr>
          <a:lstStyle/>
          <a:p/>
        </p:txBody>
      </p:sp>
      <p:sp>
        <p:nvSpPr>
          <p:cNvPr name="Shape 49" id="49"/>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Trebuchet MS"/>
              <a:buNone/>
              <a:defRPr sz="3600" b="1">
                <a:solidFill>
                  <a:schemeClr val="lt2"/>
                </a:solidFill>
                <a:latin typeface="Trebuchet MS"/>
                <a:ea typeface="Trebuchet MS"/>
                <a:cs typeface="Trebuchet MS"/>
                <a:sym typeface="Trebuchet MS"/>
              </a:defRPr>
            </a:lvl1pPr>
            <a:lvl2pPr algn="l" rtl="0">
              <a:spcBef>
                <a:spcPts val="0"/>
              </a:spcBef>
              <a:buSzPct val="100000"/>
              <a:buFont typeface="Trebuchet MS"/>
              <a:buNone/>
              <a:defRPr sz="3600" b="1">
                <a:solidFill>
                  <a:schemeClr val="lt2"/>
                </a:solidFill>
                <a:latin typeface="Trebuchet MS"/>
                <a:ea typeface="Trebuchet MS"/>
                <a:cs typeface="Trebuchet MS"/>
                <a:sym typeface="Trebuchet MS"/>
              </a:defRPr>
            </a:lvl2pPr>
            <a:lvl3pPr algn="l" rtl="0">
              <a:spcBef>
                <a:spcPts val="0"/>
              </a:spcBef>
              <a:buSzPct val="100000"/>
              <a:buFont typeface="Trebuchet MS"/>
              <a:buNone/>
              <a:defRPr sz="3600" b="1">
                <a:solidFill>
                  <a:schemeClr val="lt2"/>
                </a:solidFill>
                <a:latin typeface="Trebuchet MS"/>
                <a:ea typeface="Trebuchet MS"/>
                <a:cs typeface="Trebuchet MS"/>
                <a:sym typeface="Trebuchet MS"/>
              </a:defRPr>
            </a:lvl3pPr>
            <a:lvl4pPr algn="l" rtl="0">
              <a:spcBef>
                <a:spcPts val="0"/>
              </a:spcBef>
              <a:buSzPct val="100000"/>
              <a:buFont typeface="Trebuchet MS"/>
              <a:buNone/>
              <a:defRPr sz="3600" b="1">
                <a:solidFill>
                  <a:schemeClr val="lt2"/>
                </a:solidFill>
                <a:latin typeface="Trebuchet MS"/>
                <a:ea typeface="Trebuchet MS"/>
                <a:cs typeface="Trebuchet MS"/>
                <a:sym typeface="Trebuchet MS"/>
              </a:defRPr>
            </a:lvl4pPr>
            <a:lvl5pPr algn="l" rtl="0">
              <a:spcBef>
                <a:spcPts val="0"/>
              </a:spcBef>
              <a:buSzPct val="100000"/>
              <a:buFont typeface="Trebuchet MS"/>
              <a:buNone/>
              <a:defRPr sz="3600" b="1">
                <a:solidFill>
                  <a:schemeClr val="lt2"/>
                </a:solidFill>
                <a:latin typeface="Trebuchet MS"/>
                <a:ea typeface="Trebuchet MS"/>
                <a:cs typeface="Trebuchet MS"/>
                <a:sym typeface="Trebuchet MS"/>
              </a:defRPr>
            </a:lvl5pPr>
            <a:lvl6pPr algn="l" rtl="0">
              <a:spcBef>
                <a:spcPts val="0"/>
              </a:spcBef>
              <a:buSzPct val="100000"/>
              <a:buFont typeface="Trebuchet MS"/>
              <a:buNone/>
              <a:defRPr sz="3600" b="1">
                <a:solidFill>
                  <a:schemeClr val="lt2"/>
                </a:solidFill>
                <a:latin typeface="Trebuchet MS"/>
                <a:ea typeface="Trebuchet MS"/>
                <a:cs typeface="Trebuchet MS"/>
                <a:sym typeface="Trebuchet MS"/>
              </a:defRPr>
            </a:lvl6pPr>
            <a:lvl7pPr algn="l" rtl="0">
              <a:spcBef>
                <a:spcPts val="0"/>
              </a:spcBef>
              <a:buSzPct val="100000"/>
              <a:buFont typeface="Trebuchet MS"/>
              <a:buNone/>
              <a:defRPr sz="3600" b="1">
                <a:solidFill>
                  <a:schemeClr val="lt2"/>
                </a:solidFill>
                <a:latin typeface="Trebuchet MS"/>
                <a:ea typeface="Trebuchet MS"/>
                <a:cs typeface="Trebuchet MS"/>
                <a:sym typeface="Trebuchet MS"/>
              </a:defRPr>
            </a:lvl7pPr>
            <a:lvl8pPr algn="l" rtl="0">
              <a:spcBef>
                <a:spcPts val="0"/>
              </a:spcBef>
              <a:buSzPct val="100000"/>
              <a:buFont typeface="Trebuchet MS"/>
              <a:buNone/>
              <a:defRPr sz="3600" b="1">
                <a:solidFill>
                  <a:schemeClr val="lt2"/>
                </a:solidFill>
                <a:latin typeface="Trebuchet MS"/>
                <a:ea typeface="Trebuchet MS"/>
                <a:cs typeface="Trebuchet MS"/>
                <a:sym typeface="Trebuchet MS"/>
              </a:defRPr>
            </a:lvl8pPr>
            <a:lvl9pPr algn="l" rtl="0">
              <a:spcBef>
                <a:spcPts val="0"/>
              </a:spcBef>
              <a:buSzPct val="100000"/>
              <a:buFont typeface="Trebuchet MS"/>
              <a:buNone/>
              <a:defRPr sz="3600" b="1">
                <a:solidFill>
                  <a:schemeClr val="lt2"/>
                </a:solidFill>
                <a:latin typeface="Trebuchet MS"/>
                <a:ea typeface="Trebuchet MS"/>
                <a:cs typeface="Trebuchet MS"/>
                <a:sym typeface="Trebuchet M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name="Shape 50" id="50"/>
        <p:cNvGrpSpPr/>
        <p:nvPr/>
      </p:nvGrpSpPr>
      <p:grpSpPr>
        <a:xfrm>
          <a:off y="0" x="0"/>
          <a:ext cy="0" cx="0"/>
          <a:chOff y="0" x="0"/>
          <a:chExt cy="0" cx="0"/>
        </a:xfrm>
      </p:grpSpPr>
      <p:sp>
        <p:nvSpPr>
          <p:cNvPr name="Shape 51" id="51"/>
          <p:cNvSpPr/>
          <p:nvPr/>
        </p:nvSpPr>
        <p:spPr>
          <a:xfrm>
            <a:off y="-1438" x="0"/>
            <a:ext cy="1525499" cx="9144000"/>
          </a:xfrm>
          <a:prstGeom prst="rect">
            <a:avLst/>
          </a:prstGeom>
          <a:solidFill>
            <a:schemeClr val="dk2">
              <a:alpha val="20000"/>
            </a:schemeClr>
          </a:solidFill>
          <a:ln>
            <a:noFill/>
          </a:ln>
        </p:spPr>
        <p:txBody>
          <a:bodyPr bIns="45700" tIns="45700" lIns="91425" anchor="ctr" anchorCtr="0" rIns="91425">
            <a:spAutoFit/>
          </a:bodyPr>
          <a:lstStyle/>
          <a:p/>
        </p:txBody>
      </p:sp>
      <p:grpSp>
        <p:nvGrpSpPr>
          <p:cNvPr name="Shape 52" id="52"/>
          <p:cNvGrpSpPr/>
          <p:nvPr/>
        </p:nvGrpSpPr>
        <p:grpSpPr>
          <a:xfrm>
            <a:off y="-1438" x="0"/>
            <a:ext cy="6859503" cx="649180"/>
            <a:chOff y="-1438" x="0"/>
            <a:chExt cy="6859503" cx="649180"/>
          </a:xfrm>
        </p:grpSpPr>
        <p:sp>
          <p:nvSpPr>
            <p:cNvPr name="Shape 53" id="53"/>
            <p:cNvSpPr/>
            <p:nvPr/>
          </p:nvSpPr>
          <p:spPr>
            <a:xfrm>
              <a:off y="-1438" x="0"/>
              <a:ext cy="6858065" cx="649180"/>
            </a:xfrm>
            <a:custGeom>
              <a:pathLst>
                <a:path extrusionOk="0" h="6875253" w="500332">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tIns="45700" lIns="91425" anchor="ctr" anchorCtr="0" rIns="91425">
              <a:spAutoFit/>
            </a:bodyPr>
            <a:lstStyle/>
            <a:p/>
          </p:txBody>
        </p:sp>
        <p:sp>
          <p:nvSpPr>
            <p:cNvPr name="Shape 54" id="54"/>
            <p:cNvSpPr/>
            <p:nvPr/>
          </p:nvSpPr>
          <p:spPr>
            <a:xfrm>
              <a:off y="0" x="0"/>
              <a:ext cy="6858065" cx="500331"/>
            </a:xfrm>
            <a:custGeom>
              <a:pathLst>
                <a:path extrusionOk="0" h="6875253" w="500332">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tIns="45700" lIns="91425" anchor="ctr" anchorCtr="0" rIns="91425">
              <a:spAutoFit/>
            </a:bodyPr>
            <a:lstStyle/>
            <a:p/>
          </p:txBody>
        </p:sp>
      </p:grpSp>
      <p:grpSp>
        <p:nvGrpSpPr>
          <p:cNvPr name="Shape 55" id="55"/>
          <p:cNvGrpSpPr/>
          <p:nvPr/>
        </p:nvGrpSpPr>
        <p:grpSpPr>
          <a:xfrm flipH="1">
            <a:off y="0" x="8494493"/>
            <a:ext cy="6859503" cx="649180"/>
            <a:chOff y="-1438" x="0"/>
            <a:chExt cy="6859503" cx="649180"/>
          </a:xfrm>
        </p:grpSpPr>
        <p:sp>
          <p:nvSpPr>
            <p:cNvPr name="Shape 56" id="56"/>
            <p:cNvSpPr/>
            <p:nvPr/>
          </p:nvSpPr>
          <p:spPr>
            <a:xfrm>
              <a:off y="-1438" x="0"/>
              <a:ext cy="6858065" cx="649180"/>
            </a:xfrm>
            <a:custGeom>
              <a:pathLst>
                <a:path extrusionOk="0" h="6875253" w="500332">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tIns="45700" lIns="91425" anchor="ctr" anchorCtr="0" rIns="91425">
              <a:spAutoFit/>
            </a:bodyPr>
            <a:lstStyle/>
            <a:p/>
          </p:txBody>
        </p:sp>
        <p:sp>
          <p:nvSpPr>
            <p:cNvPr name="Shape 57" id="57"/>
            <p:cNvSpPr/>
            <p:nvPr/>
          </p:nvSpPr>
          <p:spPr>
            <a:xfrm>
              <a:off y="0" x="0"/>
              <a:ext cy="6858065" cx="500331"/>
            </a:xfrm>
            <a:custGeom>
              <a:pathLst>
                <a:path extrusionOk="0" h="6875253" w="500332">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tIns="45700" lIns="91425" anchor="ctr" anchorCtr="0" rIns="91425">
              <a:spAutoFit/>
            </a:bodyPr>
            <a:lstStyle/>
            <a:p/>
          </p:txBody>
        </p:sp>
      </p:grpSp>
      <p:sp>
        <p:nvSpPr>
          <p:cNvPr name="Shape 58" id="58"/>
          <p:cNvSpPr/>
          <p:nvPr/>
        </p:nvSpPr>
        <p:spPr>
          <a:xfrm>
            <a:off y="6324600" x="0"/>
            <a:ext cy="534899" cx="9144000"/>
          </a:xfrm>
          <a:prstGeom prst="rect">
            <a:avLst/>
          </a:prstGeom>
          <a:solidFill>
            <a:schemeClr val="dk1">
              <a:alpha val="14901"/>
            </a:schemeClr>
          </a:solidFill>
          <a:ln>
            <a:noFill/>
          </a:ln>
        </p:spPr>
        <p:txBody>
          <a:bodyPr bIns="45700" tIns="45700" lIns="91425" anchor="ctr" anchorCtr="0" rIns="91425">
            <a:spAutoFit/>
          </a:bodyPr>
          <a:lstStyle/>
          <a:p/>
        </p:txBody>
      </p:sp>
      <p:sp>
        <p:nvSpPr>
          <p:cNvPr name="Shape 59" id="59"/>
          <p:cNvSpPr txBox="1"/>
          <p:nvPr>
            <p:ph type="body" idx="1"/>
          </p:nvPr>
        </p:nvSpPr>
        <p:spPr>
          <a:xfrm>
            <a:off y="5875078" x="457200"/>
            <a:ext cy="692700" cx="8229600"/>
          </a:xfrm>
          <a:prstGeom prst="rect">
            <a:avLst/>
          </a:prstGeom>
          <a:noFill/>
          <a:ln>
            <a:noFill/>
          </a:ln>
        </p:spPr>
        <p:txBody>
          <a:bodyPr bIns="91425" tIns="91425" lIns="91425" anchor="t" anchorCtr="0" rIns="91425"/>
          <a:lstStyle>
            <a:lvl1pPr indent="-285750" algn="ctr" marL="285750" rtl="0">
              <a:lnSpc>
                <a:spcPct val="100000"/>
              </a:lnSpc>
              <a:spcBef>
                <a:spcPts val="0"/>
              </a:spcBef>
              <a:spcAft>
                <a:spcPts val="0"/>
              </a:spcAft>
              <a:buClr>
                <a:schemeClr val="lt2"/>
              </a:buClr>
              <a:buSzPct val="166666"/>
              <a:buFont typeface="Arial"/>
              <a:buChar char="•"/>
              <a:defRPr sz="1800">
                <a:solidFill>
                  <a:schemeClr val="lt2"/>
                </a:solidFill>
              </a:defRPr>
            </a:lvl1pPr>
            <a:lvl2pPr indent="-285750" algn="ctr" marL="285750" rtl="0">
              <a:lnSpc>
                <a:spcPct val="100000"/>
              </a:lnSpc>
              <a:spcBef>
                <a:spcPts val="0"/>
              </a:spcBef>
              <a:spcAft>
                <a:spcPts val="0"/>
              </a:spcAft>
              <a:buClr>
                <a:schemeClr val="lt2"/>
              </a:buClr>
              <a:buSzPct val="100000"/>
              <a:buFont typeface="Courier New"/>
              <a:buChar char="o"/>
              <a:defRPr sz="1800">
                <a:solidFill>
                  <a:schemeClr val="lt2"/>
                </a:solidFill>
              </a:defRPr>
            </a:lvl2pPr>
            <a:lvl3pPr indent="-285750" algn="ctr" marL="285750" rtl="0">
              <a:lnSpc>
                <a:spcPct val="100000"/>
              </a:lnSpc>
              <a:spcBef>
                <a:spcPts val="0"/>
              </a:spcBef>
              <a:spcAft>
                <a:spcPts val="0"/>
              </a:spcAft>
              <a:buClr>
                <a:schemeClr val="lt2"/>
              </a:buClr>
              <a:buSzPct val="100000"/>
              <a:buFont typeface="Wingdings"/>
              <a:buChar char="§"/>
              <a:defRPr sz="1800">
                <a:solidFill>
                  <a:schemeClr val="lt2"/>
                </a:solidFill>
              </a:defRPr>
            </a:lvl3pPr>
            <a:lvl4pPr indent="-285750" algn="ctr" marL="285750" rtl="0">
              <a:lnSpc>
                <a:spcPct val="100000"/>
              </a:lnSpc>
              <a:spcBef>
                <a:spcPts val="0"/>
              </a:spcBef>
              <a:spcAft>
                <a:spcPts val="0"/>
              </a:spcAft>
              <a:buClr>
                <a:schemeClr val="lt2"/>
              </a:buClr>
              <a:buSzPct val="166666"/>
              <a:buFont typeface="Arial"/>
              <a:buChar char="•"/>
              <a:defRPr sz="1800">
                <a:solidFill>
                  <a:schemeClr val="lt2"/>
                </a:solidFill>
              </a:defRPr>
            </a:lvl4pPr>
            <a:lvl5pPr indent="-285750" algn="ctr" marL="285750" rtl="0">
              <a:lnSpc>
                <a:spcPct val="100000"/>
              </a:lnSpc>
              <a:spcBef>
                <a:spcPts val="0"/>
              </a:spcBef>
              <a:spcAft>
                <a:spcPts val="0"/>
              </a:spcAft>
              <a:buClr>
                <a:schemeClr val="lt2"/>
              </a:buClr>
              <a:buSzPct val="100000"/>
              <a:buFont typeface="Courier New"/>
              <a:buChar char="o"/>
              <a:defRPr sz="1800">
                <a:solidFill>
                  <a:schemeClr val="lt2"/>
                </a:solidFill>
              </a:defRPr>
            </a:lvl5pPr>
            <a:lvl6pPr indent="-285750" algn="ctr" marL="285750" rtl="0">
              <a:lnSpc>
                <a:spcPct val="100000"/>
              </a:lnSpc>
              <a:spcBef>
                <a:spcPts val="0"/>
              </a:spcBef>
              <a:spcAft>
                <a:spcPts val="0"/>
              </a:spcAft>
              <a:buClr>
                <a:schemeClr val="lt2"/>
              </a:buClr>
              <a:buSzPct val="100000"/>
              <a:buFont typeface="Wingdings"/>
              <a:buChar char="§"/>
              <a:defRPr sz="1800">
                <a:solidFill>
                  <a:schemeClr val="lt2"/>
                </a:solidFill>
              </a:defRPr>
            </a:lvl6pPr>
            <a:lvl7pPr indent="-285750" algn="ctr" marL="285750" rtl="0">
              <a:lnSpc>
                <a:spcPct val="100000"/>
              </a:lnSpc>
              <a:spcBef>
                <a:spcPts val="0"/>
              </a:spcBef>
              <a:spcAft>
                <a:spcPts val="0"/>
              </a:spcAft>
              <a:buClr>
                <a:schemeClr val="lt2"/>
              </a:buClr>
              <a:buSzPct val="166666"/>
              <a:buFont typeface="Arial"/>
              <a:buChar char="•"/>
              <a:defRPr sz="1800">
                <a:solidFill>
                  <a:schemeClr val="lt2"/>
                </a:solidFill>
              </a:defRPr>
            </a:lvl7pPr>
            <a:lvl8pPr indent="-285750" algn="ctr" marL="285750" rtl="0">
              <a:lnSpc>
                <a:spcPct val="100000"/>
              </a:lnSpc>
              <a:spcBef>
                <a:spcPts val="0"/>
              </a:spcBef>
              <a:spcAft>
                <a:spcPts val="0"/>
              </a:spcAft>
              <a:buClr>
                <a:schemeClr val="lt2"/>
              </a:buClr>
              <a:buSzPct val="100000"/>
              <a:buFont typeface="Courier New"/>
              <a:buChar char="o"/>
              <a:defRPr sz="1800">
                <a:solidFill>
                  <a:schemeClr val="lt2"/>
                </a:solidFill>
              </a:defRPr>
            </a:lvl8pPr>
            <a:lvl9pPr indent="-285750" algn="ctr" marL="285750" rtl="0">
              <a:lnSpc>
                <a:spcPct val="100000"/>
              </a:lnSpc>
              <a:spcBef>
                <a:spcPts val="0"/>
              </a:spcBef>
              <a:spcAft>
                <a:spcPts val="0"/>
              </a:spcAft>
              <a:buClr>
                <a:schemeClr val="lt2"/>
              </a:buClr>
              <a:buSzPct val="100000"/>
              <a:buFont typeface="Wingdings"/>
              <a:buChar char="§"/>
              <a:defRPr sz="1800">
                <a:solidFill>
                  <a:schemeClr val="lt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name="Shape 60" id="60"/>
        <p:cNvGrpSpPr/>
        <p:nvPr/>
      </p:nvGrpSpPr>
      <p:grpSpPr>
        <a:xfrm>
          <a:off y="0" x="0"/>
          <a:ext cy="0" cx="0"/>
          <a:chOff y="0" x="0"/>
          <a:chExt cy="0" cx="0"/>
        </a:xfrm>
      </p:grpSpPr>
      <p:sp>
        <p:nvSpPr>
          <p:cNvPr name="Shape 61" id="61"/>
          <p:cNvSpPr/>
          <p:nvPr/>
        </p:nvSpPr>
        <p:spPr>
          <a:xfrm>
            <a:off y="-1438" x="0"/>
            <a:ext cy="1525499" cx="9144000"/>
          </a:xfrm>
          <a:prstGeom prst="rect">
            <a:avLst/>
          </a:prstGeom>
          <a:solidFill>
            <a:schemeClr val="dk2">
              <a:alpha val="20000"/>
            </a:schemeClr>
          </a:solidFill>
          <a:ln>
            <a:noFill/>
          </a:ln>
        </p:spPr>
        <p:txBody>
          <a:bodyPr bIns="45700" tIns="45700" lIns="91425" anchor="ctr" anchorCtr="0" rIns="91425">
            <a:spAutoFit/>
          </a:bodyPr>
          <a:lstStyle/>
          <a:p/>
        </p:txBody>
      </p:sp>
      <p:grpSp>
        <p:nvGrpSpPr>
          <p:cNvPr name="Shape 62" id="62"/>
          <p:cNvGrpSpPr/>
          <p:nvPr/>
        </p:nvGrpSpPr>
        <p:grpSpPr>
          <a:xfrm>
            <a:off y="-1438" x="0"/>
            <a:ext cy="6859503" cx="649180"/>
            <a:chOff y="-1438" x="0"/>
            <a:chExt cy="6859503" cx="649180"/>
          </a:xfrm>
        </p:grpSpPr>
        <p:sp>
          <p:nvSpPr>
            <p:cNvPr name="Shape 63" id="63"/>
            <p:cNvSpPr/>
            <p:nvPr/>
          </p:nvSpPr>
          <p:spPr>
            <a:xfrm>
              <a:off y="-1438" x="0"/>
              <a:ext cy="6858065" cx="649180"/>
            </a:xfrm>
            <a:custGeom>
              <a:pathLst>
                <a:path extrusionOk="0" h="6875253" w="500332">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tIns="45700" lIns="91425" anchor="ctr" anchorCtr="0" rIns="91425">
              <a:spAutoFit/>
            </a:bodyPr>
            <a:lstStyle/>
            <a:p/>
          </p:txBody>
        </p:sp>
        <p:sp>
          <p:nvSpPr>
            <p:cNvPr name="Shape 64" id="64"/>
            <p:cNvSpPr/>
            <p:nvPr/>
          </p:nvSpPr>
          <p:spPr>
            <a:xfrm>
              <a:off y="0" x="0"/>
              <a:ext cy="6858065" cx="500331"/>
            </a:xfrm>
            <a:custGeom>
              <a:pathLst>
                <a:path extrusionOk="0" h="6875253" w="500332">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tIns="45700" lIns="91425" anchor="ctr" anchorCtr="0" rIns="91425">
              <a:spAutoFit/>
            </a:bodyPr>
            <a:lstStyle/>
            <a:p/>
          </p:txBody>
        </p:sp>
      </p:grpSp>
      <p:grpSp>
        <p:nvGrpSpPr>
          <p:cNvPr name="Shape 65" id="65"/>
          <p:cNvGrpSpPr/>
          <p:nvPr/>
        </p:nvGrpSpPr>
        <p:grpSpPr>
          <a:xfrm flipH="1">
            <a:off y="0" x="8494493"/>
            <a:ext cy="6859503" cx="649180"/>
            <a:chOff y="-1438" x="0"/>
            <a:chExt cy="6859503" cx="649180"/>
          </a:xfrm>
        </p:grpSpPr>
        <p:sp>
          <p:nvSpPr>
            <p:cNvPr name="Shape 66" id="66"/>
            <p:cNvSpPr/>
            <p:nvPr/>
          </p:nvSpPr>
          <p:spPr>
            <a:xfrm>
              <a:off y="-1438" x="0"/>
              <a:ext cy="6858065" cx="649180"/>
            </a:xfrm>
            <a:custGeom>
              <a:pathLst>
                <a:path extrusionOk="0" h="6875253" w="500332">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tIns="45700" lIns="91425" anchor="ctr" anchorCtr="0" rIns="91425">
              <a:spAutoFit/>
            </a:bodyPr>
            <a:lstStyle/>
            <a:p/>
          </p:txBody>
        </p:sp>
        <p:sp>
          <p:nvSpPr>
            <p:cNvPr name="Shape 67" id="67"/>
            <p:cNvSpPr/>
            <p:nvPr/>
          </p:nvSpPr>
          <p:spPr>
            <a:xfrm>
              <a:off y="0" x="0"/>
              <a:ext cy="6858065" cx="500331"/>
            </a:xfrm>
            <a:custGeom>
              <a:pathLst>
                <a:path extrusionOk="0" h="6875253" w="500332">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tIns="45700" lIns="91425" anchor="ctr" anchorCtr="0" rIns="91425">
              <a:spAutoFit/>
            </a:bodyPr>
            <a:lstStyle/>
            <a:p/>
          </p:txBody>
        </p:sp>
      </p:grpSp>
      <p:sp>
        <p:nvSpPr>
          <p:cNvPr name="Shape 68" id="68"/>
          <p:cNvSpPr/>
          <p:nvPr/>
        </p:nvSpPr>
        <p:spPr>
          <a:xfrm>
            <a:off y="6324600" x="0"/>
            <a:ext cy="534899" cx="9144000"/>
          </a:xfrm>
          <a:prstGeom prst="rect">
            <a:avLst/>
          </a:prstGeom>
          <a:solidFill>
            <a:schemeClr val="dk1">
              <a:alpha val="14901"/>
            </a:schemeClr>
          </a:solidFill>
          <a:ln>
            <a:noFill/>
          </a:ln>
        </p:spPr>
        <p:txBody>
          <a:bodyPr bIns="45700" tIns="45700" lIns="91425" anchor="ctr" anchorCtr="0" rIns="91425">
            <a:spAutoFit/>
          </a:body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name="Shape 72" id="72"/>
        <p:cNvGrpSpPr/>
        <p:nvPr/>
      </p:nvGrpSpPr>
      <p:grpSpPr>
        <a:xfrm>
          <a:off y="0" x="0"/>
          <a:ext cy="0" cx="0"/>
          <a:chOff y="0" x="0"/>
          <a:chExt cy="0" cx="0"/>
        </a:xfrm>
      </p:grpSpPr>
      <p:sp>
        <p:nvSpPr>
          <p:cNvPr name="Shape 73" id="73"/>
          <p:cNvSpPr txBox="1"/>
          <p:nvPr>
            <p:ph type="ctrTitle"/>
          </p:nvPr>
        </p:nvSpPr>
        <p:spPr>
          <a:xfrm>
            <a:off y="2111123" x="685800"/>
            <a:ext cy="1546474" cx="7772400"/>
          </a:xfrm>
          <a:prstGeom prst="rect">
            <a:avLst/>
          </a:prstGeom>
          <a:noFill/>
          <a:ln>
            <a:noFill/>
          </a:ln>
        </p:spPr>
        <p:txBody>
          <a:bodyPr bIns="91425" tIns="91425" lIns="91425" anchor="b" anchorCtr="0" rIns="91425"/>
          <a:lstStyle>
            <a:lvl1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1pPr>
            <a:lvl2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2pPr>
            <a:lvl3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3pPr>
            <a:lvl4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4pPr>
            <a:lvl5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5pPr>
            <a:lvl6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6pPr>
            <a:lvl7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7pPr>
            <a:lvl8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8pPr>
            <a:lvl9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9pPr>
          </a:lstStyle>
          <a:p/>
        </p:txBody>
      </p:sp>
      <p:sp>
        <p:nvSpPr>
          <p:cNvPr name="Shape 74" id="74"/>
          <p:cNvSpPr txBox="1"/>
          <p:nvPr>
            <p:ph type="subTitle" idx="1"/>
          </p:nvPr>
        </p:nvSpPr>
        <p:spPr>
          <a:xfrm>
            <a:off y="3786737" x="685800"/>
            <a:ext cy="1046317" cx="7772400"/>
          </a:xfrm>
          <a:prstGeom prst="rect">
            <a:avLst/>
          </a:prstGeom>
          <a:noFill/>
          <a:ln>
            <a:noFill/>
          </a:ln>
        </p:spPr>
        <p:txBody>
          <a:bodyPr bIns="91425" tIns="91425" lIns="91425" anchor="t" anchorCtr="0" rIns="91425"/>
          <a:lstStyle>
            <a:lvl1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1pPr>
            <a:lvl2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2pPr>
            <a:lvl3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3pPr>
            <a:lvl4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4pPr>
            <a:lvl5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5pPr>
            <a:lvl6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6pPr>
            <a:lvl7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7pPr>
            <a:lvl8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8pPr>
            <a:lvl9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name="Shape 75" id="75"/>
        <p:cNvGrpSpPr/>
        <p:nvPr/>
      </p:nvGrpSpPr>
      <p:grpSpPr>
        <a:xfrm>
          <a:off y="0" x="0"/>
          <a:ext cy="0" cx="0"/>
          <a:chOff y="0" x="0"/>
          <a:chExt cy="0" cx="0"/>
        </a:xfrm>
      </p:grpSpPr>
      <p:sp>
        <p:nvSpPr>
          <p:cNvPr name="Shape 76" id="76"/>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p:txBody>
      </p:sp>
      <p:sp>
        <p:nvSpPr>
          <p:cNvPr name="Shape 77" id="77"/>
          <p:cNvSpPr txBox="1"/>
          <p:nvPr>
            <p:ph type="body" idx="1"/>
          </p:nvPr>
        </p:nvSpPr>
        <p:spPr>
          <a:xfrm>
            <a:off y="1600200" x="457200"/>
            <a:ext cy="4967574" cx="8229600"/>
          </a:xfrm>
          <a:prstGeom prst="rect">
            <a:avLst/>
          </a:prstGeom>
          <a:noFill/>
          <a:ln>
            <a:noFill/>
          </a:ln>
        </p:spPr>
        <p:txBody>
          <a:bodyPr bIns="91425" tIns="91425" lIns="91425" anchor="t" anchorCtr="0" rIns="91425"/>
          <a:lstStyle>
            <a:lvl1pPr rtl="0">
              <a:defRPr/>
            </a:lvl1pPr>
            <a:lvl2pPr indent="-285750" marL="742950" rtl="0">
              <a:defRPr/>
            </a:lvl2pPr>
            <a:lvl3pPr indent="-228600" marL="1143000" rtl="0">
              <a:defRPr/>
            </a:lvl3pPr>
            <a:lvl4pPr indent="-228600" marL="1600200"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name="Shape 78" id="78"/>
        <p:cNvGrpSpPr/>
        <p:nvPr/>
      </p:nvGrpSpPr>
      <p:grpSpPr>
        <a:xfrm>
          <a:off y="0" x="0"/>
          <a:ext cy="0" cx="0"/>
          <a:chOff y="0" x="0"/>
          <a:chExt cy="0" cx="0"/>
        </a:xfrm>
      </p:grpSpPr>
      <p:sp>
        <p:nvSpPr>
          <p:cNvPr name="Shape 79" id="79"/>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p:txBody>
      </p:sp>
      <p:sp>
        <p:nvSpPr>
          <p:cNvPr name="Shape 80" id="80"/>
          <p:cNvSpPr txBox="1"/>
          <p:nvPr>
            <p:ph type="body" idx="1"/>
          </p:nvPr>
        </p:nvSpPr>
        <p:spPr>
          <a:xfrm>
            <a:off y="1600200" x="457200"/>
            <a:ext cy="4967574" cx="3994525"/>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name="Shape 81" id="81"/>
          <p:cNvSpPr txBox="1"/>
          <p:nvPr>
            <p:ph type="body" idx="2"/>
          </p:nvPr>
        </p:nvSpPr>
        <p:spPr>
          <a:xfrm>
            <a:off y="1600200" x="4692273"/>
            <a:ext cy="4967574" cx="3994525"/>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Type="http://schemas.openxmlformats.org/officeDocument/2006/relationships/slideLayout" Id="rId2" Target="../slideLayouts/slideLayout2.xml"/><Relationship Type="http://schemas.openxmlformats.org/officeDocument/2006/relationships/slideLayout" Id="rId1" Target="../slideLayouts/slideLayout1.xml"/><Relationship Type="http://schemas.openxmlformats.org/officeDocument/2006/relationships/slideLayout" Id="rId4" Target="../slideLayouts/slideLayout4.xml"/><Relationship Type="http://schemas.openxmlformats.org/officeDocument/2006/relationships/slideLayout" Id="rId3" Target="../slideLayouts/slideLayout3.xml"/><Relationship Type="http://schemas.openxmlformats.org/officeDocument/2006/relationships/slideLayout" Id="rId6" Target="../slideLayouts/slideLayout6.xml"/><Relationship Type="http://schemas.openxmlformats.org/officeDocument/2006/relationships/slideLayout" Id="rId5" Target="../slideLayouts/slideLayout5.xml"/><Relationship Type="http://schemas.openxmlformats.org/officeDocument/2006/relationships/theme" Id="rId7" Target="../theme/theme4.xml"/></Relationships>
</file>

<file path=ppt/slideMasters/_rels/slideMaster2.xml.rels><?xml version="1.0" encoding="UTF-8" standalone="yes"?><Relationships xmlns="http://schemas.openxmlformats.org/package/2006/relationships"><Relationship Type="http://schemas.openxmlformats.org/officeDocument/2006/relationships/slideLayout" Id="rId2" Target="../slideLayouts/slideLayout8.xml"/><Relationship Type="http://schemas.openxmlformats.org/officeDocument/2006/relationships/slideLayout" Id="rId1" Target="../slideLayouts/slideLayout7.xml"/><Relationship Type="http://schemas.openxmlformats.org/officeDocument/2006/relationships/slideLayout" Id="rId4" Target="../slideLayouts/slideLayout10.xml"/><Relationship Type="http://schemas.openxmlformats.org/officeDocument/2006/relationships/slideLayout" Id="rId3" Target="../slideLayouts/slideLayout9.xml"/><Relationship Type="http://schemas.openxmlformats.org/officeDocument/2006/relationships/slideLayout" Id="rId6" Target="../slideLayouts/slideLayout12.xml"/><Relationship Type="http://schemas.openxmlformats.org/officeDocument/2006/relationships/slideLayout" Id="rId5" Target="../slideLayouts/slideLayout11.xml"/><Relationship Type="http://schemas.openxmlformats.org/officeDocument/2006/relationships/theme" Id="rId7"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r="50%" l="50%" b="50%" t="50%"/>
          </a:path>
          <a:tileRect/>
        </a:gradFill>
      </p:bgPr>
    </p:bg>
    <p:spTree>
      <p:nvGrpSpPr>
        <p:cNvPr name="Shape 4" id="4"/>
        <p:cNvGrpSpPr/>
        <p:nvPr/>
      </p:nvGrpSpPr>
      <p:grpSpPr>
        <a:xfrm>
          <a:off y="0" x="0"/>
          <a:ext cy="0" cx="0"/>
          <a:chOff y="0" x="0"/>
          <a:chExt cy="0" cx="0"/>
        </a:xfrm>
      </p:grpSpPr>
      <p:sp>
        <p:nvSpPr>
          <p:cNvPr name="Shape 5" id="5"/>
          <p:cNvSpPr txBox="1"/>
          <p:nvPr>
            <p:ph type="title"/>
          </p:nvPr>
        </p:nvSpPr>
        <p:spPr>
          <a:xfrm>
            <a:off y="274637" x="457200"/>
            <a:ext cy="1143000" cx="8229600"/>
          </a:xfrm>
          <a:prstGeom prst="rect">
            <a:avLst/>
          </a:prstGeom>
          <a:noFill/>
          <a:ln>
            <a:noFill/>
          </a:ln>
        </p:spPr>
        <p:txBody>
          <a:bodyPr bIns="91425" tIns="91425" lIns="91425" anchor="b" anchorCtr="0" rIns="91425"/>
          <a:lstStyle>
            <a:lvl1pPr indent="228600" algn="l" marL="0" rtl="0">
              <a:spcBef>
                <a:spcPts val="0"/>
              </a:spcBef>
              <a:buClr>
                <a:schemeClr val="lt2"/>
              </a:buClr>
              <a:buSzPct val="100000"/>
              <a:buFont typeface="Trebuchet MS"/>
              <a:buNone/>
              <a:defRPr i="0" baseline="0" strike="noStrike" sz="3600" b="1" cap="none" u="none">
                <a:solidFill>
                  <a:schemeClr val="lt2"/>
                </a:solidFill>
                <a:latin typeface="Trebuchet MS"/>
                <a:ea typeface="Trebuchet MS"/>
                <a:cs typeface="Trebuchet MS"/>
                <a:sym typeface="Trebuchet MS"/>
              </a:defRPr>
            </a:lvl1pPr>
            <a:lvl2pPr indent="228600" algn="l" marL="0" rtl="0">
              <a:spcBef>
                <a:spcPts val="0"/>
              </a:spcBef>
              <a:buClr>
                <a:schemeClr val="lt2"/>
              </a:buClr>
              <a:buSzPct val="100000"/>
              <a:buFont typeface="Trebuchet MS"/>
              <a:buNone/>
              <a:defRPr i="0" baseline="0" strike="noStrike" sz="3600" b="1" cap="none" u="none">
                <a:solidFill>
                  <a:schemeClr val="lt2"/>
                </a:solidFill>
                <a:latin typeface="Trebuchet MS"/>
                <a:ea typeface="Trebuchet MS"/>
                <a:cs typeface="Trebuchet MS"/>
                <a:sym typeface="Trebuchet MS"/>
              </a:defRPr>
            </a:lvl2pPr>
            <a:lvl3pPr indent="228600" algn="l" marL="0" rtl="0">
              <a:spcBef>
                <a:spcPts val="0"/>
              </a:spcBef>
              <a:buClr>
                <a:schemeClr val="lt2"/>
              </a:buClr>
              <a:buSzPct val="100000"/>
              <a:buFont typeface="Trebuchet MS"/>
              <a:buNone/>
              <a:defRPr i="0" baseline="0" strike="noStrike" sz="3600" b="1" cap="none" u="none">
                <a:solidFill>
                  <a:schemeClr val="lt2"/>
                </a:solidFill>
                <a:latin typeface="Trebuchet MS"/>
                <a:ea typeface="Trebuchet MS"/>
                <a:cs typeface="Trebuchet MS"/>
                <a:sym typeface="Trebuchet MS"/>
              </a:defRPr>
            </a:lvl3pPr>
            <a:lvl4pPr indent="228600" algn="l" marL="0" rtl="0">
              <a:spcBef>
                <a:spcPts val="0"/>
              </a:spcBef>
              <a:buClr>
                <a:schemeClr val="lt2"/>
              </a:buClr>
              <a:buSzPct val="100000"/>
              <a:buFont typeface="Trebuchet MS"/>
              <a:buNone/>
              <a:defRPr i="0" baseline="0" strike="noStrike" sz="3600" b="1" cap="none" u="none">
                <a:solidFill>
                  <a:schemeClr val="lt2"/>
                </a:solidFill>
                <a:latin typeface="Trebuchet MS"/>
                <a:ea typeface="Trebuchet MS"/>
                <a:cs typeface="Trebuchet MS"/>
                <a:sym typeface="Trebuchet MS"/>
              </a:defRPr>
            </a:lvl4pPr>
            <a:lvl5pPr indent="228600" algn="l" marL="0" rtl="0">
              <a:spcBef>
                <a:spcPts val="0"/>
              </a:spcBef>
              <a:buClr>
                <a:schemeClr val="lt2"/>
              </a:buClr>
              <a:buSzPct val="100000"/>
              <a:buFont typeface="Trebuchet MS"/>
              <a:buNone/>
              <a:defRPr i="0" baseline="0" strike="noStrike" sz="3600" b="1" cap="none" u="none">
                <a:solidFill>
                  <a:schemeClr val="lt2"/>
                </a:solidFill>
                <a:latin typeface="Trebuchet MS"/>
                <a:ea typeface="Trebuchet MS"/>
                <a:cs typeface="Trebuchet MS"/>
                <a:sym typeface="Trebuchet MS"/>
              </a:defRPr>
            </a:lvl5pPr>
            <a:lvl6pPr indent="228600" algn="l" marL="0" rtl="0">
              <a:spcBef>
                <a:spcPts val="0"/>
              </a:spcBef>
              <a:buClr>
                <a:schemeClr val="lt2"/>
              </a:buClr>
              <a:buSzPct val="100000"/>
              <a:buFont typeface="Trebuchet MS"/>
              <a:buNone/>
              <a:defRPr i="0" baseline="0" strike="noStrike" sz="3600" b="1" cap="none" u="none">
                <a:solidFill>
                  <a:schemeClr val="lt2"/>
                </a:solidFill>
                <a:latin typeface="Trebuchet MS"/>
                <a:ea typeface="Trebuchet MS"/>
                <a:cs typeface="Trebuchet MS"/>
                <a:sym typeface="Trebuchet MS"/>
              </a:defRPr>
            </a:lvl6pPr>
            <a:lvl7pPr indent="228600" algn="l" marL="0" rtl="0">
              <a:spcBef>
                <a:spcPts val="0"/>
              </a:spcBef>
              <a:buClr>
                <a:schemeClr val="lt2"/>
              </a:buClr>
              <a:buSzPct val="100000"/>
              <a:buFont typeface="Trebuchet MS"/>
              <a:buNone/>
              <a:defRPr i="0" baseline="0" strike="noStrike" sz="3600" b="1" cap="none" u="none">
                <a:solidFill>
                  <a:schemeClr val="lt2"/>
                </a:solidFill>
                <a:latin typeface="Trebuchet MS"/>
                <a:ea typeface="Trebuchet MS"/>
                <a:cs typeface="Trebuchet MS"/>
                <a:sym typeface="Trebuchet MS"/>
              </a:defRPr>
            </a:lvl7pPr>
            <a:lvl8pPr indent="228600" algn="l" marL="0" rtl="0">
              <a:spcBef>
                <a:spcPts val="0"/>
              </a:spcBef>
              <a:buClr>
                <a:schemeClr val="lt2"/>
              </a:buClr>
              <a:buSzPct val="100000"/>
              <a:buFont typeface="Trebuchet MS"/>
              <a:buNone/>
              <a:defRPr i="0" baseline="0" strike="noStrike" sz="3600" b="1" cap="none" u="none">
                <a:solidFill>
                  <a:schemeClr val="lt2"/>
                </a:solidFill>
                <a:latin typeface="Trebuchet MS"/>
                <a:ea typeface="Trebuchet MS"/>
                <a:cs typeface="Trebuchet MS"/>
                <a:sym typeface="Trebuchet MS"/>
              </a:defRPr>
            </a:lvl8pPr>
            <a:lvl9pPr indent="228600" algn="l" marL="0" rtl="0">
              <a:spcBef>
                <a:spcPts val="0"/>
              </a:spcBef>
              <a:buClr>
                <a:schemeClr val="lt2"/>
              </a:buClr>
              <a:buSzPct val="100000"/>
              <a:buFont typeface="Trebuchet MS"/>
              <a:buNone/>
              <a:defRPr i="0" baseline="0" strike="noStrike" sz="3600" b="1" cap="none" u="none">
                <a:solidFill>
                  <a:schemeClr val="lt2"/>
                </a:solidFill>
                <a:latin typeface="Trebuchet MS"/>
                <a:ea typeface="Trebuchet MS"/>
                <a:cs typeface="Trebuchet MS"/>
                <a:sym typeface="Trebuchet MS"/>
              </a:defRPr>
            </a:lvl9pPr>
          </a:lstStyle>
          <a:p/>
        </p:txBody>
      </p:sp>
      <p:sp>
        <p:nvSpPr>
          <p:cNvPr name="Shape 6" id="6"/>
          <p:cNvSpPr txBox="1"/>
          <p:nvPr>
            <p:ph type="body" idx="1"/>
          </p:nvPr>
        </p:nvSpPr>
        <p:spPr>
          <a:xfrm>
            <a:off y="1600200" x="457200"/>
            <a:ext cy="4967700" cx="8229600"/>
          </a:xfrm>
          <a:prstGeom prst="rect">
            <a:avLst/>
          </a:prstGeom>
          <a:noFill/>
          <a:ln>
            <a:noFill/>
          </a:ln>
        </p:spPr>
        <p:txBody>
          <a:bodyPr bIns="91425" tIns="91425" lIns="91425" anchor="t" anchorCtr="0" rIns="91425"/>
          <a:lstStyle>
            <a:lvl1pPr indent="-342900" algn="l" marL="342900" rtl="0">
              <a:spcBef>
                <a:spcPts val="600"/>
              </a:spcBef>
              <a:buClr>
                <a:schemeClr val="lt1"/>
              </a:buClr>
              <a:buSzPct val="166666"/>
              <a:buFont typeface="Arial"/>
              <a:buChar char="•"/>
              <a:defRPr i="0" baseline="0" strike="noStrike" sz="3000" b="0" cap="none" u="none">
                <a:solidFill>
                  <a:schemeClr val="lt1"/>
                </a:solidFill>
                <a:latin typeface="Trebuchet MS"/>
                <a:ea typeface="Trebuchet MS"/>
                <a:cs typeface="Trebuchet MS"/>
                <a:sym typeface="Trebuchet MS"/>
              </a:defRPr>
            </a:lvl1pPr>
            <a:lvl2pPr indent="-285750" algn="l" marL="742950" rtl="0">
              <a:spcBef>
                <a:spcPts val="480"/>
              </a:spcBef>
              <a:buClr>
                <a:schemeClr val="lt1"/>
              </a:buClr>
              <a:buSzPct val="100000"/>
              <a:buFont typeface="Courier New"/>
              <a:buChar char="o"/>
              <a:defRPr i="0" baseline="0" strike="noStrike" sz="2400" b="0" cap="none" u="none">
                <a:solidFill>
                  <a:schemeClr val="lt1"/>
                </a:solidFill>
                <a:latin typeface="Trebuchet MS"/>
                <a:ea typeface="Trebuchet MS"/>
                <a:cs typeface="Trebuchet MS"/>
                <a:sym typeface="Trebuchet MS"/>
              </a:defRPr>
            </a:lvl2pPr>
            <a:lvl3pPr indent="-228600" algn="l" marL="1143000" rtl="0">
              <a:spcBef>
                <a:spcPts val="480"/>
              </a:spcBef>
              <a:buClr>
                <a:schemeClr val="lt1"/>
              </a:buClr>
              <a:buSzPct val="100000"/>
              <a:buFont typeface="Wingdings"/>
              <a:buChar char="§"/>
              <a:defRPr i="0" baseline="0" strike="noStrike" sz="2400" b="0" cap="none" u="none">
                <a:solidFill>
                  <a:schemeClr val="lt1"/>
                </a:solidFill>
                <a:latin typeface="Trebuchet MS"/>
                <a:ea typeface="Trebuchet MS"/>
                <a:cs typeface="Trebuchet MS"/>
                <a:sym typeface="Trebuchet MS"/>
              </a:defRPr>
            </a:lvl3pPr>
            <a:lvl4pPr indent="-228600" algn="l" marL="1600200" rtl="0">
              <a:spcBef>
                <a:spcPts val="360"/>
              </a:spcBef>
              <a:buClr>
                <a:schemeClr val="lt1"/>
              </a:buClr>
              <a:buSzPct val="166666"/>
              <a:buFont typeface="Arial"/>
              <a:buChar char="•"/>
              <a:defRPr i="0" baseline="0" strike="noStrike" sz="1800" b="0" cap="none" u="none">
                <a:solidFill>
                  <a:schemeClr val="lt1"/>
                </a:solidFill>
                <a:latin typeface="Trebuchet MS"/>
                <a:ea typeface="Trebuchet MS"/>
                <a:cs typeface="Trebuchet MS"/>
                <a:sym typeface="Trebuchet MS"/>
              </a:defRPr>
            </a:lvl4pPr>
            <a:lvl5pPr indent="-228600" algn="l" marL="2057400" rtl="0">
              <a:spcBef>
                <a:spcPts val="360"/>
              </a:spcBef>
              <a:buClr>
                <a:schemeClr val="lt1"/>
              </a:buClr>
              <a:buSzPct val="100000"/>
              <a:buFont typeface="Courier New"/>
              <a:buChar char="o"/>
              <a:defRPr i="0" baseline="0" strike="noStrike" sz="1800" b="0" cap="none" u="none">
                <a:solidFill>
                  <a:schemeClr val="lt1"/>
                </a:solidFill>
                <a:latin typeface="Trebuchet MS"/>
                <a:ea typeface="Trebuchet MS"/>
                <a:cs typeface="Trebuchet MS"/>
                <a:sym typeface="Trebuchet MS"/>
              </a:defRPr>
            </a:lvl5pPr>
            <a:lvl6pPr indent="-228600" algn="l" marL="2514600" rtl="0">
              <a:spcBef>
                <a:spcPts val="360"/>
              </a:spcBef>
              <a:buClr>
                <a:schemeClr val="lt1"/>
              </a:buClr>
              <a:buSzPct val="100000"/>
              <a:buFont typeface="Wingdings"/>
              <a:buChar char="§"/>
              <a:defRPr i="0" baseline="0" strike="noStrike" sz="1800" b="0" cap="none" u="none">
                <a:solidFill>
                  <a:schemeClr val="lt1"/>
                </a:solidFill>
                <a:latin typeface="Trebuchet MS"/>
                <a:ea typeface="Trebuchet MS"/>
                <a:cs typeface="Trebuchet MS"/>
                <a:sym typeface="Trebuchet MS"/>
              </a:defRPr>
            </a:lvl6pPr>
            <a:lvl7pPr indent="-228600" algn="l" marL="2971800" rtl="0">
              <a:spcBef>
                <a:spcPts val="360"/>
              </a:spcBef>
              <a:buClr>
                <a:schemeClr val="lt1"/>
              </a:buClr>
              <a:buSzPct val="166666"/>
              <a:buFont typeface="Arial"/>
              <a:buChar char="•"/>
              <a:defRPr i="0" baseline="0" strike="noStrike" sz="1800" b="0" cap="none" u="none">
                <a:solidFill>
                  <a:schemeClr val="lt1"/>
                </a:solidFill>
                <a:latin typeface="Trebuchet MS"/>
                <a:ea typeface="Trebuchet MS"/>
                <a:cs typeface="Trebuchet MS"/>
                <a:sym typeface="Trebuchet MS"/>
              </a:defRPr>
            </a:lvl7pPr>
            <a:lvl8pPr indent="-228600" algn="l" marL="3429000" rtl="0">
              <a:spcBef>
                <a:spcPts val="360"/>
              </a:spcBef>
              <a:buClr>
                <a:schemeClr val="lt1"/>
              </a:buClr>
              <a:buSzPct val="100000"/>
              <a:buFont typeface="Courier New"/>
              <a:buChar char="o"/>
              <a:defRPr i="0" baseline="0" strike="noStrike" sz="1800" b="0" cap="none" u="none">
                <a:solidFill>
                  <a:schemeClr val="lt1"/>
                </a:solidFill>
                <a:latin typeface="Trebuchet MS"/>
                <a:ea typeface="Trebuchet MS"/>
                <a:cs typeface="Trebuchet MS"/>
                <a:sym typeface="Trebuchet MS"/>
              </a:defRPr>
            </a:lvl8pPr>
            <a:lvl9pPr indent="-228600" algn="l" marL="3886200" rtl="0">
              <a:spcBef>
                <a:spcPts val="360"/>
              </a:spcBef>
              <a:buClr>
                <a:schemeClr val="lt1"/>
              </a:buClr>
              <a:buSzPct val="100000"/>
              <a:buFont typeface="Wingdings"/>
              <a:buChar char="§"/>
              <a:defRPr i="0" baseline="0" strike="noStrike" sz="1800" b="0" cap="none" u="none">
                <a:solidFill>
                  <a:schemeClr val="lt1"/>
                </a:solidFill>
                <a:latin typeface="Trebuchet MS"/>
                <a:ea typeface="Trebuchet MS"/>
                <a:cs typeface="Trebuchet MS"/>
                <a:sym typeface="Trebuchet MS"/>
              </a:defRPr>
            </a:lvl9pPr>
          </a:lstStyle>
          <a:p/>
        </p:txBody>
      </p:sp>
    </p:spTree>
  </p:cSld>
  <p:clrMap accent6="accent6" tx2="lt2" bg2="dk2" accent5="accent5" tx1="dk1" bg1="lt1" accent4="accent4" accent3="accent3" accent2="accent2" accent1="accent1" folHlink="folHlink" hlink="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69" id="69"/>
        <p:cNvGrpSpPr/>
        <p:nvPr/>
      </p:nvGrpSpPr>
      <p:grpSpPr>
        <a:xfrm>
          <a:off y="0" x="0"/>
          <a:ext cy="0" cx="0"/>
          <a:chOff y="0" x="0"/>
          <a:chExt cy="0" cx="0"/>
        </a:xfrm>
      </p:grpSpPr>
      <p:sp>
        <p:nvSpPr>
          <p:cNvPr name="Shape 70" id="70"/>
          <p:cNvSpPr txBox="1"/>
          <p:nvPr>
            <p:ph type="title"/>
          </p:nvPr>
        </p:nvSpPr>
        <p:spPr>
          <a:xfrm>
            <a:off y="274637" x="457200"/>
            <a:ext cy="1143000" cx="8229600"/>
          </a:xfrm>
          <a:prstGeom prst="rect">
            <a:avLst/>
          </a:prstGeom>
          <a:noFill/>
          <a:ln>
            <a:noFill/>
          </a:ln>
        </p:spPr>
        <p:txBody>
          <a:bodyPr bIns="91425" tIns="91425" lIns="91425" anchor="b" anchorCtr="0" rIns="91425"/>
          <a:lstStyle>
            <a:lvl1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1pPr>
            <a:lvl2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2pPr>
            <a:lvl3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3pPr>
            <a:lvl4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4pPr>
            <a:lvl5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5pPr>
            <a:lvl6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6pPr>
            <a:lvl7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7pPr>
            <a:lvl8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8pPr>
            <a:lvl9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9pPr>
          </a:lstStyle>
          <a:p/>
        </p:txBody>
      </p:sp>
      <p:sp>
        <p:nvSpPr>
          <p:cNvPr name="Shape 71" id="71"/>
          <p:cNvSpPr txBox="1"/>
          <p:nvPr>
            <p:ph type="body" idx="1"/>
          </p:nvPr>
        </p:nvSpPr>
        <p:spPr>
          <a:xfrm>
            <a:off y="1600200" x="457200"/>
            <a:ext cy="4967574" cx="8229600"/>
          </a:xfrm>
          <a:prstGeom prst="rect">
            <a:avLst/>
          </a:prstGeom>
          <a:noFill/>
          <a:ln>
            <a:noFill/>
          </a:ln>
        </p:spPr>
        <p:txBody>
          <a:bodyPr bIns="91425" tIns="91425" lIns="91425" anchor="t" anchorCtr="0" rIns="91425"/>
          <a:lstStyle>
            <a:lvl1pPr indent="-342900" algn="l" marL="342900" rtl="0">
              <a:spcBef>
                <a:spcPts val="600"/>
              </a:spcBef>
              <a:buClr>
                <a:schemeClr val="dk1"/>
              </a:buClr>
              <a:buSzPct val="166666"/>
              <a:buFont typeface="Arial"/>
              <a:buChar char="•"/>
              <a:defRPr i="0" baseline="0" strike="noStrike" sz="3000" b="0" cap="none" u="none">
                <a:solidFill>
                  <a:schemeClr val="dk1"/>
                </a:solidFill>
                <a:latin typeface="Arial"/>
                <a:ea typeface="Arial"/>
                <a:cs typeface="Arial"/>
                <a:sym typeface="Arial"/>
              </a:defRPr>
            </a:lvl1pPr>
            <a:lvl2pPr indent="-285750" algn="l" marL="742950" rtl="0">
              <a:spcBef>
                <a:spcPts val="480"/>
              </a:spcBef>
              <a:buClr>
                <a:schemeClr val="dk1"/>
              </a:buClr>
              <a:buSzPct val="100000"/>
              <a:buFont typeface="Courier New"/>
              <a:buChar char="o"/>
              <a:defRPr i="0" baseline="0" strike="noStrike" sz="2400" b="0" cap="none" u="none">
                <a:solidFill>
                  <a:schemeClr val="dk1"/>
                </a:solidFill>
                <a:latin typeface="Arial"/>
                <a:ea typeface="Arial"/>
                <a:cs typeface="Arial"/>
                <a:sym typeface="Arial"/>
              </a:defRPr>
            </a:lvl2pPr>
            <a:lvl3pPr indent="-228600" algn="l" marL="1143000" rtl="0">
              <a:spcBef>
                <a:spcPts val="480"/>
              </a:spcBef>
              <a:buClr>
                <a:schemeClr val="dk1"/>
              </a:buClr>
              <a:buSzPct val="100000"/>
              <a:buFont typeface="Wingdings"/>
              <a:buChar char="§"/>
              <a:defRPr i="0" baseline="0" strike="noStrike" sz="2400" b="0" cap="none" u="none">
                <a:solidFill>
                  <a:schemeClr val="dk1"/>
                </a:solidFill>
                <a:latin typeface="Arial"/>
                <a:ea typeface="Arial"/>
                <a:cs typeface="Arial"/>
                <a:sym typeface="Arial"/>
              </a:defRPr>
            </a:lvl3pPr>
            <a:lvl4pPr indent="-228600" algn="l" marL="1600200" rtl="0">
              <a:spcBef>
                <a:spcPts val="360"/>
              </a:spcBef>
              <a:buClr>
                <a:schemeClr val="dk1"/>
              </a:buClr>
              <a:buSzPct val="166666"/>
              <a:buFont typeface="Arial"/>
              <a:buChar char="•"/>
              <a:defRPr i="0" baseline="0" strike="noStrike" sz="1800" b="0" cap="none" u="none">
                <a:solidFill>
                  <a:schemeClr val="dk1"/>
                </a:solidFill>
                <a:latin typeface="Arial"/>
                <a:ea typeface="Arial"/>
                <a:cs typeface="Arial"/>
                <a:sym typeface="Arial"/>
              </a:defRPr>
            </a:lvl4pPr>
            <a:lvl5pPr indent="-228600" algn="l" marL="2057400" rtl="0">
              <a:spcBef>
                <a:spcPts val="360"/>
              </a:spcBef>
              <a:buClr>
                <a:schemeClr val="dk1"/>
              </a:buClr>
              <a:buSzPct val="100000"/>
              <a:buFont typeface="Courier New"/>
              <a:buChar char="o"/>
              <a:defRPr i="0" baseline="0" strike="noStrike" sz="1800" b="0" cap="none" u="none">
                <a:solidFill>
                  <a:schemeClr val="dk1"/>
                </a:solidFill>
                <a:latin typeface="Arial"/>
                <a:ea typeface="Arial"/>
                <a:cs typeface="Arial"/>
                <a:sym typeface="Arial"/>
              </a:defRPr>
            </a:lvl5pPr>
            <a:lvl6pPr indent="-228600" algn="l" marL="2514600" rtl="0">
              <a:spcBef>
                <a:spcPts val="360"/>
              </a:spcBef>
              <a:buClr>
                <a:schemeClr val="dk1"/>
              </a:buClr>
              <a:buSzPct val="100000"/>
              <a:buFont typeface="Wingdings"/>
              <a:buChar char="§"/>
              <a:defRPr i="0" baseline="0" strike="noStrike" sz="1800" b="0" cap="none" u="none">
                <a:solidFill>
                  <a:schemeClr val="dk1"/>
                </a:solidFill>
                <a:latin typeface="Arial"/>
                <a:ea typeface="Arial"/>
                <a:cs typeface="Arial"/>
                <a:sym typeface="Arial"/>
              </a:defRPr>
            </a:lvl6pPr>
            <a:lvl7pPr indent="-228600" algn="l" marL="2971800" rtl="0">
              <a:spcBef>
                <a:spcPts val="360"/>
              </a:spcBef>
              <a:buClr>
                <a:schemeClr val="dk1"/>
              </a:buClr>
              <a:buSzPct val="166666"/>
              <a:buFont typeface="Arial"/>
              <a:buChar char="•"/>
              <a:defRPr i="0" baseline="0" strike="noStrike" sz="1800" b="0" cap="none" u="none">
                <a:solidFill>
                  <a:schemeClr val="dk1"/>
                </a:solidFill>
                <a:latin typeface="Arial"/>
                <a:ea typeface="Arial"/>
                <a:cs typeface="Arial"/>
                <a:sym typeface="Arial"/>
              </a:defRPr>
            </a:lvl7pPr>
            <a:lvl8pPr indent="-228600" algn="l" marL="3429000" rtl="0">
              <a:spcBef>
                <a:spcPts val="360"/>
              </a:spcBef>
              <a:buClr>
                <a:schemeClr val="dk1"/>
              </a:buClr>
              <a:buSzPct val="100000"/>
              <a:buFont typeface="Courier New"/>
              <a:buChar char="o"/>
              <a:defRPr i="0" baseline="0" strike="noStrike" sz="1800" b="0" cap="none" u="none">
                <a:solidFill>
                  <a:schemeClr val="dk1"/>
                </a:solidFill>
                <a:latin typeface="Arial"/>
                <a:ea typeface="Arial"/>
                <a:cs typeface="Arial"/>
                <a:sym typeface="Arial"/>
              </a:defRPr>
            </a:lvl8pPr>
            <a:lvl9pPr indent="-228600" algn="l" marL="3886200" rtl="0">
              <a:spcBef>
                <a:spcPts val="360"/>
              </a:spcBef>
              <a:buClr>
                <a:schemeClr val="dk1"/>
              </a:buClr>
              <a:buSzPct val="100000"/>
              <a:buFont typeface="Wingdings"/>
              <a:buChar char="§"/>
              <a:defRPr i="0" baseline="0" strike="noStrike" sz="1800" b="0" cap="none" u="none">
                <a:solidFill>
                  <a:schemeClr val="dk1"/>
                </a:solidFill>
                <a:latin typeface="Arial"/>
                <a:ea typeface="Arial"/>
                <a:cs typeface="Arial"/>
                <a:sym typeface="Arial"/>
              </a:defRPr>
            </a:lvl9pPr>
          </a:lstStyle>
          <a:p/>
        </p:txBody>
      </p:sp>
    </p:spTree>
  </p:cSld>
  <p:clrMap accent6="accent6" tx2="lt2" bg2="dk2" accent5="accent5" tx1="dk1" bg1="lt1" accent4="accent4" accent3="accent3" accent2="accent2" accent1="accent1" folHlink="folHlink" hlink="hlink"/>
  <p:sldLayoutIdLst>
    <p:sldLayoutId id="2147483654" r:id="rId1"/>
    <p:sldLayoutId id="2147483655" r:id="rId2"/>
    <p:sldLayoutId id="2147483656" r:id="rId3"/>
    <p:sldLayoutId id="2147483657" r:id="rId4"/>
    <p:sldLayoutId id="2147483658" r:id="rId5"/>
    <p:sldLayoutId id="2147483659"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ype="http://schemas.openxmlformats.org/officeDocument/2006/relationships/notesSlide" Id="rId2" Target="../notesSlides/notesSlide1.xml"/><Relationship Type="http://schemas.openxmlformats.org/officeDocument/2006/relationships/slideLayout" Id="rId1" Target="../slideLayouts/slideLayout1.xml"/></Relationships>
</file>

<file path=ppt/slides/_rels/slide10.xml.rels><?xml version="1.0" encoding="UTF-8" standalone="yes"?><Relationships xmlns="http://schemas.openxmlformats.org/package/2006/relationships"><Relationship Type="http://schemas.openxmlformats.org/officeDocument/2006/relationships/notesSlide" Id="rId2" Target="../notesSlides/notesSlide10.xml"/><Relationship Type="http://schemas.openxmlformats.org/officeDocument/2006/relationships/slideLayout" Id="rId1" Target="../slideLayouts/slideLayout2.xml"/></Relationships>
</file>

<file path=ppt/slides/_rels/slide11.xml.rels><?xml version="1.0" encoding="UTF-8" standalone="yes"?><Relationships xmlns="http://schemas.openxmlformats.org/package/2006/relationships"><Relationship Type="http://schemas.openxmlformats.org/officeDocument/2006/relationships/notesSlide" Id="rId2" Target="../notesSlides/notesSlide11.xml"/><Relationship Type="http://schemas.openxmlformats.org/officeDocument/2006/relationships/slideLayout" Id="rId1" Target="../slideLayouts/slideLayout2.xml"/></Relationships>
</file>

<file path=ppt/slides/_rels/slide12.xml.rels><?xml version="1.0" encoding="UTF-8" standalone="yes"?><Relationships xmlns="http://schemas.openxmlformats.org/package/2006/relationships"><Relationship Type="http://schemas.openxmlformats.org/officeDocument/2006/relationships/notesSlide" Id="rId2" Target="../notesSlides/notesSlide12.xml"/><Relationship Type="http://schemas.openxmlformats.org/officeDocument/2006/relationships/slideLayout" Id="rId1" Target="../slideLayouts/slideLayout2.xml"/></Relationships>
</file>

<file path=ppt/slides/_rels/slide13.xml.rels><?xml version="1.0" encoding="UTF-8" standalone="yes"?><Relationships xmlns="http://schemas.openxmlformats.org/package/2006/relationships"><Relationship Type="http://schemas.openxmlformats.org/officeDocument/2006/relationships/notesSlide" Id="rId2" Target="../notesSlides/notesSlide13.xml"/><Relationship Type="http://schemas.openxmlformats.org/officeDocument/2006/relationships/slideLayout" Id="rId1" Target="../slideLayouts/slideLayout2.xml"/></Relationships>
</file>

<file path=ppt/slides/_rels/slide14.xml.rels><?xml version="1.0" encoding="UTF-8" standalone="yes"?><Relationships xmlns="http://schemas.openxmlformats.org/package/2006/relationships"><Relationship Type="http://schemas.openxmlformats.org/officeDocument/2006/relationships/notesSlide" Id="rId2" Target="../notesSlides/notesSlide14.xml"/><Relationship Type="http://schemas.openxmlformats.org/officeDocument/2006/relationships/slideLayout" Id="rId1" Target="../slideLayouts/slideLayout2.xml"/></Relationships>
</file>

<file path=ppt/slides/_rels/slide15.xml.rels><?xml version="1.0" encoding="UTF-8" standalone="yes"?><Relationships xmlns="http://schemas.openxmlformats.org/package/2006/relationships"><Relationship Type="http://schemas.openxmlformats.org/officeDocument/2006/relationships/notesSlide" Id="rId2" Target="../notesSlides/notesSlide15.xml"/><Relationship Type="http://schemas.openxmlformats.org/officeDocument/2006/relationships/slideLayout" Id="rId1" Target="../slideLayouts/slideLayout2.xml"/></Relationships>
</file>

<file path=ppt/slides/_rels/slide16.xml.rels><?xml version="1.0" encoding="UTF-8" standalone="yes"?><Relationships xmlns="http://schemas.openxmlformats.org/package/2006/relationships"><Relationship Type="http://schemas.openxmlformats.org/officeDocument/2006/relationships/notesSlide" Id="rId2" Target="../notesSlides/notesSlide16.xml"/><Relationship Type="http://schemas.openxmlformats.org/officeDocument/2006/relationships/slideLayout" Id="rId1" Target="../slideLayouts/slideLayout2.xml"/></Relationships>
</file>

<file path=ppt/slides/_rels/slide17.xml.rels><?xml version="1.0" encoding="UTF-8" standalone="yes"?><Relationships xmlns="http://schemas.openxmlformats.org/package/2006/relationships"><Relationship Type="http://schemas.openxmlformats.org/officeDocument/2006/relationships/notesSlide" Id="rId2" Target="../notesSlides/notesSlide17.xml"/><Relationship Type="http://schemas.openxmlformats.org/officeDocument/2006/relationships/slideLayout" Id="rId1" Target="../slideLayouts/slideLayout2.xml"/></Relationships>
</file>

<file path=ppt/slides/_rels/slide18.xml.rels><?xml version="1.0" encoding="UTF-8" standalone="yes"?><Relationships xmlns="http://schemas.openxmlformats.org/package/2006/relationships"><Relationship Type="http://schemas.openxmlformats.org/officeDocument/2006/relationships/notesSlide" Id="rId2" Target="../notesSlides/notesSlide18.xml"/><Relationship Type="http://schemas.openxmlformats.org/officeDocument/2006/relationships/slideLayout" Id="rId1" Target="../slideLayouts/slideLayout2.xml"/></Relationships>
</file>

<file path=ppt/slides/_rels/slide19.xml.rels><?xml version="1.0" encoding="UTF-8" standalone="yes"?><Relationships xmlns="http://schemas.openxmlformats.org/package/2006/relationships"><Relationship Type="http://schemas.openxmlformats.org/officeDocument/2006/relationships/notesSlide" Id="rId2" Target="../notesSlides/notesSlide19.xml"/><Relationship Type="http://schemas.openxmlformats.org/officeDocument/2006/relationships/slideLayout" Id="rId1" Target="../slideLayouts/slideLayout2.xml"/></Relationships>
</file>

<file path=ppt/slides/_rels/slide2.xml.rels><?xml version="1.0" encoding="UTF-8" standalone="yes"?><Relationships xmlns="http://schemas.openxmlformats.org/package/2006/relationships"><Relationship Type="http://schemas.openxmlformats.org/officeDocument/2006/relationships/notesSlide" Id="rId2" Target="../notesSlides/notesSlide2.xml"/><Relationship Type="http://schemas.openxmlformats.org/officeDocument/2006/relationships/slideLayout" Id="rId1" Target="../slideLayouts/slideLayout2.xml"/></Relationships>
</file>

<file path=ppt/slides/_rels/slide20.xml.rels><?xml version="1.0" encoding="UTF-8" standalone="yes"?><Relationships xmlns="http://schemas.openxmlformats.org/package/2006/relationships"><Relationship Type="http://schemas.openxmlformats.org/officeDocument/2006/relationships/notesSlide" Id="rId2" Target="../notesSlides/notesSlide20.xml"/><Relationship Type="http://schemas.openxmlformats.org/officeDocument/2006/relationships/slideLayout" Id="rId1" Target="../slideLayouts/slideLayout2.xml"/></Relationships>
</file>

<file path=ppt/slides/_rels/slide21.xml.rels><?xml version="1.0" encoding="UTF-8" standalone="yes"?><Relationships xmlns="http://schemas.openxmlformats.org/package/2006/relationships"><Relationship Type="http://schemas.openxmlformats.org/officeDocument/2006/relationships/notesSlide" Id="rId2" Target="../notesSlides/notesSlide21.xml"/><Relationship Type="http://schemas.openxmlformats.org/officeDocument/2006/relationships/slideLayout" Id="rId1" Target="../slideLayouts/slideLayout2.xml"/><Relationship Type="http://schemas.openxmlformats.org/officeDocument/2006/relationships/hyperlink" Id="rId3" TargetMode="External" Target="http://mathforum.org/workshops/sum96/data.collections/datalibrary/data.set6.html"/></Relationships>
</file>

<file path=ppt/slides/_rels/slide3.xml.rels><?xml version="1.0" encoding="UTF-8" standalone="yes"?><Relationships xmlns="http://schemas.openxmlformats.org/package/2006/relationships"><Relationship Type="http://schemas.openxmlformats.org/officeDocument/2006/relationships/notesSlide" Id="rId2" Target="../notesSlides/notesSlide3.xml"/><Relationship Type="http://schemas.openxmlformats.org/officeDocument/2006/relationships/slideLayout" Id="rId1" Target="../slideLayouts/slideLayout2.xml"/></Relationships>
</file>

<file path=ppt/slides/_rels/slide4.xml.rels><?xml version="1.0" encoding="UTF-8" standalone="yes"?><Relationships xmlns="http://schemas.openxmlformats.org/package/2006/relationships"><Relationship Type="http://schemas.openxmlformats.org/officeDocument/2006/relationships/notesSlide" Id="rId2" Target="../notesSlides/notesSlide4.xml"/><Relationship Type="http://schemas.openxmlformats.org/officeDocument/2006/relationships/slideLayout" Id="rId1" Target="../slideLayouts/slideLayout2.xml"/><Relationship Type="http://schemas.openxmlformats.org/officeDocument/2006/relationships/image" Id="rId3" Target="../media/image00.png"/></Relationships>
</file>

<file path=ppt/slides/_rels/slide5.xml.rels><?xml version="1.0" encoding="UTF-8" standalone="yes"?><Relationships xmlns="http://schemas.openxmlformats.org/package/2006/relationships"><Relationship Type="http://schemas.openxmlformats.org/officeDocument/2006/relationships/notesSlide" Id="rId2" Target="../notesSlides/notesSlide5.xml"/><Relationship Type="http://schemas.openxmlformats.org/officeDocument/2006/relationships/slideLayout" Id="rId1" Target="../slideLayouts/slideLayout2.xml"/></Relationships>
</file>

<file path=ppt/slides/_rels/slide6.xml.rels><?xml version="1.0" encoding="UTF-8" standalone="yes"?><Relationships xmlns="http://schemas.openxmlformats.org/package/2006/relationships"><Relationship Type="http://schemas.openxmlformats.org/officeDocument/2006/relationships/notesSlide" Id="rId2" Target="../notesSlides/notesSlide6.xml"/><Relationship Type="http://schemas.openxmlformats.org/officeDocument/2006/relationships/slideLayout" Id="rId1" Target="../slideLayouts/slideLayout2.xml"/></Relationships>
</file>

<file path=ppt/slides/_rels/slide7.xml.rels><?xml version="1.0" encoding="UTF-8" standalone="yes"?><Relationships xmlns="http://schemas.openxmlformats.org/package/2006/relationships"><Relationship Type="http://schemas.openxmlformats.org/officeDocument/2006/relationships/notesSlide" Id="rId2" Target="../notesSlides/notesSlide7.xml"/><Relationship Type="http://schemas.openxmlformats.org/officeDocument/2006/relationships/slideLayout" Id="rId1" Target="../slideLayouts/slideLayout2.xml"/></Relationships>
</file>

<file path=ppt/slides/_rels/slide8.xml.rels><?xml version="1.0" encoding="UTF-8" standalone="yes"?><Relationships xmlns="http://schemas.openxmlformats.org/package/2006/relationships"><Relationship Type="http://schemas.openxmlformats.org/officeDocument/2006/relationships/notesSlide" Id="rId2" Target="../notesSlides/notesSlide8.xml"/><Relationship Type="http://schemas.openxmlformats.org/officeDocument/2006/relationships/slideLayout" Id="rId1" Target="../slideLayouts/slideLayout2.xml"/></Relationships>
</file>

<file path=ppt/slides/_rels/slide9.xml.rels><?xml version="1.0" encoding="UTF-8" standalone="yes"?><Relationships xmlns="http://schemas.openxmlformats.org/package/2006/relationships"><Relationship Type="http://schemas.openxmlformats.org/officeDocument/2006/relationships/notesSlide" Id="rId2" Target="../notesSlides/notesSlide9.xml"/><Relationship Type="http://schemas.openxmlformats.org/officeDocument/2006/relationships/slideLayout" Id="rId1"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87" id="87"/>
        <p:cNvGrpSpPr/>
        <p:nvPr/>
      </p:nvGrpSpPr>
      <p:grpSpPr>
        <a:xfrm>
          <a:off y="0" x="0"/>
          <a:ext cy="0" cx="0"/>
          <a:chOff y="0" x="0"/>
          <a:chExt cy="0" cx="0"/>
        </a:xfrm>
      </p:grpSpPr>
      <p:sp>
        <p:nvSpPr>
          <p:cNvPr name="Shape 88" id="88"/>
          <p:cNvSpPr txBox="1"/>
          <p:nvPr>
            <p:ph type="ctrTitle"/>
          </p:nvPr>
        </p:nvSpPr>
        <p:spPr>
          <a:xfrm>
            <a:off y="2090913" x="685800"/>
            <a:ext cy="1650599" cx="7772400"/>
          </a:xfrm>
          <a:prstGeom prst="rect">
            <a:avLst/>
          </a:prstGeom>
        </p:spPr>
        <p:txBody>
          <a:bodyPr bIns="91425" tIns="91425" lIns="91425" anchor="b" anchorCtr="0" rIns="91425">
            <a:spAutoFit/>
          </a:bodyPr>
          <a:lstStyle/>
          <a:p>
            <a:pPr>
              <a:buNone/>
            </a:pPr>
            <a:r>
              <a:rPr lang="en"/>
              <a:t>Python &amp; Git Basics</a:t>
            </a:r>
          </a:p>
        </p:txBody>
      </p:sp>
      <p:sp>
        <p:nvSpPr>
          <p:cNvPr name="Shape 89" id="89"/>
          <p:cNvSpPr txBox="1"/>
          <p:nvPr>
            <p:ph type="subTitle" idx="1"/>
          </p:nvPr>
        </p:nvSpPr>
        <p:spPr>
          <a:xfrm>
            <a:off y="3886200" x="685800"/>
            <a:ext cy="878099" cx="7772400"/>
          </a:xfrm>
          <a:prstGeom prst="rect">
            <a:avLst/>
          </a:prstGeom>
        </p:spPr>
        <p:txBody>
          <a:bodyPr bIns="91425" tIns="91425" lIns="91425" anchor="t" anchorCtr="0" rIns="91425">
            <a:spAutoFit/>
          </a:bodyPr>
          <a:lstStyle/>
          <a:p>
            <a:pPr rtl="0" lvl="0">
              <a:buNone/>
            </a:pPr>
            <a:r>
              <a:rPr lang="en"/>
              <a:t> </a:t>
            </a:r>
          </a:p>
          <a:p>
            <a:r>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41" id="141"/>
        <p:cNvGrpSpPr/>
        <p:nvPr/>
      </p:nvGrpSpPr>
      <p:grpSpPr>
        <a:xfrm>
          <a:off y="0" x="0"/>
          <a:ext cy="0" cx="0"/>
          <a:chOff y="0" x="0"/>
          <a:chExt cy="0" cx="0"/>
        </a:xfrm>
      </p:grpSpPr>
      <p:sp>
        <p:nvSpPr>
          <p:cNvPr name="Shape 142" id="142"/>
          <p:cNvSpPr txBox="1"/>
          <p:nvPr>
            <p:ph type="title"/>
          </p:nvPr>
        </p:nvSpPr>
        <p:spPr>
          <a:xfrm>
            <a:off y="274637" x="457200"/>
            <a:ext cy="1143000" cx="8229600"/>
          </a:xfrm>
          <a:prstGeom prst="rect">
            <a:avLst/>
          </a:prstGeom>
        </p:spPr>
        <p:txBody>
          <a:bodyPr bIns="91425" tIns="91425" lIns="91425" anchor="b" anchorCtr="0" rIns="91425">
            <a:spAutoFit/>
          </a:bodyPr>
          <a:lstStyle/>
          <a:p/>
        </p:txBody>
      </p:sp>
      <p:sp>
        <p:nvSpPr>
          <p:cNvPr name="Shape 143" id="143"/>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0" marR="0" algn="l" marL="0" rtl="0" lvl="0">
              <a:lnSpc>
                <a:spcPct val="100000"/>
              </a:lnSpc>
              <a:spcBef>
                <a:spcPts val="600"/>
              </a:spcBef>
              <a:spcAft>
                <a:spcPts val="0"/>
              </a:spcAft>
              <a:buClr>
                <a:srgbClr val="000000"/>
              </a:buClr>
              <a:buSzPct val="78571"/>
              <a:buFont typeface="Arial"/>
              <a:buNone/>
            </a:pPr>
            <a:r>
              <a:rPr lang="en" sz="1400"/>
              <a:t>    def reverse(self):</a:t>
            </a:r>
          </a:p>
          <a:p>
            <a:pPr indent="0" marR="0" algn="l" marL="0" rtl="0" lvl="0">
              <a:lnSpc>
                <a:spcPct val="100000"/>
              </a:lnSpc>
              <a:spcBef>
                <a:spcPts val="600"/>
              </a:spcBef>
              <a:spcAft>
                <a:spcPts val="0"/>
              </a:spcAft>
              <a:buClr>
                <a:srgbClr val="000000"/>
              </a:buClr>
              <a:buSzPct val="78571"/>
              <a:buFont typeface="Arial"/>
              <a:buNone/>
            </a:pPr>
            <a:r>
              <a:rPr lang="en" sz="1400"/>
              <a:t>        ''' A simple helper function '''</a:t>
            </a:r>
          </a:p>
          <a:p>
            <a:pPr indent="0" marR="0" algn="l" marL="0" rtl="0" lvl="0">
              <a:lnSpc>
                <a:spcPct val="100000"/>
              </a:lnSpc>
              <a:spcBef>
                <a:spcPts val="600"/>
              </a:spcBef>
              <a:spcAft>
                <a:spcPts val="0"/>
              </a:spcAft>
              <a:buClr>
                <a:srgbClr val="000000"/>
              </a:buClr>
              <a:buSzPct val="78571"/>
              <a:buFont typeface="Arial"/>
              <a:buNone/>
            </a:pPr>
            <a:r>
              <a:rPr lang="en" sz="1400"/>
              <a:t>        x = self.name</a:t>
            </a:r>
          </a:p>
          <a:p>
            <a:pPr indent="0" marR="0" algn="l" marL="0" rtl="0" lvl="0">
              <a:lnSpc>
                <a:spcPct val="100000"/>
              </a:lnSpc>
              <a:spcBef>
                <a:spcPts val="600"/>
              </a:spcBef>
              <a:spcAft>
                <a:spcPts val="0"/>
              </a:spcAft>
              <a:buClr>
                <a:srgbClr val="000000"/>
              </a:buClr>
              <a:buSzPct val="78571"/>
              <a:buFont typeface="Arial"/>
              <a:buNone/>
            </a:pPr>
            <a:r>
              <a:rPr lang="en" sz="1400"/>
              <a:t>        x.reverse()</a:t>
            </a:r>
          </a:p>
          <a:p>
            <a:pPr indent="0" marR="0" algn="l" marL="0" rtl="0" lvl="0">
              <a:lnSpc>
                <a:spcPct val="100000"/>
              </a:lnSpc>
              <a:spcBef>
                <a:spcPts val="600"/>
              </a:spcBef>
              <a:spcAft>
                <a:spcPts val="0"/>
              </a:spcAft>
              <a:buClr>
                <a:srgbClr val="000000"/>
              </a:buClr>
              <a:buSzPct val="78571"/>
              <a:buFont typeface="Arial"/>
              <a:buNone/>
            </a:pPr>
            <a:r>
              <a:rPr lang="en" sz="1400"/>
              <a:t>        print "my reversed name is: %s" % x</a:t>
            </a:r>
          </a:p>
          <a:p>
            <a:r>
              <a:t/>
            </a:r>
          </a:p>
          <a:p>
            <a:pPr indent="0" marR="0" algn="l" marL="0" rtl="0" lvl="0">
              <a:lnSpc>
                <a:spcPct val="100000"/>
              </a:lnSpc>
              <a:spcBef>
                <a:spcPts val="600"/>
              </a:spcBef>
              <a:spcAft>
                <a:spcPts val="0"/>
              </a:spcAft>
              <a:buClr>
                <a:srgbClr val="000000"/>
              </a:buClr>
              <a:buSzPct val="78571"/>
              <a:buFont typeface="Arial"/>
              <a:buNone/>
            </a:pPr>
            <a:r>
              <a:rPr lang="en" sz="1400"/>
              <a:t>A simple class routine that accesses the 'self' variable to grab our instance variable 'name'. We do a simple reverse on it and print the value. We could just as easily return the value, too.</a:t>
            </a:r>
          </a:p>
          <a:p>
            <a:r>
              <a:t/>
            </a:r>
          </a:p>
          <a:p>
            <a:pPr indent="0" marR="0" algn="l" marL="0" rtl="0" lvl="0">
              <a:lnSpc>
                <a:spcPct val="100000"/>
              </a:lnSpc>
              <a:spcBef>
                <a:spcPts val="600"/>
              </a:spcBef>
              <a:spcAft>
                <a:spcPts val="0"/>
              </a:spcAft>
              <a:buClr>
                <a:srgbClr val="000000"/>
              </a:buClr>
              <a:buSzPct val="78571"/>
              <a:buFont typeface="Arial"/>
              <a:buNone/>
            </a:pPr>
            <a:r>
              <a:rPr lang="en" sz="1400"/>
              <a:t>m = myclass('blaine')</a:t>
            </a:r>
          </a:p>
          <a:p>
            <a:pPr indent="0" marR="0" algn="l" marL="0" rtl="0" lvl="0">
              <a:lnSpc>
                <a:spcPct val="100000"/>
              </a:lnSpc>
              <a:spcBef>
                <a:spcPts val="600"/>
              </a:spcBef>
              <a:spcAft>
                <a:spcPts val="0"/>
              </a:spcAft>
              <a:buClr>
                <a:srgbClr val="000000"/>
              </a:buClr>
              <a:buSzPct val="78571"/>
              <a:buFont typeface="Arial"/>
              <a:buNone/>
            </a:pPr>
            <a:r>
              <a:rPr lang="en" sz="1400"/>
              <a:t># output: my name is blaine</a:t>
            </a:r>
          </a:p>
          <a:p>
            <a:pPr indent="0" marR="0" algn="l" marL="0" rtl="0" lvl="0">
              <a:lnSpc>
                <a:spcPct val="100000"/>
              </a:lnSpc>
              <a:spcBef>
                <a:spcPts val="600"/>
              </a:spcBef>
              <a:spcAft>
                <a:spcPts val="0"/>
              </a:spcAft>
              <a:buClr>
                <a:srgbClr val="000000"/>
              </a:buClr>
              <a:buSzPct val="78571"/>
              <a:buFont typeface="Arial"/>
              <a:buNone/>
            </a:pPr>
            <a:r>
              <a:rPr lang="en" sz="1400"/>
              <a:t>m.reverse()</a:t>
            </a:r>
          </a:p>
          <a:p>
            <a:pPr rtl="0" lvl="0">
              <a:buNone/>
            </a:pPr>
            <a:r>
              <a:rPr lang="en" sz="1400"/>
              <a:t># output: my reversed name is enialb</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47" id="147"/>
        <p:cNvGrpSpPr/>
        <p:nvPr/>
      </p:nvGrpSpPr>
      <p:grpSpPr>
        <a:xfrm>
          <a:off y="0" x="0"/>
          <a:ext cy="0" cx="0"/>
          <a:chOff y="0" x="0"/>
          <a:chExt cy="0" cx="0"/>
        </a:xfrm>
      </p:grpSpPr>
      <p:sp>
        <p:nvSpPr>
          <p:cNvPr name="Shape 148" id="148"/>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Other special class stuff</a:t>
            </a:r>
          </a:p>
        </p:txBody>
      </p:sp>
      <p:sp>
        <p:nvSpPr>
          <p:cNvPr name="Shape 149" id="149"/>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0" marR="0" algn="l" marL="0" rtl="0" lvl="0">
              <a:lnSpc>
                <a:spcPct val="100000"/>
              </a:lnSpc>
              <a:spcBef>
                <a:spcPts val="600"/>
              </a:spcBef>
              <a:spcAft>
                <a:spcPts val="0"/>
              </a:spcAft>
              <a:buClr>
                <a:srgbClr val="000000"/>
              </a:buClr>
              <a:buSzPct val="91666"/>
              <a:buFont typeface="Arial"/>
              <a:buNone/>
            </a:pPr>
            <a:r>
              <a:rPr lang="en" sz="1200"/>
              <a:t>__init__(self) is just one special function</a:t>
            </a:r>
          </a:p>
          <a:p>
            <a:r>
              <a:t/>
            </a:r>
          </a:p>
          <a:p>
            <a:pPr indent="0" marR="0" algn="l" marL="0" rtl="0" lvl="0">
              <a:lnSpc>
                <a:spcPct val="100000"/>
              </a:lnSpc>
              <a:spcBef>
                <a:spcPts val="600"/>
              </a:spcBef>
              <a:spcAft>
                <a:spcPts val="0"/>
              </a:spcAft>
              <a:buClr>
                <a:srgbClr val="000000"/>
              </a:buClr>
              <a:buSzPct val="91666"/>
              <a:buFont typeface="Arial"/>
              <a:buNone/>
            </a:pPr>
            <a:r>
              <a:rPr lang="en" sz="1200"/>
              <a:t>__iter__, __next__  are for working with iterators</a:t>
            </a:r>
          </a:p>
          <a:p>
            <a:pPr indent="0" marR="0" algn="l" marL="0" rtl="0" lvl="0">
              <a:lnSpc>
                <a:spcPct val="100000"/>
              </a:lnSpc>
              <a:spcBef>
                <a:spcPts val="600"/>
              </a:spcBef>
              <a:spcAft>
                <a:spcPts val="0"/>
              </a:spcAft>
              <a:buClr>
                <a:srgbClr val="000000"/>
              </a:buClr>
              <a:buSzPct val="91666"/>
              <a:buFont typeface="Arial"/>
              <a:buNone/>
            </a:pPr>
            <a:r>
              <a:rPr lang="en" sz="1200"/>
              <a:t>__call__(), if present, allows you to call an object.</a:t>
            </a:r>
          </a:p>
          <a:p>
            <a:pPr indent="0" marR="0" algn="l" marL="0" rtl="0" lvl="0">
              <a:lnSpc>
                <a:spcPct val="100000"/>
              </a:lnSpc>
              <a:spcBef>
                <a:spcPts val="600"/>
              </a:spcBef>
              <a:spcAft>
                <a:spcPts val="0"/>
              </a:spcAft>
              <a:buClr>
                <a:srgbClr val="000000"/>
              </a:buClr>
              <a:buSzPct val="91666"/>
              <a:buFont typeface="Arial"/>
              <a:buNone/>
            </a:pPr>
            <a:r>
              <a:rPr lang="en" sz="1200"/>
              <a:t>    x = myclass('name')</a:t>
            </a:r>
          </a:p>
          <a:p>
            <a:pPr indent="0" marR="0" algn="l" marL="0" rtl="0" lvl="0">
              <a:lnSpc>
                <a:spcPct val="100000"/>
              </a:lnSpc>
              <a:spcBef>
                <a:spcPts val="600"/>
              </a:spcBef>
              <a:spcAft>
                <a:spcPts val="0"/>
              </a:spcAft>
              <a:buClr>
                <a:srgbClr val="000000"/>
              </a:buClr>
              <a:buSzPct val="91666"/>
              <a:buFont typeface="Arial"/>
              <a:buNone/>
            </a:pPr>
            <a:r>
              <a:rPr lang="en" sz="1200"/>
              <a:t>    x()   # this is calling the class as if it were a function</a:t>
            </a:r>
          </a:p>
          <a:p>
            <a:pPr indent="0" marR="0" algn="l" marL="0" rtl="0" lvl="0">
              <a:lnSpc>
                <a:spcPct val="100000"/>
              </a:lnSpc>
              <a:spcBef>
                <a:spcPts val="600"/>
              </a:spcBef>
              <a:spcAft>
                <a:spcPts val="0"/>
              </a:spcAft>
              <a:buClr>
                <a:srgbClr val="000000"/>
              </a:buClr>
              <a:buSzPct val="91666"/>
              <a:buFont typeface="Arial"/>
              <a:buNone/>
            </a:pPr>
            <a:r>
              <a:rPr lang="en" sz="1200"/>
              <a:t>__repr__ and __str__ allow you to get a human readable name of the class, great for printing</a:t>
            </a:r>
          </a:p>
          <a:p>
            <a:pPr indent="0" marR="0" algn="l" marL="0" rtl="0" lvl="0">
              <a:lnSpc>
                <a:spcPct val="100000"/>
              </a:lnSpc>
              <a:spcBef>
                <a:spcPts val="600"/>
              </a:spcBef>
              <a:spcAft>
                <a:spcPts val="0"/>
              </a:spcAft>
              <a:buClr>
                <a:srgbClr val="000000"/>
              </a:buClr>
              <a:buSzPct val="91666"/>
              <a:buFont typeface="Arial"/>
              <a:buNone/>
            </a:pPr>
            <a:r>
              <a:rPr lang="en" sz="1200"/>
              <a:t>__len__ is meant to return the "length" of the object, useful if you're working with a list object of somekind</a:t>
            </a:r>
          </a:p>
          <a:p>
            <a:pPr indent="0" marR="0" algn="l" marL="0" rtl="0" lvl="0">
              <a:lnSpc>
                <a:spcPct val="100000"/>
              </a:lnSpc>
              <a:spcBef>
                <a:spcPts val="600"/>
              </a:spcBef>
              <a:spcAft>
                <a:spcPts val="0"/>
              </a:spcAft>
              <a:buClr>
                <a:srgbClr val="000000"/>
              </a:buClr>
              <a:buSzPct val="91666"/>
              <a:buFont typeface="Arial"/>
              <a:buNone/>
            </a:pPr>
            <a:r>
              <a:rPr lang="en" sz="1200"/>
              <a:t>__getitem__(x) returns item x. example:</a:t>
            </a:r>
          </a:p>
          <a:p>
            <a:pPr indent="0" marR="0" algn="l" marL="0" rtl="0" lvl="0">
              <a:lnSpc>
                <a:spcPct val="100000"/>
              </a:lnSpc>
              <a:spcBef>
                <a:spcPts val="600"/>
              </a:spcBef>
              <a:spcAft>
                <a:spcPts val="0"/>
              </a:spcAft>
              <a:buClr>
                <a:srgbClr val="000000"/>
              </a:buClr>
              <a:buSzPct val="91666"/>
              <a:buFont typeface="Arial"/>
              <a:buNone/>
            </a:pPr>
            <a:r>
              <a:rPr lang="en" sz="1200"/>
              <a:t>class myclass(object):</a:t>
            </a:r>
          </a:p>
          <a:p>
            <a:pPr indent="0" marR="0" algn="l" marL="0" rtl="0" lvl="0">
              <a:lnSpc>
                <a:spcPct val="100000"/>
              </a:lnSpc>
              <a:spcBef>
                <a:spcPts val="600"/>
              </a:spcBef>
              <a:spcAft>
                <a:spcPts val="0"/>
              </a:spcAft>
              <a:buClr>
                <a:srgbClr val="000000"/>
              </a:buClr>
              <a:buSzPct val="91666"/>
              <a:buFont typeface="Arial"/>
              <a:buNone/>
            </a:pPr>
            <a:r>
              <a:rPr lang="en" sz="1200"/>
              <a:t>    def __init__(self)</a:t>
            </a:r>
          </a:p>
          <a:p>
            <a:pPr indent="0" marR="0" algn="l" marL="0" rtl="0" lvl="0">
              <a:lnSpc>
                <a:spcPct val="100000"/>
              </a:lnSpc>
              <a:spcBef>
                <a:spcPts val="600"/>
              </a:spcBef>
              <a:spcAft>
                <a:spcPts val="0"/>
              </a:spcAft>
              <a:buClr>
                <a:srgbClr val="000000"/>
              </a:buClr>
              <a:buSzPct val="91666"/>
              <a:buFont typeface="Arial"/>
              <a:buNone/>
            </a:pPr>
            <a:r>
              <a:rPr lang="en" sz="1200"/>
              <a:t>      self.x = (0,1,2,3,4,5,6,7,8,9,10)</a:t>
            </a:r>
          </a:p>
          <a:p>
            <a:pPr indent="0" marR="0" algn="l" marL="0" rtl="0" lvl="0">
              <a:lnSpc>
                <a:spcPct val="100000"/>
              </a:lnSpc>
              <a:spcBef>
                <a:spcPts val="600"/>
              </a:spcBef>
              <a:spcAft>
                <a:spcPts val="0"/>
              </a:spcAft>
              <a:buClr>
                <a:srgbClr val="000000"/>
              </a:buClr>
              <a:buSzPct val="91666"/>
              <a:buFont typeface="Arial"/>
              <a:buNone/>
            </a:pPr>
            <a:r>
              <a:rPr lang="en" sz="1200"/>
              <a:t>    def __getitem__(self, i)</a:t>
            </a:r>
          </a:p>
          <a:p>
            <a:pPr indent="0" marR="0" algn="l" marL="0" rtl="0" lvl="0">
              <a:lnSpc>
                <a:spcPct val="100000"/>
              </a:lnSpc>
              <a:spcBef>
                <a:spcPts val="600"/>
              </a:spcBef>
              <a:spcAft>
                <a:spcPts val="0"/>
              </a:spcAft>
              <a:buClr>
                <a:srgbClr val="000000"/>
              </a:buClr>
              <a:buSzPct val="91666"/>
              <a:buFont typeface="Arial"/>
              <a:buNone/>
            </a:pPr>
            <a:r>
              <a:rPr lang="en" sz="1200"/>
              <a:t>      return self.x[i]</a:t>
            </a:r>
          </a:p>
          <a:p>
            <a:pPr indent="0" marR="0" algn="l" marL="0" rtl="0" lvl="0">
              <a:lnSpc>
                <a:spcPct val="100000"/>
              </a:lnSpc>
              <a:spcBef>
                <a:spcPts val="600"/>
              </a:spcBef>
              <a:spcAft>
                <a:spcPts val="0"/>
              </a:spcAft>
              <a:buClr>
                <a:srgbClr val="000000"/>
              </a:buClr>
              <a:buSzPct val="91666"/>
              <a:buFont typeface="Arial"/>
              <a:buNone/>
            </a:pPr>
            <a:r>
              <a:rPr lang="en" sz="1200"/>
              <a:t>m = myclass()</a:t>
            </a:r>
          </a:p>
          <a:p>
            <a:pPr indent="0" marR="0" algn="l" marL="0" rtl="0" lvl="0">
              <a:lnSpc>
                <a:spcPct val="100000"/>
              </a:lnSpc>
              <a:spcBef>
                <a:spcPts val="600"/>
              </a:spcBef>
              <a:spcAft>
                <a:spcPts val="0"/>
              </a:spcAft>
              <a:buClr>
                <a:srgbClr val="000000"/>
              </a:buClr>
              <a:buSzPct val="91666"/>
              <a:buFont typeface="Arial"/>
              <a:buNone/>
            </a:pPr>
            <a:r>
              <a:rPr lang="en" sz="1200"/>
              <a:t>print m[5]   # prints 4</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53" id="153"/>
        <p:cNvGrpSpPr/>
        <p:nvPr/>
      </p:nvGrpSpPr>
      <p:grpSpPr>
        <a:xfrm>
          <a:off y="0" x="0"/>
          <a:ext cy="0" cx="0"/>
          <a:chOff y="0" x="0"/>
          <a:chExt cy="0" cx="0"/>
        </a:xfrm>
      </p:grpSpPr>
      <p:sp>
        <p:nvSpPr>
          <p:cNvPr name="Shape 154" id="154"/>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exceptions</a:t>
            </a:r>
          </a:p>
        </p:txBody>
      </p:sp>
      <p:sp>
        <p:nvSpPr>
          <p:cNvPr name="Shape 155" id="155"/>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en"/>
              <a:t>Try / Except clauses are easy. This will catch every single exception thrown:</a:t>
            </a:r>
          </a:p>
          <a:p>
            <a:r>
              <a:t/>
            </a:r>
          </a:p>
          <a:p>
            <a:pPr rtl="0" lvl="0">
              <a:buNone/>
            </a:pPr>
            <a:r>
              <a:rPr lang="en"/>
              <a:t>try:</a:t>
            </a:r>
          </a:p>
          <a:p>
            <a:pPr rtl="0" lvl="0">
              <a:buNone/>
            </a:pPr>
            <a:r>
              <a:rPr lang="en"/>
              <a:t>   do_some_stuff</a:t>
            </a:r>
          </a:p>
          <a:p>
            <a:pPr rtl="0" lvl="0">
              <a:buNone/>
            </a:pPr>
            <a:r>
              <a:rPr lang="en"/>
              <a:t>except:</a:t>
            </a:r>
          </a:p>
          <a:p>
            <a:pPr rtl="0" lvl="0">
              <a:buNone/>
            </a:pPr>
            <a:r>
              <a:rPr lang="en"/>
              <a:t>   print "error"</a:t>
            </a:r>
          </a:p>
          <a:p>
            <a:r>
              <a:t/>
            </a:r>
          </a:p>
          <a:p>
            <a:r>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59" id="159"/>
        <p:cNvGrpSpPr/>
        <p:nvPr/>
      </p:nvGrpSpPr>
      <p:grpSpPr>
        <a:xfrm>
          <a:off y="0" x="0"/>
          <a:ext cy="0" cx="0"/>
          <a:chOff y="0" x="0"/>
          <a:chExt cy="0" cx="0"/>
        </a:xfrm>
      </p:grpSpPr>
      <p:sp>
        <p:nvSpPr>
          <p:cNvPr name="Shape 160" id="160"/>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exceptions...	</a:t>
            </a:r>
          </a:p>
        </p:txBody>
      </p:sp>
      <p:sp>
        <p:nvSpPr>
          <p:cNvPr name="Shape 161" id="161"/>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en" sz="1800"/>
              <a:t>One useful exception is for working with dictionaries</a:t>
            </a:r>
          </a:p>
          <a:p>
            <a:r>
              <a:t/>
            </a:r>
          </a:p>
          <a:p>
            <a:pPr rtl="0" lvl="0">
              <a:buNone/>
            </a:pPr>
            <a:r>
              <a:rPr lang="en" sz="1800"/>
              <a:t>x = {'name': 'blaine', 'location': 'cincinnati'}</a:t>
            </a:r>
          </a:p>
          <a:p>
            <a:r>
              <a:t/>
            </a:r>
          </a:p>
          <a:p>
            <a:pPr rtl="0" lvl="0">
              <a:buNone/>
            </a:pPr>
            <a:r>
              <a:rPr lang="en" sz="1800"/>
              <a:t>print x['name']</a:t>
            </a:r>
          </a:p>
          <a:p>
            <a:pPr rtl="0" lvl="0">
              <a:buNone/>
            </a:pPr>
            <a:r>
              <a:rPr lang="en" sz="1800"/>
              <a:t># prints blaine</a:t>
            </a:r>
          </a:p>
          <a:p>
            <a:r>
              <a:t/>
            </a:r>
          </a:p>
          <a:p>
            <a:pPr rtl="0" lvl="0">
              <a:buNone/>
            </a:pPr>
            <a:r>
              <a:rPr lang="en" sz="1800"/>
              <a:t>x['age'] # throws KeyError Exception</a:t>
            </a:r>
          </a:p>
          <a:p>
            <a:pPr rtl="0" lvl="0">
              <a:buNone/>
            </a:pPr>
            <a:r>
              <a:rPr lang="en" sz="1800"/>
              <a:t>In [17]: x['age']</a:t>
            </a:r>
          </a:p>
          <a:p>
            <a:pPr rtl="0" lvl="0">
              <a:buNone/>
            </a:pPr>
            <a:r>
              <a:rPr lang="en" sz="1800"/>
              <a:t>---------------------------------------------------------------------------</a:t>
            </a:r>
          </a:p>
          <a:p>
            <a:pPr rtl="0" lvl="0">
              <a:buNone/>
            </a:pPr>
            <a:r>
              <a:rPr lang="en" sz="1800"/>
              <a:t>KeyError                                  Traceback (most recent call last)</a:t>
            </a:r>
          </a:p>
          <a:p>
            <a:pPr rtl="0" lvl="0">
              <a:buNone/>
            </a:pPr>
            <a:r>
              <a:rPr lang="en" sz="1800"/>
              <a:t>KeyError: 'age'</a:t>
            </a:r>
          </a:p>
          <a:p>
            <a:r>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65" id="165"/>
        <p:cNvGrpSpPr/>
        <p:nvPr/>
      </p:nvGrpSpPr>
      <p:grpSpPr>
        <a:xfrm>
          <a:off y="0" x="0"/>
          <a:ext cy="0" cx="0"/>
          <a:chOff y="0" x="0"/>
          <a:chExt cy="0" cx="0"/>
        </a:xfrm>
      </p:grpSpPr>
      <p:sp>
        <p:nvSpPr>
          <p:cNvPr name="Shape 166" id="166"/>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exceptions</a:t>
            </a:r>
          </a:p>
        </p:txBody>
      </p:sp>
      <p:sp>
        <p:nvSpPr>
          <p:cNvPr name="Shape 167" id="167"/>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en" sz="1800"/>
              <a:t>two easy ways to solve this problem:</a:t>
            </a:r>
          </a:p>
          <a:p>
            <a:pPr indent="0" marR="0" algn="l" marL="0" rtl="0" lvl="0">
              <a:lnSpc>
                <a:spcPct val="100000"/>
              </a:lnSpc>
              <a:spcBef>
                <a:spcPts val="600"/>
              </a:spcBef>
              <a:spcAft>
                <a:spcPts val="0"/>
              </a:spcAft>
              <a:buClr>
                <a:srgbClr val="000000"/>
              </a:buClr>
              <a:buSzPct val="61111"/>
              <a:buFont typeface="Arial"/>
              <a:buNone/>
            </a:pPr>
            <a:r>
              <a:rPr lang="en" sz="1800"/>
              <a:t>if x.has_key('age'):</a:t>
            </a:r>
          </a:p>
          <a:p>
            <a:pPr indent="0" marR="0" algn="l" marL="0" rtl="0" lvl="0">
              <a:lnSpc>
                <a:spcPct val="100000"/>
              </a:lnSpc>
              <a:spcBef>
                <a:spcPts val="600"/>
              </a:spcBef>
              <a:spcAft>
                <a:spcPts val="0"/>
              </a:spcAft>
              <a:buClr>
                <a:srgbClr val="000000"/>
              </a:buClr>
              <a:buSzPct val="61111"/>
              <a:buFont typeface="Arial"/>
              <a:buNone/>
            </a:pPr>
            <a:r>
              <a:rPr lang="en" sz="1800"/>
              <a:t>   print x['age']</a:t>
            </a:r>
          </a:p>
          <a:p>
            <a:pPr indent="0" marR="0" algn="l" marL="0" rtl="0" lvl="0">
              <a:lnSpc>
                <a:spcPct val="100000"/>
              </a:lnSpc>
              <a:spcBef>
                <a:spcPts val="600"/>
              </a:spcBef>
              <a:spcAft>
                <a:spcPts val="0"/>
              </a:spcAft>
              <a:buClr>
                <a:srgbClr val="000000"/>
              </a:buClr>
              <a:buSzPct val="61111"/>
              <a:buFont typeface="Arial"/>
              <a:buNone/>
            </a:pPr>
            <a:r>
              <a:rPr lang="en" sz="1800"/>
              <a:t>else:</a:t>
            </a:r>
          </a:p>
          <a:p>
            <a:pPr indent="0" marR="0" algn="l" marL="0" rtl="0" lvl="0">
              <a:lnSpc>
                <a:spcPct val="100000"/>
              </a:lnSpc>
              <a:spcBef>
                <a:spcPts val="600"/>
              </a:spcBef>
              <a:spcAft>
                <a:spcPts val="0"/>
              </a:spcAft>
              <a:buClr>
                <a:srgbClr val="000000"/>
              </a:buClr>
              <a:buSzPct val="61111"/>
              <a:buFont typeface="Arial"/>
              <a:buNone/>
            </a:pPr>
            <a:r>
              <a:rPr lang="en" sz="1800"/>
              <a:t>   print 'sorry key not found'</a:t>
            </a:r>
          </a:p>
          <a:p>
            <a:r>
              <a:t/>
            </a:r>
          </a:p>
          <a:p>
            <a:pPr indent="0" marR="0" algn="l" marL="0" rtl="0" lvl="0">
              <a:lnSpc>
                <a:spcPct val="100000"/>
              </a:lnSpc>
              <a:spcBef>
                <a:spcPts val="600"/>
              </a:spcBef>
              <a:spcAft>
                <a:spcPts val="0"/>
              </a:spcAft>
              <a:buClr>
                <a:srgbClr val="000000"/>
              </a:buClr>
              <a:buSzPct val="61111"/>
              <a:buFont typeface="Arial"/>
              <a:buNone/>
            </a:pPr>
            <a:r>
              <a:rPr lang="en" sz="1800"/>
              <a:t>try:</a:t>
            </a:r>
          </a:p>
          <a:p>
            <a:pPr indent="0" marR="0" algn="l" marL="0" rtl="0" lvl="0">
              <a:lnSpc>
                <a:spcPct val="100000"/>
              </a:lnSpc>
              <a:spcBef>
                <a:spcPts val="600"/>
              </a:spcBef>
              <a:spcAft>
                <a:spcPts val="0"/>
              </a:spcAft>
              <a:buClr>
                <a:srgbClr val="000000"/>
              </a:buClr>
              <a:buSzPct val="61111"/>
              <a:buFont typeface="Arial"/>
              <a:buNone/>
            </a:pPr>
            <a:r>
              <a:rPr lang="en" sz="1800"/>
              <a:t>   print x['age']</a:t>
            </a:r>
          </a:p>
          <a:p>
            <a:pPr indent="0" marR="0" algn="l" marL="0" rtl="0" lvl="0">
              <a:lnSpc>
                <a:spcPct val="100000"/>
              </a:lnSpc>
              <a:spcBef>
                <a:spcPts val="600"/>
              </a:spcBef>
              <a:spcAft>
                <a:spcPts val="0"/>
              </a:spcAft>
              <a:buClr>
                <a:srgbClr val="000000"/>
              </a:buClr>
              <a:buSzPct val="61111"/>
              <a:buFont typeface="Arial"/>
              <a:buNone/>
            </a:pPr>
            <a:r>
              <a:rPr lang="en" sz="1800"/>
              <a:t>except KeyError:</a:t>
            </a:r>
          </a:p>
          <a:p>
            <a:pPr indent="0" marR="0" algn="l" marL="0" rtl="0" lvl="0">
              <a:lnSpc>
                <a:spcPct val="100000"/>
              </a:lnSpc>
              <a:spcBef>
                <a:spcPts val="600"/>
              </a:spcBef>
              <a:spcAft>
                <a:spcPts val="0"/>
              </a:spcAft>
              <a:buClr>
                <a:srgbClr val="000000"/>
              </a:buClr>
              <a:buSzPct val="61111"/>
              <a:buFont typeface="Arial"/>
              <a:buNone/>
            </a:pPr>
            <a:r>
              <a:rPr lang="en" sz="1800"/>
              <a:t>   print 'sorry key not found'</a:t>
            </a:r>
          </a:p>
          <a:p>
            <a:r>
              <a:t/>
            </a:r>
          </a:p>
          <a:p>
            <a:pPr rtl="0" lvl="0">
              <a:buNone/>
            </a:pPr>
            <a:r>
              <a:rPr lang="en" sz="1800"/>
              <a:t>Sometimes it's just easier to do everything in except clauses. when a new exception pops up, you can just account for it and move on without letting the program crash</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71" id="171"/>
        <p:cNvGrpSpPr/>
        <p:nvPr/>
      </p:nvGrpSpPr>
      <p:grpSpPr>
        <a:xfrm>
          <a:off y="0" x="0"/>
          <a:ext cy="0" cx="0"/>
          <a:chOff y="0" x="0"/>
          <a:chExt cy="0" cx="0"/>
        </a:xfrm>
      </p:grpSpPr>
      <p:sp>
        <p:nvSpPr>
          <p:cNvPr name="Shape 172" id="172"/>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importing modules, exceptions</a:t>
            </a:r>
          </a:p>
        </p:txBody>
      </p:sp>
      <p:sp>
        <p:nvSpPr>
          <p:cNvPr name="Shape 173" id="173"/>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en" sz="1800"/>
              <a:t>numpy = None</a:t>
            </a:r>
          </a:p>
          <a:p>
            <a:pPr rtl="0" lvl="0">
              <a:buNone/>
            </a:pPr>
            <a:r>
              <a:rPr lang="en" sz="1800"/>
              <a:t>try:</a:t>
            </a:r>
          </a:p>
          <a:p>
            <a:pPr rtl="0" lvl="0">
              <a:buNone/>
            </a:pPr>
            <a:r>
              <a:rPr lang="en" sz="1800"/>
              <a:t>   import numpy</a:t>
            </a:r>
          </a:p>
          <a:p>
            <a:pPr rtl="0" lvl="0">
              <a:buNone/>
            </a:pPr>
            <a:r>
              <a:rPr lang="en" sz="1800"/>
              <a:t>except ImportError:</a:t>
            </a:r>
          </a:p>
          <a:p>
            <a:pPr rtl="0" lvl="0">
              <a:buNone/>
            </a:pPr>
            <a:r>
              <a:rPr lang="en" sz="1800"/>
              <a:t>   print "Can't import numpy, no matrix support"</a:t>
            </a:r>
          </a:p>
          <a:p>
            <a:r>
              <a:t/>
            </a:r>
          </a:p>
          <a:p>
            <a:pPr rtl="0" lvl="0">
              <a:buNone/>
            </a:pPr>
            <a:r>
              <a:rPr lang="en" sz="1800"/>
              <a:t># then, later:</a:t>
            </a:r>
          </a:p>
          <a:p>
            <a:pPr rtl="0" lvl="0">
              <a:buNone/>
            </a:pPr>
            <a:r>
              <a:rPr lang="en" sz="1800"/>
              <a:t>if numpy:</a:t>
            </a:r>
          </a:p>
          <a:p>
            <a:pPr rtl="0" lvl="0">
              <a:buNone/>
            </a:pPr>
            <a:r>
              <a:rPr lang="en" sz="1800"/>
              <a:t>   n = numpy.lots_of_matrix_math()</a:t>
            </a:r>
          </a:p>
          <a:p>
            <a:pPr rtl="0" lvl="0">
              <a:buNone/>
            </a:pPr>
            <a:r>
              <a:rPr lang="en" sz="1800"/>
              <a:t>else:</a:t>
            </a:r>
          </a:p>
          <a:p>
            <a:pPr>
              <a:buNone/>
            </a:pPr>
            <a:r>
              <a:rPr lang="en" sz="1800"/>
              <a:t>   n = my_slow_matrix_math()</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77" id="177"/>
        <p:cNvGrpSpPr/>
        <p:nvPr/>
      </p:nvGrpSpPr>
      <p:grpSpPr>
        <a:xfrm>
          <a:off y="0" x="0"/>
          <a:ext cy="0" cx="0"/>
          <a:chOff y="0" x="0"/>
          <a:chExt cy="0" cx="0"/>
        </a:xfrm>
      </p:grpSpPr>
      <p:sp>
        <p:nvSpPr>
          <p:cNvPr name="Shape 178" id="178"/>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[o for o in range(10)]</a:t>
            </a:r>
          </a:p>
        </p:txBody>
      </p:sp>
      <p:sp>
        <p:nvSpPr>
          <p:cNvPr name="Shape 179" id="179"/>
          <p:cNvSpPr txBox="1"/>
          <p:nvPr>
            <p:ph type="body" idx="1"/>
          </p:nvPr>
        </p:nvSpPr>
        <p:spPr>
          <a:xfrm>
            <a:off y="1600200" x="457200"/>
            <a:ext cy="4967700" cx="8229600"/>
          </a:xfrm>
          <a:prstGeom prst="rect">
            <a:avLst/>
          </a:prstGeom>
        </p:spPr>
        <p:txBody>
          <a:bodyPr bIns="91425" tIns="91425" lIns="91425" anchor="t" anchorCtr="0" rIns="91425">
            <a:spAutoFit/>
          </a:bodyPr>
          <a:lstStyle/>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83" id="183"/>
        <p:cNvGrpSpPr/>
        <p:nvPr/>
      </p:nvGrpSpPr>
      <p:grpSpPr>
        <a:xfrm>
          <a:off y="0" x="0"/>
          <a:ext cy="0" cx="0"/>
          <a:chOff y="0" x="0"/>
          <a:chExt cy="0" cx="0"/>
        </a:xfrm>
      </p:grpSpPr>
      <p:sp>
        <p:nvSpPr>
          <p:cNvPr name="Shape 184" id="184"/>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easy_install, pip, virtualenv</a:t>
            </a:r>
          </a:p>
        </p:txBody>
      </p:sp>
      <p:sp>
        <p:nvSpPr>
          <p:cNvPr name="Shape 185" id="185"/>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en"/>
              <a:t>easy_install and pip are two great programs for installing python modules. Both are available in aptitutde or apt-get with ubuntu.</a:t>
            </a:r>
          </a:p>
          <a:p>
            <a:r>
              <a:t/>
            </a:r>
          </a:p>
          <a:p>
            <a:pPr indent="0" marR="0" algn="l" marL="0" rtl="0" lvl="0">
              <a:lnSpc>
                <a:spcPct val="100000"/>
              </a:lnSpc>
              <a:spcBef>
                <a:spcPts val="600"/>
              </a:spcBef>
              <a:spcAft>
                <a:spcPts val="0"/>
              </a:spcAft>
              <a:buClr>
                <a:srgbClr val="000000"/>
              </a:buClr>
              <a:buSzPct val="36666"/>
              <a:buFont typeface="Arial"/>
              <a:buNone/>
            </a:pPr>
            <a:r>
              <a:rPr lang="en"/>
              <a:t>I use them both interchangeably. I'm starting to prefer pip due to its support for virtualenv.</a:t>
            </a:r>
          </a:p>
          <a:p>
            <a:r>
              <a:t/>
            </a:r>
          </a:p>
          <a:p>
            <a:pPr indent="0" marR="0" algn="l" marL="0" rtl="0" lvl="0">
              <a:lnSpc>
                <a:spcPct val="100000"/>
              </a:lnSpc>
              <a:spcBef>
                <a:spcPts val="600"/>
              </a:spcBef>
              <a:spcAft>
                <a:spcPts val="0"/>
              </a:spcAft>
              <a:buClr>
                <a:srgbClr val="000000"/>
              </a:buClr>
              <a:buSzPct val="36666"/>
              <a:buFont typeface="Arial"/>
              <a:buNone/>
            </a:pPr>
            <a:r>
              <a:rPr lang="en"/>
              <a:t>sudo easy_install package_name</a:t>
            </a:r>
          </a:p>
          <a:p>
            <a:pPr rtl="0" lvl="0">
              <a:buNone/>
            </a:pPr>
            <a:r>
              <a:rPr lang="en"/>
              <a:t>sudo pip install package_name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89" id="189"/>
        <p:cNvGrpSpPr/>
        <p:nvPr/>
      </p:nvGrpSpPr>
      <p:grpSpPr>
        <a:xfrm>
          <a:off y="0" x="0"/>
          <a:ext cy="0" cx="0"/>
          <a:chOff y="0" x="0"/>
          <a:chExt cy="0" cx="0"/>
        </a:xfrm>
      </p:grpSpPr>
      <p:sp>
        <p:nvSpPr>
          <p:cNvPr name="Shape 190" id="190"/>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Working with setup.py</a:t>
            </a:r>
          </a:p>
        </p:txBody>
      </p:sp>
      <p:sp>
        <p:nvSpPr>
          <p:cNvPr name="Shape 191" id="191"/>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en" sz="1400"/>
              <a:t>If you download a .zip file for a python package and aren't sure what to do, it's actually quite simple. Always look for setup.py</a:t>
            </a:r>
          </a:p>
          <a:p>
            <a:r>
              <a:t/>
            </a:r>
          </a:p>
          <a:p>
            <a:pPr rtl="0" lvl="0">
              <a:buNone/>
            </a:pPr>
            <a:r>
              <a:rPr lang="en" sz="1400"/>
              <a:t>You may need the package python-setuptools for all variants of setup.py.</a:t>
            </a:r>
          </a:p>
          <a:p>
            <a:r>
              <a:t/>
            </a:r>
          </a:p>
          <a:p>
            <a:pPr rtl="0" lvl="0">
              <a:buNone/>
            </a:pPr>
            <a:r>
              <a:rPr lang="en" sz="1400"/>
              <a:t>$ tar -zxvf mymodule.tar.gz</a:t>
            </a:r>
          </a:p>
          <a:p>
            <a:pPr rtl="0" lvl="0">
              <a:buNone/>
            </a:pPr>
            <a:r>
              <a:rPr lang="en" sz="1400"/>
              <a:t>$ cd mymodule/</a:t>
            </a:r>
          </a:p>
          <a:p>
            <a:pPr rtl="0" lvl="0">
              <a:buNone/>
            </a:pPr>
            <a:r>
              <a:rPr lang="en" sz="1400"/>
              <a:t>$ python setup.py install</a:t>
            </a:r>
          </a:p>
          <a:p>
            <a:pPr rtl="0" lvl="0">
              <a:buNone/>
            </a:pPr>
            <a:r>
              <a:rPr lang="en" sz="1400"/>
              <a:t>OR</a:t>
            </a:r>
          </a:p>
          <a:p>
            <a:pPr indent="0" marR="0" algn="l" marL="0" rtl="0" lvl="0">
              <a:lnSpc>
                <a:spcPct val="100000"/>
              </a:lnSpc>
              <a:spcBef>
                <a:spcPts val="600"/>
              </a:spcBef>
              <a:spcAft>
                <a:spcPts val="0"/>
              </a:spcAft>
              <a:buClr>
                <a:srgbClr val="000000"/>
              </a:buClr>
              <a:buSzPct val="78571"/>
              <a:buFont typeface="Arial"/>
              <a:buNone/>
            </a:pPr>
            <a:r>
              <a:rPr lang="en" sz="1400"/>
              <a:t>$ python setup.py build_ext        # means build the python extension</a:t>
            </a:r>
          </a:p>
          <a:p>
            <a:pPr indent="0" marR="0" algn="l" marL="0" rtl="0" lvl="0">
              <a:lnSpc>
                <a:spcPct val="100000"/>
              </a:lnSpc>
              <a:spcBef>
                <a:spcPts val="600"/>
              </a:spcBef>
              <a:spcAft>
                <a:spcPts val="0"/>
              </a:spcAft>
              <a:buClr>
                <a:srgbClr val="000000"/>
              </a:buClr>
              <a:buSzPct val="78571"/>
              <a:buFont typeface="Arial"/>
              <a:buNone/>
            </a:pPr>
            <a:r>
              <a:rPr lang="en" sz="1400"/>
              <a:t>$ sudo python setup.py install    # once built, actually install it but needs root permissions</a:t>
            </a:r>
          </a:p>
          <a:p>
            <a:r>
              <a:t/>
            </a:r>
          </a:p>
          <a:p>
            <a:pPr rtl="0" lvl="0">
              <a:buNone/>
            </a:pPr>
            <a:r>
              <a:rPr lang="en" sz="1400"/>
              <a:t>For larger packages, this can take a long time. Behind the scenes python is calling gcc to compile stuff, if necessary, and grabbing all the necessary packages etc.</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95" id="195"/>
        <p:cNvGrpSpPr/>
        <p:nvPr/>
      </p:nvGrpSpPr>
      <p:grpSpPr>
        <a:xfrm>
          <a:off y="0" x="0"/>
          <a:ext cy="0" cx="0"/>
          <a:chOff y="0" x="0"/>
          <a:chExt cy="0" cx="0"/>
        </a:xfrm>
      </p:grpSpPr>
      <p:sp>
        <p:nvSpPr>
          <p:cNvPr name="Shape 196" id="196"/>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virtualenv</a:t>
            </a:r>
          </a:p>
        </p:txBody>
      </p:sp>
      <p:sp>
        <p:nvSpPr>
          <p:cNvPr name="Shape 197" id="197"/>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en" sz="1400"/>
              <a:t>We'll cover more about virtualenv later, but for now we should be aware of its existence.</a:t>
            </a:r>
          </a:p>
          <a:p>
            <a:r>
              <a:t/>
            </a:r>
          </a:p>
          <a:p>
            <a:pPr rtl="0" lvl="0">
              <a:buNone/>
            </a:pPr>
            <a:r>
              <a:rPr lang="en" sz="1400"/>
              <a:t>Virtualenv allows us to create a "virtual environment" in which we work with python projects. We can install, using pip, all kinds of packages to this virtual environment and they are not accessible outside of this virtual environment to the base system.</a:t>
            </a:r>
          </a:p>
          <a:p>
            <a:r>
              <a:t/>
            </a:r>
          </a:p>
          <a:p>
            <a:pPr rtl="0" lvl="0">
              <a:buNone/>
            </a:pPr>
            <a:r>
              <a:rPr lang="en" sz="1400"/>
              <a:t>This is excellent for managing web projects because you can keep packages with different versions on the machine without conflicting.</a:t>
            </a:r>
          </a:p>
          <a:p>
            <a:r>
              <a:t/>
            </a:r>
          </a:p>
          <a:p>
            <a:pPr rtl="0" lvl="0">
              <a:buNone/>
            </a:pPr>
            <a:r>
              <a:rPr lang="en" sz="1400"/>
              <a:t>You can also deploy easily because pip is aware of which packages it has installed to the virtualenv.</a:t>
            </a:r>
          </a:p>
          <a:p>
            <a:pPr>
              <a:buNone/>
            </a:pPr>
            <a:r>
              <a:rPr lang="en" sz="1400"/>
              <a:t>"pip freeze" will list all packages installed.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93" id="93"/>
        <p:cNvGrpSpPr/>
        <p:nvPr/>
      </p:nvGrpSpPr>
      <p:grpSpPr>
        <a:xfrm>
          <a:off y="0" x="0"/>
          <a:ext cy="0" cx="0"/>
          <a:chOff y="0" x="0"/>
          <a:chExt cy="0" cx="0"/>
        </a:xfrm>
      </p:grpSpPr>
      <p:sp>
        <p:nvSpPr>
          <p:cNvPr name="Shape 94" id="94"/>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Intro to git</a:t>
            </a:r>
          </a:p>
        </p:txBody>
      </p:sp>
      <p:sp>
        <p:nvSpPr>
          <p:cNvPr name="Shape 95" id="95"/>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en"/>
              <a:t>git is a "third generation" source control system</a:t>
            </a:r>
          </a:p>
          <a:p>
            <a:pPr rtl="0" lvl="0">
              <a:buNone/>
            </a:pPr>
            <a:r>
              <a:rPr lang="en"/>
              <a:t>source control is used for:</a:t>
            </a:r>
          </a:p>
          <a:p>
            <a:pPr indent="-419100" marL="457200" rtl="0" lvl="0">
              <a:buClr>
                <a:schemeClr val="lt1"/>
              </a:buClr>
              <a:buSzPct val="166666"/>
              <a:buFont typeface="Arial"/>
              <a:buChar char="•"/>
            </a:pPr>
            <a:r>
              <a:rPr lang="en"/>
              <a:t>Keeping track of changes</a:t>
            </a:r>
          </a:p>
          <a:p>
            <a:pPr indent="-419100" marL="457200" rtl="0" lvl="0">
              <a:buClr>
                <a:schemeClr val="lt1"/>
              </a:buClr>
              <a:buSzPct val="166666"/>
              <a:buFont typeface="Arial"/>
              <a:buChar char="•"/>
            </a:pPr>
            <a:r>
              <a:rPr lang="en"/>
              <a:t>Allows going back to old versions</a:t>
            </a:r>
          </a:p>
          <a:p>
            <a:pPr indent="-419100" marL="457200" rtl="0" lvl="0">
              <a:buClr>
                <a:schemeClr val="lt1"/>
              </a:buClr>
              <a:buSzPct val="166666"/>
              <a:buFont typeface="Arial"/>
              <a:buChar char="•"/>
            </a:pPr>
            <a:r>
              <a:rPr lang="en"/>
              <a:t>Track developers &amp; contributions</a:t>
            </a:r>
          </a:p>
          <a:p>
            <a:pPr indent="-419100" marL="457200" rtl="0" lvl="0">
              <a:buClr>
                <a:schemeClr val="lt1"/>
              </a:buClr>
              <a:buSzPct val="166666"/>
              <a:buFont typeface="Arial"/>
              <a:buChar char="•"/>
            </a:pPr>
            <a:r>
              <a:rPr lang="en"/>
              <a:t>Easy collaboration with branching</a:t>
            </a:r>
          </a:p>
          <a:p>
            <a:pPr indent="-419100" marL="457200" lvl="0">
              <a:buClr>
                <a:schemeClr val="lt1"/>
              </a:buClr>
              <a:buSzPct val="166666"/>
              <a:buFont typeface="Arial"/>
              <a:buChar char="•"/>
            </a:pPr>
            <a:r>
              <a:rPr lang="en"/>
              <a:t>Distributed development across networks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01" id="201"/>
        <p:cNvGrpSpPr/>
        <p:nvPr/>
      </p:nvGrpSpPr>
      <p:grpSpPr>
        <a:xfrm>
          <a:off y="0" x="0"/>
          <a:ext cy="0" cx="0"/>
          <a:chOff y="0" x="0"/>
          <a:chExt cy="0" cx="0"/>
        </a:xfrm>
      </p:grpSpPr>
      <p:sp>
        <p:nvSpPr>
          <p:cNvPr name="Shape 202" id="202"/>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excel data reading (xlrd module)</a:t>
            </a:r>
          </a:p>
        </p:txBody>
      </p:sp>
      <p:sp>
        <p:nvSpPr>
          <p:cNvPr name="Shape 203" id="203"/>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en" sz="1000"/>
              <a:t>[blaine@macbook:/data/cliftonlabs/ken_hill Fri May 04]</a:t>
            </a:r>
          </a:p>
          <a:p>
            <a:pPr rtl="0" lvl="0">
              <a:buNone/>
            </a:pPr>
            <a:r>
              <a:rPr lang="en" sz="1000" b="1"/>
              <a:t>85$ sudo easy_install xlrd</a:t>
            </a:r>
          </a:p>
          <a:p>
            <a:pPr rtl="0" lvl="0">
              <a:buNone/>
            </a:pPr>
            <a:r>
              <a:rPr lang="en" sz="1000"/>
              <a:t>[sudo] password for blaine: </a:t>
            </a:r>
          </a:p>
          <a:p>
            <a:pPr rtl="0" lvl="0">
              <a:buNone/>
            </a:pPr>
            <a:r>
              <a:rPr lang="en" sz="1000"/>
              <a:t>Searching for xlrd</a:t>
            </a:r>
          </a:p>
          <a:p>
            <a:pPr rtl="0" lvl="0">
              <a:buNone/>
            </a:pPr>
            <a:r>
              <a:rPr lang="en" sz="1000"/>
              <a:t>Reading http://pypi.python.org/simple/xlrd/</a:t>
            </a:r>
          </a:p>
          <a:p>
            <a:pPr rtl="0" lvl="0">
              <a:buNone/>
            </a:pPr>
            <a:r>
              <a:rPr lang="en" sz="1000"/>
              <a:t>Reading http://www.lexicon.net/sjmachin/xlrd.htm</a:t>
            </a:r>
          </a:p>
          <a:p>
            <a:pPr rtl="0" lvl="0">
              <a:buNone/>
            </a:pPr>
            <a:r>
              <a:rPr lang="en" sz="1000"/>
              <a:t>Best match: xlrd 0.7.7</a:t>
            </a:r>
          </a:p>
          <a:p>
            <a:pPr rtl="0" lvl="0">
              <a:buNone/>
            </a:pPr>
            <a:r>
              <a:rPr lang="en" sz="1000"/>
              <a:t>Downloading http://pypi.python.org/packages/source/x/xlrd/xlrd-0.7.7.tar.gz#md5=ba46c586b4c1df977bf7bdcd711590bf</a:t>
            </a:r>
          </a:p>
          <a:p>
            <a:pPr rtl="0" lvl="0">
              <a:buNone/>
            </a:pPr>
            <a:r>
              <a:rPr lang="en" sz="1000"/>
              <a:t>Processing xlrd-0.7.7.tar.gz</a:t>
            </a:r>
          </a:p>
          <a:p>
            <a:pPr rtl="0" lvl="0">
              <a:buNone/>
            </a:pPr>
            <a:r>
              <a:rPr lang="en" sz="1000"/>
              <a:t>Running xlrd-0.7.7/setup.py -q bdist_egg --dist-dir /tmp/easy_install-jZvt6u/xlrd-0.7.7/egg-dist-tmp-Fz6Fu5</a:t>
            </a:r>
          </a:p>
          <a:p>
            <a:pPr rtl="0" lvl="0">
              <a:buNone/>
            </a:pPr>
            <a:r>
              <a:rPr lang="en" sz="1000"/>
              <a:t>zip_safe flag not set; analyzing archive contents...</a:t>
            </a:r>
          </a:p>
          <a:p>
            <a:pPr rtl="0" lvl="0">
              <a:buNone/>
            </a:pPr>
            <a:r>
              <a:rPr lang="en" sz="1000"/>
              <a:t>Adding xlrd 0.7.7 to easy-install.pth file</a:t>
            </a:r>
          </a:p>
          <a:p>
            <a:pPr rtl="0" lvl="0">
              <a:buNone/>
            </a:pPr>
            <a:r>
              <a:rPr lang="en" sz="1000"/>
              <a:t>Installing runxlrd.py script to /usr/local/bin</a:t>
            </a:r>
          </a:p>
          <a:p>
            <a:r>
              <a:t/>
            </a:r>
          </a:p>
          <a:p>
            <a:pPr rtl="0" lvl="0">
              <a:buNone/>
            </a:pPr>
            <a:r>
              <a:rPr lang="en" sz="1000"/>
              <a:t>Installed /usr/local/lib/python2.6/dist-packages/xlrd-0.7.7-py2.6.egg</a:t>
            </a:r>
          </a:p>
          <a:p>
            <a:pPr rtl="0" lvl="0">
              <a:buNone/>
            </a:pPr>
            <a:r>
              <a:rPr lang="en" sz="1000"/>
              <a:t>Processing dependencies for xlrd</a:t>
            </a:r>
          </a:p>
          <a:p>
            <a:pPr rtl="0" lvl="0">
              <a:buNone/>
            </a:pPr>
            <a:r>
              <a:rPr lang="en" sz="1000"/>
              <a:t>Finished processing dependencies for xlrd</a:t>
            </a:r>
          </a:p>
          <a:p>
            <a:r>
              <a:t/>
            </a:r>
          </a:p>
          <a:p>
            <a:r>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07" id="207"/>
        <p:cNvGrpSpPr/>
        <p:nvPr/>
      </p:nvGrpSpPr>
      <p:grpSpPr>
        <a:xfrm>
          <a:off y="0" x="0"/>
          <a:ext cy="0" cx="0"/>
          <a:chOff y="0" x="0"/>
          <a:chExt cy="0" cx="0"/>
        </a:xfrm>
      </p:grpSpPr>
      <p:sp>
        <p:nvSpPr>
          <p:cNvPr name="Shape 208" id="208"/>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Excel Spreadsheet Reading</a:t>
            </a:r>
          </a:p>
        </p:txBody>
      </p:sp>
      <p:sp>
        <p:nvSpPr>
          <p:cNvPr name="Shape 209" id="209"/>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en"/>
              <a:t>Here's a great list of data sets:</a:t>
            </a:r>
          </a:p>
          <a:p>
            <a:pPr rtl="0" lvl="0">
              <a:buNone/>
            </a:pPr>
            <a:r>
              <a:rPr lang="en" sz="1100" u="sng">
                <a:solidFill>
                  <a:schemeClr val="hlink"/>
                </a:solidFill>
                <a:latin typeface="Arial"/>
                <a:ea typeface="Arial"/>
                <a:cs typeface="Arial"/>
                <a:sym typeface="Arial"/>
                <a:hlinkClick r:id="rId3"/>
              </a:rPr>
              <a:t>http://mathforum.org/workshops/sum96/data.collections/datalibrary/data.set6.html</a:t>
            </a:r>
          </a:p>
          <a:p>
            <a:r>
              <a:t/>
            </a:r>
          </a:p>
          <a:p>
            <a:pPr>
              <a:buNone/>
            </a:pPr>
            <a:r>
              <a:rPr lang="en"/>
              <a:t>Let's start out by downloading some data and processing it, all using python.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99" id="99"/>
        <p:cNvGrpSpPr/>
        <p:nvPr/>
      </p:nvGrpSpPr>
      <p:grpSpPr>
        <a:xfrm>
          <a:off y="0" x="0"/>
          <a:ext cy="0" cx="0"/>
          <a:chOff y="0" x="0"/>
          <a:chExt cy="0" cx="0"/>
        </a:xfrm>
      </p:grpSpPr>
      <p:sp>
        <p:nvSpPr>
          <p:cNvPr name="Shape 100" id="100"/>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git</a:t>
            </a:r>
          </a:p>
        </p:txBody>
      </p:sp>
      <p:sp>
        <p:nvSpPr>
          <p:cNvPr name="Shape 101" id="101"/>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en"/>
              <a:t>git was created by Linus Torvalds in, like, a weekend. Seriously.</a:t>
            </a:r>
          </a:p>
          <a:p>
            <a:pPr indent="-419100" marL="457200" rtl="0" lvl="0">
              <a:buClr>
                <a:schemeClr val="lt1"/>
              </a:buClr>
              <a:buSzPct val="166666"/>
              <a:buFont typeface="Arial"/>
              <a:buChar char="•"/>
            </a:pPr>
            <a:r>
              <a:rPr lang="en"/>
              <a:t>It is very fast, written in pure C</a:t>
            </a:r>
          </a:p>
          <a:p>
            <a:pPr indent="-419100" marL="457200" rtl="0" lvl="0">
              <a:buClr>
                <a:schemeClr val="lt1"/>
              </a:buClr>
              <a:buSzPct val="166666"/>
              <a:buFont typeface="Arial"/>
              <a:buChar char="•"/>
            </a:pPr>
            <a:r>
              <a:rPr lang="en"/>
              <a:t>You don't have to be online to make changes, unlike SVN. This will make sense soon.</a:t>
            </a:r>
          </a:p>
          <a:p>
            <a:pPr indent="-419100" marL="457200" rtl="0" lvl="0">
              <a:buClr>
                <a:schemeClr val="lt1"/>
              </a:buClr>
              <a:buSzPct val="166666"/>
              <a:buFont typeface="Arial"/>
              <a:buChar char="•"/>
            </a:pPr>
            <a:r>
              <a:rPr lang="en"/>
              <a:t>Lots of tools for visualizing git</a:t>
            </a:r>
          </a:p>
          <a:p>
            <a:pPr indent="-381000" marL="914400" rtl="0" lvl="1">
              <a:buClr>
                <a:schemeClr val="lt1"/>
              </a:buClr>
              <a:buSzPct val="80000"/>
              <a:buFont typeface="Courier New"/>
              <a:buChar char="o"/>
            </a:pPr>
            <a:r>
              <a:rPr lang="en"/>
              <a:t>gitk (visualize branches and history)</a:t>
            </a:r>
          </a:p>
          <a:p>
            <a:pPr indent="-381000" marL="914400" rtl="0" lvl="1">
              <a:buClr>
                <a:schemeClr val="lt1"/>
              </a:buClr>
              <a:buSzPct val="80000"/>
              <a:buFont typeface="Courier New"/>
              <a:buChar char="o"/>
            </a:pPr>
            <a:r>
              <a:rPr lang="en"/>
              <a:t>git-cola (GUI for checkins, staging, etc.)</a:t>
            </a:r>
          </a:p>
          <a:p>
            <a:r>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05" id="105"/>
        <p:cNvGrpSpPr/>
        <p:nvPr/>
      </p:nvGrpSpPr>
      <p:grpSpPr>
        <a:xfrm>
          <a:off y="0" x="0"/>
          <a:ext cy="0" cx="0"/>
          <a:chOff y="0" x="0"/>
          <a:chExt cy="0" cx="0"/>
        </a:xfrm>
      </p:grpSpPr>
      <p:sp>
        <p:nvSpPr>
          <p:cNvPr name="Shape 106" id="106"/>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gitk</a:t>
            </a:r>
          </a:p>
        </p:txBody>
      </p:sp>
      <p:sp>
        <p:nvSpPr>
          <p:cNvPr name="Shape 107" id="107"/>
          <p:cNvSpPr/>
          <p:nvPr/>
        </p:nvSpPr>
        <p:spPr>
          <a:xfrm>
            <a:off y="0" x="2404995"/>
            <a:ext cy="6857998" cx="5910858"/>
          </a:xfrm>
          <a:prstGeom prst="rect">
            <a:avLst/>
          </a:prstGeom>
          <a:blipFill>
            <a:blip r:embed="rId3"/>
            <a:stretch>
              <a:fillRect/>
            </a:stretch>
          </a:blipFill>
          <a:ln>
            <a:noFill/>
          </a:ln>
        </p:spPr>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11" id="111"/>
        <p:cNvGrpSpPr/>
        <p:nvPr/>
      </p:nvGrpSpPr>
      <p:grpSpPr>
        <a:xfrm>
          <a:off y="0" x="0"/>
          <a:ext cy="0" cx="0"/>
          <a:chOff y="0" x="0"/>
          <a:chExt cy="0" cx="0"/>
        </a:xfrm>
      </p:grpSpPr>
      <p:sp>
        <p:nvSpPr>
          <p:cNvPr name="Shape 112" id="112"/>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git basic</a:t>
            </a:r>
          </a:p>
        </p:txBody>
      </p:sp>
      <p:sp>
        <p:nvSpPr>
          <p:cNvPr name="Shape 113" id="113"/>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en" sz="1800"/>
              <a:t>git clone: allows you to pull down a new repository</a:t>
            </a:r>
          </a:p>
          <a:p>
            <a:pPr rtl="0" lvl="0">
              <a:buNone/>
            </a:pPr>
            <a:r>
              <a:rPr lang="en" sz="1800"/>
              <a:t>git pull: pulls down latest changes and merges them into your branch</a:t>
            </a:r>
          </a:p>
          <a:p>
            <a:pPr rtl="0" lvl="0">
              <a:buNone/>
            </a:pPr>
            <a:r>
              <a:rPr lang="en" sz="1800"/>
              <a:t>==&gt; 1. Fetch   2. Merge</a:t>
            </a:r>
          </a:p>
          <a:p>
            <a:pPr rtl="0" lvl="0">
              <a:buNone/>
            </a:pPr>
            <a:r>
              <a:rPr lang="en" sz="1800"/>
              <a:t>When you modify a file and want to update it:</a:t>
            </a:r>
          </a:p>
          <a:p>
            <a:pPr indent="0" marR="0" algn="l" marL="0" rtl="0" lvl="0">
              <a:lnSpc>
                <a:spcPct val="100000"/>
              </a:lnSpc>
              <a:spcBef>
                <a:spcPts val="600"/>
              </a:spcBef>
              <a:spcAft>
                <a:spcPts val="0"/>
              </a:spcAft>
              <a:buClr>
                <a:srgbClr val="000000"/>
              </a:buClr>
              <a:buSzPct val="61111"/>
              <a:buFont typeface="Arial"/>
              <a:buNone/>
            </a:pPr>
            <a:r>
              <a:rPr lang="en" sz="1800"/>
              <a:t>git add myfile.py       (this stages the file)</a:t>
            </a:r>
          </a:p>
          <a:p>
            <a:pPr indent="0" marR="0" algn="l" marL="0" rtl="0" lvl="0">
              <a:lnSpc>
                <a:spcPct val="100000"/>
              </a:lnSpc>
              <a:spcBef>
                <a:spcPts val="600"/>
              </a:spcBef>
              <a:spcAft>
                <a:spcPts val="0"/>
              </a:spcAft>
              <a:buClr>
                <a:srgbClr val="000000"/>
              </a:buClr>
              <a:buSzPct val="61111"/>
              <a:buFont typeface="Arial"/>
              <a:buNone/>
            </a:pPr>
            <a:r>
              <a:rPr lang="en" sz="1800"/>
              <a:t>git commit -m "Added a new class to myfile.py "    (always leave good notes)</a:t>
            </a:r>
          </a:p>
          <a:p>
            <a:pPr indent="0" marR="0" algn="l" marL="0" rtl="0" lvl="0">
              <a:lnSpc>
                <a:spcPct val="100000"/>
              </a:lnSpc>
              <a:spcBef>
                <a:spcPts val="600"/>
              </a:spcBef>
              <a:spcAft>
                <a:spcPts val="0"/>
              </a:spcAft>
              <a:buClr>
                <a:srgbClr val="000000"/>
              </a:buClr>
              <a:buSzPct val="61111"/>
              <a:buFont typeface="Arial"/>
              <a:buNone/>
            </a:pPr>
            <a:r>
              <a:rPr lang="en" sz="1800"/>
              <a:t>==&gt; So at this point it is now committed to your LOCAL repository. </a:t>
            </a:r>
          </a:p>
          <a:p>
            <a:pPr indent="0" marR="0" algn="l" marL="0" rtl="0" lvl="0">
              <a:lnSpc>
                <a:spcPct val="100000"/>
              </a:lnSpc>
              <a:spcBef>
                <a:spcPts val="600"/>
              </a:spcBef>
              <a:spcAft>
                <a:spcPts val="0"/>
              </a:spcAft>
              <a:buClr>
                <a:srgbClr val="000000"/>
              </a:buClr>
              <a:buSzPct val="61111"/>
              <a:buFont typeface="Arial"/>
              <a:buNone/>
            </a:pPr>
            <a:r>
              <a:rPr lang="en" sz="1800"/>
              <a:t>==&gt; See history with: git log</a:t>
            </a:r>
          </a:p>
          <a:p>
            <a:pPr indent="0" marR="0" algn="l" marL="0" rtl="0" lvl="0">
              <a:lnSpc>
                <a:spcPct val="100000"/>
              </a:lnSpc>
              <a:spcBef>
                <a:spcPts val="600"/>
              </a:spcBef>
              <a:spcAft>
                <a:spcPts val="0"/>
              </a:spcAft>
              <a:buClr>
                <a:srgbClr val="000000"/>
              </a:buClr>
              <a:buSzPct val="61111"/>
              <a:buFont typeface="Arial"/>
              <a:buNone/>
            </a:pPr>
            <a:r>
              <a:rPr lang="en" sz="1800"/>
              <a:t>if you have an upstream repo defined, we can see that here:</a:t>
            </a:r>
          </a:p>
          <a:p>
            <a:pPr indent="0" marR="0" algn="l" marL="0" rtl="0" lvl="0">
              <a:lnSpc>
                <a:spcPct val="100000"/>
              </a:lnSpc>
              <a:spcBef>
                <a:spcPts val="600"/>
              </a:spcBef>
              <a:spcAft>
                <a:spcPts val="0"/>
              </a:spcAft>
              <a:buClr>
                <a:srgbClr val="000000"/>
              </a:buClr>
              <a:buSzPct val="61111"/>
              <a:buFont typeface="Arial"/>
              <a:buNone/>
            </a:pPr>
            <a:r>
              <a:rPr lang="en" sz="1800"/>
              <a:t>76$ git remote -v</a:t>
            </a:r>
          </a:p>
          <a:p>
            <a:pPr indent="0" marR="0" algn="l" marL="0" rtl="0" lvl="0">
              <a:lnSpc>
                <a:spcPct val="100000"/>
              </a:lnSpc>
              <a:spcBef>
                <a:spcPts val="600"/>
              </a:spcBef>
              <a:spcAft>
                <a:spcPts val="0"/>
              </a:spcAft>
              <a:buClr>
                <a:srgbClr val="000000"/>
              </a:buClr>
              <a:buSzPct val="61111"/>
              <a:buFont typeface="Arial"/>
              <a:buNone/>
            </a:pPr>
            <a:r>
              <a:rPr lang="en" sz="1800"/>
              <a:t>origin	git@woodlawn:dcgwhs (fetch)</a:t>
            </a:r>
          </a:p>
          <a:p>
            <a:pPr indent="0" marR="0" algn="l" marL="0" rtl="0" lvl="0">
              <a:lnSpc>
                <a:spcPct val="100000"/>
              </a:lnSpc>
              <a:spcBef>
                <a:spcPts val="600"/>
              </a:spcBef>
              <a:spcAft>
                <a:spcPts val="0"/>
              </a:spcAft>
              <a:buClr>
                <a:srgbClr val="000000"/>
              </a:buClr>
              <a:buSzPct val="61111"/>
              <a:buFont typeface="Arial"/>
              <a:buNone/>
            </a:pPr>
            <a:r>
              <a:rPr lang="en" sz="1800"/>
              <a:t>origin	git@woodlawn:dcgwhs (push)</a:t>
            </a:r>
          </a:p>
          <a:p>
            <a:pPr indent="0" marR="0" algn="l" marL="0" rtl="0" lvl="0">
              <a:lnSpc>
                <a:spcPct val="100000"/>
              </a:lnSpc>
              <a:spcBef>
                <a:spcPts val="600"/>
              </a:spcBef>
              <a:spcAft>
                <a:spcPts val="0"/>
              </a:spcAft>
              <a:buClr>
                <a:srgbClr val="000000"/>
              </a:buClr>
              <a:buSzPct val="61111"/>
              <a:buFont typeface="Arial"/>
              <a:buNone/>
            </a:pPr>
            <a:r>
              <a:rPr lang="en" sz="1800"/>
              <a:t>Finally, to push them to your remote (usually origin is default, master branch)</a:t>
            </a:r>
          </a:p>
          <a:p>
            <a:pPr indent="0" marR="0" algn="l" marL="0" rtl="0" lvl="0">
              <a:lnSpc>
                <a:spcPct val="100000"/>
              </a:lnSpc>
              <a:spcBef>
                <a:spcPts val="600"/>
              </a:spcBef>
              <a:spcAft>
                <a:spcPts val="0"/>
              </a:spcAft>
              <a:buClr>
                <a:srgbClr val="000000"/>
              </a:buClr>
              <a:buSzPct val="61111"/>
              <a:buFont typeface="Arial"/>
              <a:buNone/>
            </a:pPr>
            <a:r>
              <a:rPr lang="en" sz="1800"/>
              <a:t>git push origin master          (or just git push)</a:t>
            </a:r>
          </a:p>
          <a:p>
            <a:r>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17" id="117"/>
        <p:cNvGrpSpPr/>
        <p:nvPr/>
      </p:nvGrpSpPr>
      <p:grpSpPr>
        <a:xfrm>
          <a:off y="0" x="0"/>
          <a:ext cy="0" cx="0"/>
          <a:chOff y="0" x="0"/>
          <a:chExt cy="0" cx="0"/>
        </a:xfrm>
      </p:grpSpPr>
      <p:sp>
        <p:nvSpPr>
          <p:cNvPr name="Shape 118" id="118"/>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summary</a:t>
            </a:r>
          </a:p>
        </p:txBody>
      </p:sp>
      <p:sp>
        <p:nvSpPr>
          <p:cNvPr name="Shape 119" id="119"/>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en" sz="1800"/>
              <a:t>Other useful commands:</a:t>
            </a:r>
          </a:p>
          <a:p>
            <a:pPr rtl="0" lvl="0">
              <a:buNone/>
            </a:pPr>
            <a:r>
              <a:rPr lang="en" sz="1800"/>
              <a:t>git branch mybranch      (creates a new branch to work on in parallel)</a:t>
            </a:r>
          </a:p>
          <a:p>
            <a:pPr rtl="0" lvl="0">
              <a:buNone/>
            </a:pPr>
            <a:r>
              <a:rPr lang="en" sz="1800"/>
              <a:t>git merge mybranch       (merges the mybranch branch into your working branch)</a:t>
            </a:r>
          </a:p>
          <a:p>
            <a:pPr rtl="0" lvl="0">
              <a:buNone/>
            </a:pPr>
            <a:r>
              <a:rPr lang="en" sz="1800"/>
              <a:t>git branch                     (shows all branches on your repo)</a:t>
            </a:r>
          </a:p>
          <a:p>
            <a:pPr rtl="0" lvl="0">
              <a:buNone/>
            </a:pPr>
            <a:r>
              <a:rPr lang="en" sz="1800"/>
              <a:t>git checkout mybranch   (switch branches)</a:t>
            </a:r>
          </a:p>
          <a:p>
            <a:pPr rtl="0" lvl="0">
              <a:buNone/>
            </a:pPr>
            <a:r>
              <a:rPr lang="en" sz="1800"/>
              <a:t>git log                           (shows git log messages)</a:t>
            </a:r>
          </a:p>
          <a:p>
            <a:pPr rtl="0" lvl="0">
              <a:buNone/>
            </a:pPr>
            <a:r>
              <a:rPr lang="en" sz="1800"/>
              <a:t>git diff myfile.py            (shows diff between repo and local version of myfile.py)</a:t>
            </a:r>
          </a:p>
          <a:p>
            <a:pPr rtl="0" lvl="0">
              <a:buNone/>
            </a:pPr>
            <a:r>
              <a:rPr lang="en" sz="1800"/>
              <a:t>git checkout &lt;hash&gt;       (check out an old version of the repo. every checkin and</a:t>
            </a:r>
          </a:p>
          <a:p>
            <a:pPr rtl="0" lvl="0">
              <a:buNone/>
            </a:pPr>
            <a:r>
              <a:rPr lang="en" sz="1800"/>
              <a:t>                                      file has a hash associated with it. See git log for hash </a:t>
            </a:r>
          </a:p>
          <a:p>
            <a:pPr rtl="0" lvl="0">
              <a:buNone/>
            </a:pPr>
            <a:r>
              <a:rPr lang="en" sz="1800"/>
              <a:t>                                     information. </a:t>
            </a:r>
          </a:p>
          <a:p>
            <a:pPr rtl="0" lvl="0">
              <a:buNone/>
            </a:pPr>
            <a:r>
              <a:rPr lang="en" sz="1800"/>
              <a:t>example hash: 0cc6bef8d9404c41e727be9744a50c56cb204577</a:t>
            </a:r>
          </a:p>
          <a:p>
            <a:r>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23" id="123"/>
        <p:cNvGrpSpPr/>
        <p:nvPr/>
      </p:nvGrpSpPr>
      <p:grpSpPr>
        <a:xfrm>
          <a:off y="0" x="0"/>
          <a:ext cy="0" cx="0"/>
          <a:chOff y="0" x="0"/>
          <a:chExt cy="0" cx="0"/>
        </a:xfrm>
      </p:grpSpPr>
      <p:sp>
        <p:nvSpPr>
          <p:cNvPr name="Shape 124" id="124"/>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Python Classes</a:t>
            </a:r>
          </a:p>
        </p:txBody>
      </p:sp>
      <p:sp>
        <p:nvSpPr>
          <p:cNvPr name="Shape 125" id="125"/>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0" marR="0" algn="l" marL="0" rtl="0" lvl="0">
              <a:lnSpc>
                <a:spcPct val="100000"/>
              </a:lnSpc>
              <a:spcBef>
                <a:spcPts val="600"/>
              </a:spcBef>
              <a:spcAft>
                <a:spcPts val="0"/>
              </a:spcAft>
              <a:buClr>
                <a:srgbClr val="000000"/>
              </a:buClr>
              <a:buSzPct val="78571"/>
              <a:buFont typeface="Arial"/>
              <a:buNone/>
            </a:pPr>
            <a:r>
              <a:rPr lang="en" sz="1400"/>
              <a:t>A python class is so simple. It's beautiful.</a:t>
            </a:r>
          </a:p>
          <a:p>
            <a:r>
              <a:t/>
            </a:r>
          </a:p>
          <a:p>
            <a:pPr indent="0" marR="0" algn="l" marL="0" rtl="0" lvl="0">
              <a:lnSpc>
                <a:spcPct val="100000"/>
              </a:lnSpc>
              <a:spcBef>
                <a:spcPts val="600"/>
              </a:spcBef>
              <a:spcAft>
                <a:spcPts val="0"/>
              </a:spcAft>
              <a:buClr>
                <a:srgbClr val="000000"/>
              </a:buClr>
              <a:buSzPct val="78571"/>
              <a:buFont typeface="Arial"/>
              <a:buNone/>
            </a:pPr>
            <a:r>
              <a:rPr lang="en" sz="1400"/>
              <a:t>class myclass(object):</a:t>
            </a:r>
          </a:p>
          <a:p>
            <a:pPr indent="0" marR="0" algn="l" marL="0" rtl="0" lvl="0">
              <a:lnSpc>
                <a:spcPct val="100000"/>
              </a:lnSpc>
              <a:spcBef>
                <a:spcPts val="600"/>
              </a:spcBef>
              <a:spcAft>
                <a:spcPts val="0"/>
              </a:spcAft>
              <a:buClr>
                <a:srgbClr val="000000"/>
              </a:buClr>
              <a:buSzPct val="78571"/>
              <a:buFont typeface="Arial"/>
              <a:buNone/>
            </a:pPr>
            <a:r>
              <a:rPr lang="en" sz="1400"/>
              <a:t>    def __init__(self, name):</a:t>
            </a:r>
          </a:p>
          <a:p>
            <a:pPr indent="0" marR="0" algn="l" marL="0" rtl="0" lvl="0">
              <a:lnSpc>
                <a:spcPct val="100000"/>
              </a:lnSpc>
              <a:spcBef>
                <a:spcPts val="600"/>
              </a:spcBef>
              <a:spcAft>
                <a:spcPts val="0"/>
              </a:spcAft>
              <a:buClr>
                <a:srgbClr val="000000"/>
              </a:buClr>
              <a:buSzPct val="78571"/>
              <a:buFont typeface="Arial"/>
              <a:buNone/>
            </a:pPr>
            <a:r>
              <a:rPr lang="en" sz="1400"/>
              <a:t>        ''' Initialization Routine '''</a:t>
            </a:r>
          </a:p>
          <a:p>
            <a:pPr indent="0" marR="0" algn="l" marL="0" rtl="0" lvl="0">
              <a:lnSpc>
                <a:spcPct val="100000"/>
              </a:lnSpc>
              <a:spcBef>
                <a:spcPts val="600"/>
              </a:spcBef>
              <a:spcAft>
                <a:spcPts val="0"/>
              </a:spcAft>
              <a:buClr>
                <a:srgbClr val="000000"/>
              </a:buClr>
              <a:buSzPct val="78571"/>
              <a:buFont typeface="Arial"/>
              <a:buNone/>
            </a:pPr>
            <a:r>
              <a:rPr lang="en" sz="1400"/>
              <a:t>        self.name=name</a:t>
            </a:r>
          </a:p>
          <a:p>
            <a:pPr indent="0" marR="0" algn="l" marL="0" rtl="0" lvl="0">
              <a:lnSpc>
                <a:spcPct val="100000"/>
              </a:lnSpc>
              <a:spcBef>
                <a:spcPts val="600"/>
              </a:spcBef>
              <a:spcAft>
                <a:spcPts val="0"/>
              </a:spcAft>
              <a:buClr>
                <a:srgbClr val="000000"/>
              </a:buClr>
              <a:buSzPct val="78571"/>
              <a:buFont typeface="Arial"/>
              <a:buNone/>
            </a:pPr>
            <a:r>
              <a:rPr lang="en" sz="1400"/>
              <a:t>        print "my name is %s" % name</a:t>
            </a:r>
          </a:p>
          <a:p>
            <a:pPr indent="0" marR="0" algn="l" marL="0" rtl="0" lvl="0">
              <a:lnSpc>
                <a:spcPct val="100000"/>
              </a:lnSpc>
              <a:spcBef>
                <a:spcPts val="600"/>
              </a:spcBef>
              <a:spcAft>
                <a:spcPts val="0"/>
              </a:spcAft>
              <a:buClr>
                <a:srgbClr val="000000"/>
              </a:buClr>
              <a:buSzPct val="78571"/>
              <a:buFont typeface="Arial"/>
              <a:buNone/>
            </a:pPr>
            <a:r>
              <a:rPr lang="en" sz="1400"/>
              <a:t>        </a:t>
            </a:r>
          </a:p>
          <a:p>
            <a:pPr indent="0" marR="0" algn="l" marL="0" rtl="0" lvl="0">
              <a:lnSpc>
                <a:spcPct val="100000"/>
              </a:lnSpc>
              <a:spcBef>
                <a:spcPts val="600"/>
              </a:spcBef>
              <a:spcAft>
                <a:spcPts val="0"/>
              </a:spcAft>
              <a:buClr>
                <a:srgbClr val="000000"/>
              </a:buClr>
              <a:buSzPct val="78571"/>
              <a:buFont typeface="Arial"/>
              <a:buNone/>
            </a:pPr>
            <a:r>
              <a:rPr lang="en" sz="1400"/>
              <a:t>    def reverse(self):</a:t>
            </a:r>
          </a:p>
          <a:p>
            <a:pPr indent="0" marR="0" algn="l" marL="0" rtl="0" lvl="0">
              <a:lnSpc>
                <a:spcPct val="100000"/>
              </a:lnSpc>
              <a:spcBef>
                <a:spcPts val="600"/>
              </a:spcBef>
              <a:spcAft>
                <a:spcPts val="0"/>
              </a:spcAft>
              <a:buClr>
                <a:srgbClr val="000000"/>
              </a:buClr>
              <a:buSzPct val="78571"/>
              <a:buFont typeface="Arial"/>
              <a:buNone/>
            </a:pPr>
            <a:r>
              <a:rPr lang="en" sz="1400"/>
              <a:t>        ''' A simple helper function '''</a:t>
            </a:r>
          </a:p>
          <a:p>
            <a:pPr indent="0" marR="0" algn="l" marL="0" rtl="0" lvl="0">
              <a:lnSpc>
                <a:spcPct val="100000"/>
              </a:lnSpc>
              <a:spcBef>
                <a:spcPts val="600"/>
              </a:spcBef>
              <a:spcAft>
                <a:spcPts val="0"/>
              </a:spcAft>
              <a:buClr>
                <a:srgbClr val="000000"/>
              </a:buClr>
              <a:buSzPct val="78571"/>
              <a:buFont typeface="Arial"/>
              <a:buNone/>
            </a:pPr>
            <a:r>
              <a:rPr lang="en" sz="1400"/>
              <a:t>        x = self.name</a:t>
            </a:r>
          </a:p>
          <a:p>
            <a:pPr indent="0" marR="0" algn="l" marL="0" rtl="0" lvl="0">
              <a:lnSpc>
                <a:spcPct val="100000"/>
              </a:lnSpc>
              <a:spcBef>
                <a:spcPts val="600"/>
              </a:spcBef>
              <a:spcAft>
                <a:spcPts val="0"/>
              </a:spcAft>
              <a:buClr>
                <a:srgbClr val="000000"/>
              </a:buClr>
              <a:buSzPct val="78571"/>
              <a:buFont typeface="Arial"/>
              <a:buNone/>
            </a:pPr>
            <a:r>
              <a:rPr lang="en" sz="1400"/>
              <a:t>        x.reverse()</a:t>
            </a:r>
          </a:p>
          <a:p>
            <a:pPr indent="0" marR="0" algn="l" marL="0" rtl="0" lvl="0">
              <a:lnSpc>
                <a:spcPct val="100000"/>
              </a:lnSpc>
              <a:spcBef>
                <a:spcPts val="600"/>
              </a:spcBef>
              <a:spcAft>
                <a:spcPts val="0"/>
              </a:spcAft>
              <a:buClr>
                <a:srgbClr val="000000"/>
              </a:buClr>
              <a:buSzPct val="78571"/>
              <a:buFont typeface="Arial"/>
              <a:buNone/>
            </a:pPr>
            <a:r>
              <a:rPr lang="en" sz="1400"/>
              <a:t>        print "my reversed name is: %s" % x</a:t>
            </a:r>
          </a:p>
          <a:p>
            <a:r>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29" id="129"/>
        <p:cNvGrpSpPr/>
        <p:nvPr/>
      </p:nvGrpSpPr>
      <p:grpSpPr>
        <a:xfrm>
          <a:off y="0" x="0"/>
          <a:ext cy="0" cx="0"/>
          <a:chOff y="0" x="0"/>
          <a:chExt cy="0" cx="0"/>
        </a:xfrm>
      </p:grpSpPr>
      <p:sp>
        <p:nvSpPr>
          <p:cNvPr name="Shape 130" id="130"/>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More information</a:t>
            </a:r>
          </a:p>
        </p:txBody>
      </p:sp>
      <p:sp>
        <p:nvSpPr>
          <p:cNvPr name="Shape 131" id="131"/>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en"/>
              <a:t>class myclass(object):</a:t>
            </a:r>
          </a:p>
          <a:p>
            <a:r>
              <a:t/>
            </a:r>
          </a:p>
          <a:p>
            <a:pPr rtl="0" lvl="0">
              <a:buNone/>
            </a:pPr>
            <a:r>
              <a:rPr lang="en"/>
              <a:t>The python object 'object' is the root object that everything inherits from. class myclass() works too, but it's cleaner to always include object.</a:t>
            </a:r>
          </a:p>
          <a:p>
            <a:r>
              <a:t/>
            </a:r>
          </a:p>
          <a:p>
            <a:pPr rtl="0" lvl="0">
              <a:buNone/>
            </a:pPr>
            <a:r>
              <a:rPr lang="en"/>
              <a:t>To inherit another class:</a:t>
            </a:r>
          </a:p>
          <a:p>
            <a:pPr>
              <a:buNone/>
            </a:pPr>
            <a:r>
              <a:rPr lang="en"/>
              <a:t>class myclass(XMLWriter):</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35" id="135"/>
        <p:cNvGrpSpPr/>
        <p:nvPr/>
      </p:nvGrpSpPr>
      <p:grpSpPr>
        <a:xfrm>
          <a:off y="0" x="0"/>
          <a:ext cy="0" cx="0"/>
          <a:chOff y="0" x="0"/>
          <a:chExt cy="0" cx="0"/>
        </a:xfrm>
      </p:grpSpPr>
      <p:sp>
        <p:nvSpPr>
          <p:cNvPr name="Shape 136" id="136"/>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Classes, continuing</a:t>
            </a:r>
          </a:p>
        </p:txBody>
      </p:sp>
      <p:sp>
        <p:nvSpPr>
          <p:cNvPr name="Shape 137" id="137"/>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en" sz="1800"/>
              <a:t>def __init__(self, name):</a:t>
            </a:r>
          </a:p>
          <a:p>
            <a:pPr rtl="0" lvl="0">
              <a:buNone/>
            </a:pPr>
            <a:r>
              <a:rPr lang="en" sz="1800"/>
              <a:t>   self.name = name</a:t>
            </a:r>
          </a:p>
          <a:p>
            <a:pPr rtl="0" lvl="0">
              <a:buNone/>
            </a:pPr>
            <a:r>
              <a:rPr lang="en" sz="1800"/>
              <a:t>the __init__ is a special name that represents the constructor of the python class.</a:t>
            </a:r>
          </a:p>
          <a:p>
            <a:r>
              <a:t/>
            </a:r>
          </a:p>
          <a:p>
            <a:pPr rtl="0" lvl="0">
              <a:buNone/>
            </a:pPr>
            <a:r>
              <a:rPr lang="en" sz="1800"/>
              <a:t>self is a pointer to the class itself and *must* be present as the first parameter in every instance function. name, of course, is the only real parameter.</a:t>
            </a:r>
          </a:p>
          <a:p>
            <a:r>
              <a:t/>
            </a:r>
          </a:p>
          <a:p>
            <a:pPr rtl="0" lvl="0">
              <a:buNone/>
            </a:pPr>
            <a:r>
              <a:rPr lang="en" sz="1800"/>
              <a:t>we set the class variable (for this instance) by referencing 'self'.</a:t>
            </a:r>
          </a:p>
          <a:p>
            <a:r>
              <a:t/>
            </a:r>
          </a:p>
          <a:p>
            <a:pPr rtl="0" lvl="0">
              <a:buNone/>
            </a:pPr>
            <a:r>
              <a:rPr lang="en" sz="1800"/>
              <a:t>We initialize our class this way:</a:t>
            </a:r>
          </a:p>
          <a:p>
            <a:pPr rtl="0" lvl="0">
              <a:buNone/>
            </a:pPr>
            <a:r>
              <a:rPr lang="en" sz="1800"/>
              <a:t>m = myclass('blaine')</a:t>
            </a:r>
          </a:p>
          <a:p>
            <a:r>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xmlns:r="http://schemas.openxmlformats.org/officeDocument/2006/relationships">
  <a:themeElements>
    <a:clrScheme name="Custom 439">
      <a:dk1>
        <a:srgbClr val="000000"/>
      </a:dk1>
      <a:lt1>
        <a:srgbClr val="FFFFFF"/>
      </a:lt1>
      <a:dk2>
        <a:srgbClr val="5C6E95"/>
      </a:dk2>
      <a:lt2>
        <a:srgbClr val="ACB4C2"/>
      </a:lt2>
      <a:accent1>
        <a:srgbClr val="667E50"/>
      </a:accent1>
      <a:accent2>
        <a:srgbClr val="CFBF73"/>
      </a:accent2>
      <a:accent3>
        <a:srgbClr val="8C7C82"/>
      </a:accent3>
      <a:accent4>
        <a:srgbClr val="9ABF87"/>
      </a:accent4>
      <a:accent5>
        <a:srgbClr val="CF9462"/>
      </a:accent5>
      <a:accent6>
        <a:srgbClr val="A25642"/>
      </a:accent6>
      <a:hlink>
        <a:srgbClr val="5173A5"/>
      </a:hlink>
      <a:folHlink>
        <a:srgbClr val="687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