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5" r:id="rId4"/>
    <p:sldId id="266" r:id="rId5"/>
    <p:sldId id="267" r:id="rId6"/>
    <p:sldId id="269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56"/>
            <p14:sldId id="258"/>
            <p14:sldId id="275"/>
            <p14:sldId id="266"/>
            <p14:sldId id="267"/>
            <p14:sldId id="269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2"/>
    <p:restoredTop sz="94615"/>
  </p:normalViewPr>
  <p:slideViewPr>
    <p:cSldViewPr>
      <p:cViewPr varScale="1">
        <p:scale>
          <a:sx n="152" d="100"/>
          <a:sy n="152" d="100"/>
        </p:scale>
        <p:origin x="14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a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Reservoir model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114800"/>
            <a:ext cx="6400800" cy="1752600"/>
          </a:xfrm>
        </p:spPr>
        <p:txBody>
          <a:bodyPr/>
          <a:lstStyle/>
          <a:p>
            <a:r>
              <a:rPr lang="en-US" dirty="0" smtClean="0"/>
              <a:t>Jan. 2018</a:t>
            </a:r>
          </a:p>
        </p:txBody>
      </p:sp>
    </p:spTree>
    <p:extLst>
      <p:ext uri="{BB962C8B-B14F-4D97-AF65-F5344CB8AC3E}">
        <p14:creationId xmlns:p14="http://schemas.microsoft.com/office/powerpoint/2010/main" val="5968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Simplified 2-reservoir model (image/data from PCWA)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50595"/>
            <a:ext cx="8001000" cy="580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50595"/>
            <a:ext cx="2675904" cy="40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flow data from USGS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87" y="1066800"/>
            <a:ext cx="8229600" cy="2915818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Only French Meadows inflow is changed by the hydrologic modeling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Model period 10/1/1980 – 9/30/2015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Model assumes </a:t>
            </a:r>
            <a:r>
              <a:rPr lang="en-US" dirty="0" err="1" smtClean="0"/>
              <a:t>env</a:t>
            </a:r>
            <a:r>
              <a:rPr lang="en-US" dirty="0" smtClean="0"/>
              <a:t>. flows met first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Then, hydropower production is calculated using a linear storage-elevation curve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9" y="4022768"/>
            <a:ext cx="9144000" cy="28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Year-round instream flow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4103244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12844" y="1295400"/>
            <a:ext cx="3924300" cy="258632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4014778"/>
            <a:ext cx="7029410" cy="15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flow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/>
          <a:lstStyle/>
          <a:p>
            <a:r>
              <a:rPr lang="en-US" dirty="0" smtClean="0"/>
              <a:t>Second, add pulse flows. 4 scenarios: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No pulse (only instream flows)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FERC proposed (“FERC”)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+1 day/step, +10% </a:t>
            </a:r>
            <a:r>
              <a:rPr lang="en-US" sz="2000" dirty="0" err="1" smtClean="0"/>
              <a:t>cfs</a:t>
            </a:r>
            <a:r>
              <a:rPr lang="en-US" sz="2000" dirty="0" smtClean="0"/>
              <a:t>/day (“increase”)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Same, plus a &lt;20% restriction on </a:t>
            </a:r>
            <a:r>
              <a:rPr lang="en-US" sz="2000" dirty="0" err="1" smtClean="0"/>
              <a:t>rampdown</a:t>
            </a:r>
            <a:r>
              <a:rPr lang="en-US" sz="2000" dirty="0" smtClean="0"/>
              <a:t> (“</a:t>
            </a:r>
            <a:r>
              <a:rPr lang="en-US" sz="2000" dirty="0" err="1" smtClean="0"/>
              <a:t>increase_rampdown</a:t>
            </a:r>
            <a:r>
              <a:rPr lang="en-US" sz="2000" dirty="0" smtClean="0"/>
              <a:t>”)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/>
              <a:t>Only apply to W/AN year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26" y="3574026"/>
            <a:ext cx="4519347" cy="3283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5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historical release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35" y="990599"/>
            <a:ext cx="8229600" cy="545035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To run other scenarios, we first have to represent the hydropower release policy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Approximated from observed historical data, assuming a set of “if-then” rules based on storage and day of the year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695059"/>
            <a:ext cx="7162800" cy="1880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1" y="2666999"/>
            <a:ext cx="2046910" cy="2514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89" y="2667000"/>
            <a:ext cx="7221411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experiments: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How much hydropower is generated under different hydrologic scenarios, if the release policy stays the same?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What if the release policies are re-optimized to each hydrologic scenario?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31" y="3429000"/>
            <a:ext cx="6599617" cy="2230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533400"/>
            <a:ext cx="6743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191</Words>
  <Application>Microsoft Macintosh PowerPoint</Application>
  <PresentationFormat>On-screen Show (4:3)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Source Sans Pro Light</vt:lpstr>
      <vt:lpstr>Office Theme</vt:lpstr>
      <vt:lpstr>Reservoir model</vt:lpstr>
      <vt:lpstr>Simplified 2-reservoir model (image/data from PCWA)</vt:lpstr>
      <vt:lpstr>Daily flow data from USGS</vt:lpstr>
      <vt:lpstr>Year-round instream flow requirements</vt:lpstr>
      <vt:lpstr>Pulse flow requirements</vt:lpstr>
      <vt:lpstr>Fitting the historical release policy</vt:lpstr>
      <vt:lpstr>Two experiments: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Microsoft Office User</cp:lastModifiedBy>
  <cp:revision>291</cp:revision>
  <dcterms:created xsi:type="dcterms:W3CDTF">2006-08-16T00:00:00Z</dcterms:created>
  <dcterms:modified xsi:type="dcterms:W3CDTF">2018-01-08T19:36:22Z</dcterms:modified>
</cp:coreProperties>
</file>