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embeddedFontLst>
    <p:embeddedFont>
      <p:font typeface="나눔스퀘어_ac" panose="020B0600000101010101" pitchFamily="50" charset="-127"/>
      <p:regular r:id="rId6"/>
    </p:embeddedFont>
    <p:embeddedFont>
      <p:font typeface="나눔스퀘어_ac 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9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2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70" y="2312669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캡스톤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6" y="3843186"/>
            <a:ext cx="685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하지은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173A9-374C-48FF-9576-426D1F541AD5}"/>
              </a:ext>
            </a:extLst>
          </p:cNvPr>
          <p:cNvSpPr txBox="1"/>
          <p:nvPr/>
        </p:nvSpPr>
        <p:spPr>
          <a:xfrm>
            <a:off x="481177" y="697696"/>
            <a:ext cx="10266336" cy="506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신용카드 이용대금 연체집단의 특성에 관한 연구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민경록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대한가정학회지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2005)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2287D-AE1B-4B12-80F2-58E690A45442}"/>
              </a:ext>
            </a:extLst>
          </p:cNvPr>
          <p:cNvSpPr txBox="1"/>
          <p:nvPr/>
        </p:nvSpPr>
        <p:spPr>
          <a:xfrm>
            <a:off x="6686269" y="1634432"/>
            <a:ext cx="4869627" cy="971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분석대상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'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신용카드 이용현황 및 의식실태조사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이상 신용카드 사용자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621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E0A0ADB-5796-4589-9254-DF7178B58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3" y="1311964"/>
            <a:ext cx="5905500" cy="5454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F75041-321C-439A-BB8D-80F82F5CF999}"/>
              </a:ext>
            </a:extLst>
          </p:cNvPr>
          <p:cNvSpPr txBox="1"/>
          <p:nvPr/>
        </p:nvSpPr>
        <p:spPr>
          <a:xfrm>
            <a:off x="6686269" y="3016804"/>
            <a:ext cx="5333454" cy="3050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연령대가 낮을수록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월평균 소득이 낮을수록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미혼자의 경우 신용카드 연체율이 높음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(DAYS_BIRTH,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income_total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family_type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교육수준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직업 항목에서는 연체집단과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비연체집단간의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유의미한 차이를 확인할 수 없었음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(gender,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edu_type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occyp_type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A96BB0-4F79-4673-8A5A-591F9A0E26D4}"/>
              </a:ext>
            </a:extLst>
          </p:cNvPr>
          <p:cNvSpPr/>
          <p:nvPr/>
        </p:nvSpPr>
        <p:spPr>
          <a:xfrm>
            <a:off x="5327374" y="2425148"/>
            <a:ext cx="463826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CAD81E-ADAA-42C8-98A5-E672B8E6F567}"/>
              </a:ext>
            </a:extLst>
          </p:cNvPr>
          <p:cNvSpPr/>
          <p:nvPr/>
        </p:nvSpPr>
        <p:spPr>
          <a:xfrm>
            <a:off x="5327374" y="3252301"/>
            <a:ext cx="463826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3C8430-2596-494A-91A2-DAE2FD5302CD}"/>
              </a:ext>
            </a:extLst>
          </p:cNvPr>
          <p:cNvSpPr/>
          <p:nvPr/>
        </p:nvSpPr>
        <p:spPr>
          <a:xfrm>
            <a:off x="5327374" y="4541899"/>
            <a:ext cx="463826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5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173A9-374C-48FF-9576-426D1F541AD5}"/>
              </a:ext>
            </a:extLst>
          </p:cNvPr>
          <p:cNvSpPr txBox="1"/>
          <p:nvPr/>
        </p:nvSpPr>
        <p:spPr>
          <a:xfrm>
            <a:off x="481177" y="697696"/>
            <a:ext cx="10120562" cy="506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국내 신용카드 사용자의 연체요인에 관한 실증연구 </a:t>
            </a:r>
            <a:r>
              <a:rPr lang="en-US" altLang="ko-KR" sz="2000" dirty="0"/>
              <a:t>– </a:t>
            </a:r>
            <a:r>
              <a:rPr lang="ko-KR" altLang="en-US" sz="2000" dirty="0"/>
              <a:t>박미희 </a:t>
            </a:r>
            <a:r>
              <a:rPr lang="en-US" altLang="ko-KR" sz="2000" dirty="0"/>
              <a:t>(</a:t>
            </a:r>
            <a:r>
              <a:rPr lang="ko-KR" altLang="en-US" sz="2000" dirty="0"/>
              <a:t>대한경영학회지</a:t>
            </a:r>
            <a:r>
              <a:rPr lang="en-US" altLang="ko-KR" sz="2000" dirty="0"/>
              <a:t>, 2007)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2287D-AE1B-4B12-80F2-58E690A45442}"/>
              </a:ext>
            </a:extLst>
          </p:cNvPr>
          <p:cNvSpPr txBox="1"/>
          <p:nvPr/>
        </p:nvSpPr>
        <p:spPr>
          <a:xfrm>
            <a:off x="6254893" y="2171208"/>
            <a:ext cx="5174427" cy="971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분석대상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국내 모 대형 전업카드사의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~2004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신규개설 계좌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40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만개 임의 추출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75041-321C-439A-BB8D-80F82F5CF999}"/>
              </a:ext>
            </a:extLst>
          </p:cNvPr>
          <p:cNvSpPr txBox="1"/>
          <p:nvPr/>
        </p:nvSpPr>
        <p:spPr>
          <a:xfrm>
            <a:off x="6254893" y="3959929"/>
            <a:ext cx="5526290" cy="1349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계좌나이가 적을수록 신용카드 연체율이 높음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특히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2~3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개월에서 가장 높은 신용카드 연체율을 보임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178C0A1-A86A-4D63-8C1B-1F43CEEA6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3" y="1381125"/>
            <a:ext cx="4759468" cy="2047875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DD2EEC9-30D3-40E0-B4E7-1E4E998B1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1" y="3610634"/>
            <a:ext cx="4819650" cy="3009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48037-6252-490C-988E-BFFC6B7057CA}"/>
              </a:ext>
            </a:extLst>
          </p:cNvPr>
          <p:cNvSpPr/>
          <p:nvPr/>
        </p:nvSpPr>
        <p:spPr>
          <a:xfrm>
            <a:off x="914401" y="4731026"/>
            <a:ext cx="4293704" cy="4638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3EAA7B-2BE8-47F5-A56B-A9138CE5F3B2}"/>
              </a:ext>
            </a:extLst>
          </p:cNvPr>
          <p:cNvSpPr/>
          <p:nvPr/>
        </p:nvSpPr>
        <p:spPr>
          <a:xfrm>
            <a:off x="762680" y="1803985"/>
            <a:ext cx="4367559" cy="170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160</Words>
  <Application>Microsoft Office PowerPoint</Application>
  <PresentationFormat>와이드스크린</PresentationFormat>
  <Paragraphs>18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Bold</vt:lpstr>
      <vt:lpstr>맑은 고딕</vt:lpstr>
      <vt:lpstr>Arial</vt:lpstr>
      <vt:lpstr>나눔스퀘어_ac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김진현</dc:creator>
  <cp:lastModifiedBy>김부현</cp:lastModifiedBy>
  <cp:revision>50</cp:revision>
  <dcterms:created xsi:type="dcterms:W3CDTF">2021-02-08T02:51:17Z</dcterms:created>
  <dcterms:modified xsi:type="dcterms:W3CDTF">2021-05-04T03:28:18Z</dcterms:modified>
</cp:coreProperties>
</file>