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84" r:id="rId4"/>
    <p:sldId id="285" r:id="rId5"/>
    <p:sldId id="286" r:id="rId6"/>
    <p:sldId id="287" r:id="rId7"/>
    <p:sldId id="295" r:id="rId8"/>
    <p:sldId id="289" r:id="rId9"/>
    <p:sldId id="290" r:id="rId10"/>
    <p:sldId id="292" r:id="rId11"/>
    <p:sldId id="293" r:id="rId12"/>
    <p:sldId id="294" r:id="rId13"/>
  </p:sldIdLst>
  <p:sldSz cx="12192000" cy="6858000"/>
  <p:notesSz cx="6858000" cy="9144000"/>
  <p:embeddedFontLst>
    <p:embeddedFont>
      <p:font typeface="나눔스퀘어_ac" panose="020B0600000101010101" pitchFamily="50" charset="-127"/>
      <p:regular r:id="rId15"/>
    </p:embeddedFont>
    <p:embeddedFont>
      <p:font typeface="나눔스퀘어_ac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5176" autoAdjust="0"/>
  </p:normalViewPr>
  <p:slideViewPr>
    <p:cSldViewPr snapToGrid="0">
      <p:cViewPr varScale="1">
        <p:scale>
          <a:sx n="68" d="100"/>
          <a:sy n="68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24C3-B585-4036-BC05-3850BFC3824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801EC-1C3D-4EFB-8960-09B1CC9FB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7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19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5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9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7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0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8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5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7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46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801EC-1C3D-4EFB-8960-09B1CC9FB6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9BEA-036B-4EAE-931C-D49F93A1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4912B-F066-4BA0-828F-48B98AB3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16189-4396-4509-B96D-645EC7A1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9066A-751A-4FE1-BEB0-E315608C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D7F37-B2C3-4064-AF1F-8D9B4132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A8668-8747-4A38-9D00-B21FE519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28797-F0A3-4442-8932-37916D0D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1588-6D52-4725-8460-D16A831E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A5F2C-A359-4C96-A034-0EF06A0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ADD07-C800-499F-8B83-6E9A39E3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2A664-33E6-49DB-8F39-A76C6DEF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0FEB1-AF77-4487-8B89-51F0DE21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4C4EA-4064-4AAE-9802-2A5BEDA3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1462B-2745-4676-8ADA-8055953C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9F69-7119-4552-A61E-918D5F7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769C7-468A-46AC-82CA-3A1615F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B3CA-E44A-41F0-8E54-C0C695F9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B85EC-9895-4B95-8C12-3B8E2C2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3E88-2198-4962-A706-EED9CE0C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C19E-516F-416A-A28E-787D910F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1013-799E-47F0-B0C6-50709DB6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97A84-3381-428E-9759-58D27267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5B57-D428-4C7E-A70D-5F5C2A3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D083-96D5-443C-996C-0EF134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81DF-EFC1-41F5-9653-39E52A86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1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B01D-BDF7-46B2-9103-255F1A5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6FCF-05B2-4C49-BED1-3ED1B7FD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52B2C-0ACC-4C3B-8DF0-9DA3C52A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F5757-AADB-440B-A711-3C9932CB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0C6EA-43D2-4771-B494-8FAC502F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33D62-6434-4A73-A981-B4B633C9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2ED9-8CDD-4FC1-B648-765FFAB6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3E5F7-4397-4AA8-9852-BAC4C3C5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E71AD-EAA6-4865-8C91-F20F2E87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0F953C-B62A-471F-BE3D-A9E8B5D7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4E9C-ABD1-4DC4-9350-20CC75DA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FEF10-C91F-4D83-8533-74429CF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ACF39A-A1D9-4B37-93DC-03D3E8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D96A4B-7BEF-471E-9339-083D24D0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E192-6B17-41B7-A4F6-6353A21C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69554-8398-425D-BE63-3823AB0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D2F13-4431-45E5-9D25-00729D56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474C5-9892-4E96-886B-A36E416D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7E282-A631-444A-9002-3329590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E7A5A-884A-45C3-A811-0C51E37D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457CA-9176-4970-BBAA-784C48A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EB8F-CBC8-48B6-8CC2-FEF886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68D52-5897-4EAC-A00D-65E07584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59641-45D9-41AA-A1C3-BB68A6FF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05096-905A-468C-835F-6FDC095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874B-BF3E-41B9-B667-97E4AEA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DDD00-A1AA-495C-8396-898F2FF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E2F0-BAE9-4FB1-B04A-20A21F26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DE234-8AEA-4D4F-909E-EE24738EE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2F25-3E7F-4426-9F3A-B8559CA3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16670-B9A8-4E7A-ADB0-CE841108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A5AF-D9AC-4CBD-B162-32336D9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2DD-9729-4C71-84CA-B6F5114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42A00-0FC5-4C51-92FA-D6C2FEB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5ADBD-3EA6-462F-B40E-42853809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673D-AE49-404D-B05A-7BBC61F0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2015-54CF-4BD2-9C81-CCEB2AFBAD3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9998-8DD2-4645-B740-9F0B921BC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5204-B6BA-4DB6-B015-775D70986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58AF-468A-4B76-82C7-E6B68461D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BF72B-88A0-4C20-ACD2-E85A957C67A0}"/>
              </a:ext>
            </a:extLst>
          </p:cNvPr>
          <p:cNvSpPr txBox="1"/>
          <p:nvPr/>
        </p:nvSpPr>
        <p:spPr>
          <a:xfrm>
            <a:off x="2841070" y="2312669"/>
            <a:ext cx="650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캡스톤</a:t>
            </a:r>
            <a:r>
              <a:rPr lang="ko-KR" altLang="en-US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r>
              <a:rPr lang="ko-KR" altLang="en-US" sz="6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AD0ED-55A8-44D7-91F7-688E555FB34F}"/>
              </a:ext>
            </a:extLst>
          </p:cNvPr>
          <p:cNvSpPr txBox="1"/>
          <p:nvPr/>
        </p:nvSpPr>
        <p:spPr>
          <a:xfrm>
            <a:off x="2667696" y="3871466"/>
            <a:ext cx="6856603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김부현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김수현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하지은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29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58016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642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C.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연속형 변수 처리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0F5438-B764-4075-AF73-75C06E5A5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3876675"/>
            <a:ext cx="3781425" cy="29813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E096AA9-4507-4A7B-8F1F-9D8A2934B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86" y="3876675"/>
            <a:ext cx="3781425" cy="298132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D70F60A-CA29-4A3D-8154-CF43FC30D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7" y="683593"/>
            <a:ext cx="11197005" cy="29735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79F9C8-3661-4E45-A058-F156AC4DF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04" y="3830955"/>
            <a:ext cx="37814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0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642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Logloss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31C7-2295-4B1C-871A-DFAB44A70547}"/>
              </a:ext>
            </a:extLst>
          </p:cNvPr>
          <p:cNvSpPr txBox="1"/>
          <p:nvPr/>
        </p:nvSpPr>
        <p:spPr>
          <a:xfrm>
            <a:off x="907688" y="771042"/>
            <a:ext cx="8967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모델이 예측한 값을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직접적으로 반영하여 평가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 값을 음의 </a:t>
            </a:r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 </a:t>
            </a: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함수에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넣어서 변환을 시킨 값으로 평가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-&gt;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잘못 예측할 수록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페널티를 부여하기 위함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AAAEC-7775-4E70-A987-9EF40051D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8" y="2493343"/>
            <a:ext cx="5853467" cy="3678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F31CD-9B51-4025-B104-706980CD1696}"/>
              </a:ext>
            </a:extLst>
          </p:cNvPr>
          <p:cNvSpPr txBox="1"/>
          <p:nvPr/>
        </p:nvSpPr>
        <p:spPr>
          <a:xfrm>
            <a:off x="7683012" y="2274983"/>
            <a:ext cx="38967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 확률을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예측했을 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1-1 = 0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-log(1.0) = 0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 확률을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예측했을 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1-0.7 = 0.3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-log(0.8) = 0.356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 확률을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예측했을 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1-0.4 = 0.6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-log(0.4) = 0.916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 확률을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예측했을 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1-0.1 = 0.9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-log(0.1) = 2.305</a:t>
            </a:r>
          </a:p>
        </p:txBody>
      </p:sp>
    </p:spTree>
    <p:extLst>
      <p:ext uri="{BB962C8B-B14F-4D97-AF65-F5344CB8AC3E}">
        <p14:creationId xmlns:p14="http://schemas.microsoft.com/office/powerpoint/2010/main" val="100295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642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Logloss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401BC46-5912-4F43-96B8-72CCF999F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51" y="878204"/>
            <a:ext cx="8113498" cy="453785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0D0D0A5-1267-4BB2-8F26-0012F2FE93EB}"/>
              </a:ext>
            </a:extLst>
          </p:cNvPr>
          <p:cNvSpPr/>
          <p:nvPr/>
        </p:nvSpPr>
        <p:spPr>
          <a:xfrm>
            <a:off x="1099624" y="6082282"/>
            <a:ext cx="5345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A52C7-D664-44B0-9723-FE9494A3048B}"/>
              </a:ext>
            </a:extLst>
          </p:cNvPr>
          <p:cNvSpPr txBox="1"/>
          <p:nvPr/>
        </p:nvSpPr>
        <p:spPr>
          <a:xfrm>
            <a:off x="2103120" y="5805283"/>
            <a:ext cx="898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점수 계산식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{(-log(0.99)) + (-log(0.3)) + (-log(0.6)) + (-log(0.1))} / 4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점수가 낮을수록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성적이 좋음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34BE1-346E-401C-A234-91B490925A1F}"/>
              </a:ext>
            </a:extLst>
          </p:cNvPr>
          <p:cNvSpPr txBox="1"/>
          <p:nvPr/>
        </p:nvSpPr>
        <p:spPr>
          <a:xfrm>
            <a:off x="6597748" y="5046729"/>
            <a:ext cx="15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데이콘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15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8" y="160373"/>
            <a:ext cx="299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참여 대회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3B8B5E-017D-4180-9283-7C6202F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58" y="1091780"/>
            <a:ext cx="9989283" cy="50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4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6C-D268-43B1-8657-B48F5FC0DBD6}"/>
              </a:ext>
            </a:extLst>
          </p:cNvPr>
          <p:cNvSpPr txBox="1"/>
          <p:nvPr/>
        </p:nvSpPr>
        <p:spPr>
          <a:xfrm>
            <a:off x="176167" y="160373"/>
            <a:ext cx="489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참여 대회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79592-C62A-4CAB-9E27-BA1844836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75"/>
          <a:stretch/>
        </p:blipFill>
        <p:spPr>
          <a:xfrm>
            <a:off x="1101358" y="1027522"/>
            <a:ext cx="9989283" cy="1913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C0EDEC-1B5E-49C3-ABA6-93BA3A0F9519}"/>
              </a:ext>
            </a:extLst>
          </p:cNvPr>
          <p:cNvSpPr txBox="1"/>
          <p:nvPr/>
        </p:nvSpPr>
        <p:spPr>
          <a:xfrm>
            <a:off x="2211366" y="3429000"/>
            <a:ext cx="7769265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4/22 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4/29 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EDA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ko-KR" altLang="en-US" b="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아이디어 도출</a:t>
            </a:r>
            <a:endParaRPr lang="en-US" altLang="ko-KR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5/6    </a:t>
            </a:r>
            <a:r>
              <a:rPr lang="en-US" altLang="ko-KR" sz="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다양한 모델 적용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5/13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모델 선정하고 학습 및 예측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대회 종료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(5/24)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 </a:t>
            </a:r>
            <a:r>
              <a:rPr lang="en-US" altLang="ko-KR" b="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Logloss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최소화하는 방안 모색 후 </a:t>
            </a:r>
            <a:r>
              <a:rPr lang="en-US" altLang="ko-KR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submission </a:t>
            </a:r>
            <a:r>
              <a:rPr lang="ko-KR" altLang="en-US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제출</a:t>
            </a:r>
            <a:endParaRPr lang="en-US" altLang="ko-KR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D499E6-CC89-4517-B97D-F01AA5F6318C}"/>
              </a:ext>
            </a:extLst>
          </p:cNvPr>
          <p:cNvSpPr/>
          <p:nvPr/>
        </p:nvSpPr>
        <p:spPr>
          <a:xfrm>
            <a:off x="2211366" y="3924885"/>
            <a:ext cx="4780277" cy="407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1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576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A.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9309B-5DDF-47A5-BBF9-E23FA1846FBF}"/>
              </a:ext>
            </a:extLst>
          </p:cNvPr>
          <p:cNvSpPr txBox="1"/>
          <p:nvPr/>
        </p:nvSpPr>
        <p:spPr>
          <a:xfrm>
            <a:off x="220642" y="5989741"/>
            <a:ext cx="521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occyp_type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결측치가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8171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전부 삭제 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C62F99B-3C23-44F3-A046-A136BDA6B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9" y="946054"/>
            <a:ext cx="2771775" cy="39909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1444803-C64A-4ED2-8EB9-CFBE34DEB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5" y="5208003"/>
            <a:ext cx="3971925" cy="647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95E7700-E5BF-4838-BB5F-6C060CD20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47" y="946054"/>
            <a:ext cx="6497374" cy="36451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6BF923-F004-4E31-8BED-778448877050}"/>
              </a:ext>
            </a:extLst>
          </p:cNvPr>
          <p:cNvSpPr txBox="1"/>
          <p:nvPr/>
        </p:nvSpPr>
        <p:spPr>
          <a:xfrm>
            <a:off x="4937511" y="5154689"/>
            <a:ext cx="7033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occyp_type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결측값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고용 기간 항목에서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일을 하는 사람이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4438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일을 하지 않는 사람이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3733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명으로 분류됨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전부 제거로 처리하기보다는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좀 더 나은 방향에 대한 고민이 필요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2C2D24D-1B7B-4657-9447-6B6D2ED2F148}"/>
              </a:ext>
            </a:extLst>
          </p:cNvPr>
          <p:cNvSpPr/>
          <p:nvPr/>
        </p:nvSpPr>
        <p:spPr>
          <a:xfrm>
            <a:off x="4937511" y="5985686"/>
            <a:ext cx="5345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9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642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B.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이진형 변수 처리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4B410F-FDFA-4D3F-88B5-FE4BB11B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837174"/>
            <a:ext cx="5210067" cy="4325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47569-0B1E-4586-97F1-EC2855CC5640}"/>
              </a:ext>
            </a:extLst>
          </p:cNvPr>
          <p:cNvSpPr txBox="1"/>
          <p:nvPr/>
        </p:nvSpPr>
        <p:spPr>
          <a:xfrm>
            <a:off x="604910" y="5623568"/>
            <a:ext cx="953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차량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소유 여부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부동산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소유 여부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휴대폰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소유 여부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소유 여부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업무용 전화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소유 여부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소유 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소유하지 않을 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값으로 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이진 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F50DE9-A844-46EA-9193-A54DD4C16F17}"/>
              </a:ext>
            </a:extLst>
          </p:cNvPr>
          <p:cNvCxnSpPr>
            <a:cxnSpLocks/>
          </p:cNvCxnSpPr>
          <p:nvPr/>
        </p:nvCxnSpPr>
        <p:spPr>
          <a:xfrm>
            <a:off x="703385" y="6358598"/>
            <a:ext cx="520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21A2EF6-9F79-4E6D-A3AF-7EA487555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22" y="683593"/>
            <a:ext cx="27622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8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642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C.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연속형 변수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47569-0B1E-4586-97F1-EC2855CC5640}"/>
              </a:ext>
            </a:extLst>
          </p:cNvPr>
          <p:cNvSpPr txBox="1"/>
          <p:nvPr/>
        </p:nvSpPr>
        <p:spPr>
          <a:xfrm>
            <a:off x="6296422" y="5010384"/>
            <a:ext cx="5759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child_num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초과한 경우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이상치로 판단되어 삭제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FC956B-4855-40C3-BC4F-ED4423764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949817"/>
            <a:ext cx="6120254" cy="31602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230D63-47D1-4E3C-84B3-067B1ACD9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24" y="1256313"/>
            <a:ext cx="4914900" cy="3181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39C988-DD62-4865-BC39-109D71D02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7" y="5010384"/>
            <a:ext cx="54387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642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C.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연속형 변수 처리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397579C-6D6C-4A3B-B6C9-EDE177CF9C25}"/>
              </a:ext>
            </a:extLst>
          </p:cNvPr>
          <p:cNvSpPr/>
          <p:nvPr/>
        </p:nvSpPr>
        <p:spPr>
          <a:xfrm>
            <a:off x="6332455" y="3948934"/>
            <a:ext cx="492369" cy="30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49B4C8-45AC-4732-9BA6-9CD3F5301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1" y="1209821"/>
            <a:ext cx="7158423" cy="34325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9D5B78-7139-433B-91DE-C27C0A576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91" y="3179297"/>
            <a:ext cx="6343585" cy="32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642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C.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연속형 변수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47569-0B1E-4586-97F1-EC2855CC5640}"/>
              </a:ext>
            </a:extLst>
          </p:cNvPr>
          <p:cNvSpPr txBox="1"/>
          <p:nvPr/>
        </p:nvSpPr>
        <p:spPr>
          <a:xfrm>
            <a:off x="7437118" y="3758200"/>
            <a:ext cx="4703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Income_total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소득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 ~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범주로 나누어서 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75F28-768A-43E3-B028-D4AD5FD1C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1160657"/>
            <a:ext cx="7260950" cy="71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64756A-073D-4902-AFAF-A368C3054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7" y="2352096"/>
            <a:ext cx="6910576" cy="41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DA21F1-104A-4F42-86DE-E61A06E373E7}"/>
              </a:ext>
            </a:extLst>
          </p:cNvPr>
          <p:cNvSpPr txBox="1"/>
          <p:nvPr/>
        </p:nvSpPr>
        <p:spPr>
          <a:xfrm>
            <a:off x="176168" y="160373"/>
            <a:ext cx="642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DATA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C.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연속형 변수 처리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5940527A-73C3-4415-93CB-18EE7AC82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5" y="1054344"/>
            <a:ext cx="10039350" cy="34480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6F50328-3FB0-41CE-B433-3647A77281E2}"/>
              </a:ext>
            </a:extLst>
          </p:cNvPr>
          <p:cNvSpPr/>
          <p:nvPr/>
        </p:nvSpPr>
        <p:spPr>
          <a:xfrm>
            <a:off x="4104323" y="1368815"/>
            <a:ext cx="2152357" cy="3024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CB68F4-9CE9-4C53-89DB-C551C27CA997}"/>
              </a:ext>
            </a:extLst>
          </p:cNvPr>
          <p:cNvSpPr/>
          <p:nvPr/>
        </p:nvSpPr>
        <p:spPr>
          <a:xfrm>
            <a:off x="9861748" y="1368815"/>
            <a:ext cx="942535" cy="3024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8A3C5-3948-4373-931C-7367DECAB0A1}"/>
              </a:ext>
            </a:extLst>
          </p:cNvPr>
          <p:cNvSpPr txBox="1"/>
          <p:nvPr/>
        </p:nvSpPr>
        <p:spPr>
          <a:xfrm>
            <a:off x="2075132" y="4989351"/>
            <a:ext cx="775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DAYS_BIRTH, DAYS_EMPLOYED,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begin_month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다음과 같은 음수 값의 경우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부호의 값을 양수로 바꿔야 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1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457</Words>
  <Application>Microsoft Office PowerPoint</Application>
  <PresentationFormat>와이드스크린</PresentationFormat>
  <Paragraphs>72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나눔스퀘어_ac</vt:lpstr>
      <vt:lpstr>맑은 고딕</vt:lpstr>
      <vt:lpstr>Arial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김진현</dc:creator>
  <cp:lastModifiedBy>김부현</cp:lastModifiedBy>
  <cp:revision>94</cp:revision>
  <dcterms:created xsi:type="dcterms:W3CDTF">2021-02-08T02:51:17Z</dcterms:created>
  <dcterms:modified xsi:type="dcterms:W3CDTF">2021-04-28T10:42:02Z</dcterms:modified>
</cp:coreProperties>
</file>