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20"/>
  </p:notesMasterIdLst>
  <p:sldIdLst>
    <p:sldId id="256" r:id="rId2"/>
    <p:sldId id="257" r:id="rId3"/>
    <p:sldId id="261" r:id="rId4"/>
    <p:sldId id="262" r:id="rId5"/>
    <p:sldId id="258" r:id="rId6"/>
    <p:sldId id="260" r:id="rId7"/>
    <p:sldId id="259"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bota-R" initials="K"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4D42"/>
    <a:srgbClr val="196BAA"/>
    <a:srgbClr val="FFF2FD"/>
    <a:srgbClr val="FBF8FF"/>
    <a:srgbClr val="FEEEFF"/>
    <a:srgbClr val="FFE3F8"/>
    <a:srgbClr val="FCFFFD"/>
    <a:srgbClr val="FFE1D3"/>
    <a:srgbClr val="FFC9B9"/>
    <a:srgbClr val="E3E5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15" autoAdjust="0"/>
    <p:restoredTop sz="94660"/>
  </p:normalViewPr>
  <p:slideViewPr>
    <p:cSldViewPr snapToGrid="0">
      <p:cViewPr>
        <p:scale>
          <a:sx n="110" d="100"/>
          <a:sy n="110" d="100"/>
        </p:scale>
        <p:origin x="186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AF4F5EC8-B3AA-4070-8A57-4113E1BA314A}" type="datetimeFigureOut">
              <a:rPr kumimoji="1" lang="ja-JP" altLang="en-US" smtClean="0"/>
              <a:t>2017/11/7</a:t>
            </a:fld>
            <a:endParaRPr kumimoji="1" lang="ja-JP" altLang="en-US" dirty="0"/>
          </a:p>
        </p:txBody>
      </p:sp>
      <p:sp>
        <p:nvSpPr>
          <p:cNvPr id="4" name="スライド イメージ プレースホルダー 3"/>
          <p:cNvSpPr>
            <a:spLocks noGrp="1" noRot="1" noChangeAspect="1"/>
          </p:cNvSpPr>
          <p:nvPr>
            <p:ph type="sldImg" idx="2"/>
          </p:nvPr>
        </p:nvSpPr>
        <p:spPr>
          <a:xfrm>
            <a:off x="1168400" y="1243013"/>
            <a:ext cx="4470400" cy="3354387"/>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6F8F0AF7-6082-4268-AAC0-ACC30803F6B9}" type="slidenum">
              <a:rPr kumimoji="1" lang="ja-JP" altLang="en-US" smtClean="0"/>
              <a:t>‹#›</a:t>
            </a:fld>
            <a:endParaRPr kumimoji="1" lang="ja-JP" altLang="en-US" dirty="0"/>
          </a:p>
        </p:txBody>
      </p:sp>
    </p:spTree>
    <p:extLst>
      <p:ext uri="{BB962C8B-B14F-4D97-AF65-F5344CB8AC3E}">
        <p14:creationId xmlns:p14="http://schemas.microsoft.com/office/powerpoint/2010/main" val="11245791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F8F0AF7-6082-4268-AAC0-ACC30803F6B9}" type="slidenum">
              <a:rPr kumimoji="1" lang="ja-JP" altLang="en-US" smtClean="0"/>
              <a:t>1</a:t>
            </a:fld>
            <a:endParaRPr kumimoji="1" lang="ja-JP" altLang="en-US" dirty="0"/>
          </a:p>
        </p:txBody>
      </p:sp>
    </p:spTree>
    <p:extLst>
      <p:ext uri="{BB962C8B-B14F-4D97-AF65-F5344CB8AC3E}">
        <p14:creationId xmlns:p14="http://schemas.microsoft.com/office/powerpoint/2010/main" val="256193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F8F0AF7-6082-4268-AAC0-ACC30803F6B9}" type="slidenum">
              <a:rPr kumimoji="1" lang="ja-JP" altLang="en-US" smtClean="0"/>
              <a:t>2</a:t>
            </a:fld>
            <a:endParaRPr kumimoji="1" lang="ja-JP" altLang="en-US" dirty="0"/>
          </a:p>
        </p:txBody>
      </p:sp>
    </p:spTree>
    <p:extLst>
      <p:ext uri="{BB962C8B-B14F-4D97-AF65-F5344CB8AC3E}">
        <p14:creationId xmlns:p14="http://schemas.microsoft.com/office/powerpoint/2010/main" val="30027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125962"/>
          </a:xfrm>
        </p:spPr>
        <p:txBody>
          <a:bodyPr anchor="b"/>
          <a:lstStyle>
            <a:lvl1pPr>
              <a:defRPr sz="40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66442" y="4823208"/>
            <a:ext cx="6620968" cy="1175657"/>
          </a:xfrm>
        </p:spPr>
        <p:txBody>
          <a:bodyPr anchor="t"/>
          <a:lstStyle>
            <a:lvl1pPr marL="0" indent="0" algn="l">
              <a:buNone/>
              <a:defRPr cap="all">
                <a:solidFill>
                  <a:srgbClr val="948D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p>
            <a:fld id="{66187522-1095-4EE3-9C33-90E5DE79419B}" type="datetime1">
              <a:rPr kumimoji="1" lang="ja-JP" altLang="en-US" smtClean="0"/>
              <a:t>2017/11/7</a:t>
            </a:fld>
            <a:endParaRPr kumimoji="1" lang="ja-JP" altLang="en-US" dirty="0"/>
          </a:p>
        </p:txBody>
      </p:sp>
      <p:sp>
        <p:nvSpPr>
          <p:cNvPr id="5" name="Footer Placeholder 4"/>
          <p:cNvSpPr>
            <a:spLocks noGrp="1"/>
          </p:cNvSpPr>
          <p:nvPr>
            <p:ph type="ftr" sz="quarter" idx="11"/>
          </p:nvPr>
        </p:nvSpPr>
        <p:spPr/>
        <p:txBody>
          <a:bodyPr/>
          <a:lstStyle/>
          <a:p>
            <a:r>
              <a:rPr kumimoji="1" lang="en-US" altLang="ja-JP" dirty="0" smtClean="0"/>
              <a:t>2017/11/07      </a:t>
            </a:r>
            <a:r>
              <a:rPr kumimoji="1" lang="ja-JP" altLang="en-US" dirty="0" smtClean="0"/>
              <a:t>教科書輪講</a:t>
            </a:r>
            <a:endParaRPr kumimoji="1" lang="ja-JP" altLang="en-US" dirty="0"/>
          </a:p>
        </p:txBody>
      </p:sp>
      <p:sp>
        <p:nvSpPr>
          <p:cNvPr id="6" name="Slide Number Placeholder 5"/>
          <p:cNvSpPr>
            <a:spLocks noGrp="1"/>
          </p:cNvSpPr>
          <p:nvPr>
            <p:ph type="sldNum" sz="quarter" idx="12"/>
          </p:nvPr>
        </p:nvSpPr>
        <p:spPr/>
        <p:txBody>
          <a:bodyPr/>
          <a:lstStyle/>
          <a:p>
            <a:fld id="{1DD85E77-A6CD-4427-905B-A2D103A6DA76}" type="slidenum">
              <a:rPr kumimoji="1" lang="ja-JP" altLang="en-US" smtClean="0"/>
              <a:t>‹#›</a:t>
            </a:fld>
            <a:endParaRPr kumimoji="1" lang="ja-JP" altLang="en-US" dirty="0"/>
          </a:p>
        </p:txBody>
      </p:sp>
    </p:spTree>
    <p:extLst>
      <p:ext uri="{BB962C8B-B14F-4D97-AF65-F5344CB8AC3E}">
        <p14:creationId xmlns:p14="http://schemas.microsoft.com/office/powerpoint/2010/main" val="29474158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dirty="0" smtClean="0"/>
              <a:t>図を追加</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2DD2E0D-09BD-419A-A162-2C4C1CF0AF3E}" type="datetime1">
              <a:rPr kumimoji="1" lang="ja-JP" altLang="en-US" smtClean="0"/>
              <a:t>2017/11/7</a:t>
            </a:fld>
            <a:endParaRPr kumimoji="1" lang="ja-JP" altLang="en-US" dirty="0"/>
          </a:p>
        </p:txBody>
      </p:sp>
      <p:sp>
        <p:nvSpPr>
          <p:cNvPr id="6" name="Footer Placeholder 5"/>
          <p:cNvSpPr>
            <a:spLocks noGrp="1"/>
          </p:cNvSpPr>
          <p:nvPr>
            <p:ph type="ftr" sz="quarter" idx="11"/>
          </p:nvPr>
        </p:nvSpPr>
        <p:spPr/>
        <p:txBody>
          <a:bodyPr/>
          <a:lstStyle/>
          <a:p>
            <a:r>
              <a:rPr kumimoji="1" lang="en-US" altLang="ja-JP" dirty="0" smtClean="0"/>
              <a:t>2017/11/07      </a:t>
            </a:r>
            <a:r>
              <a:rPr kumimoji="1" lang="ja-JP" altLang="en-US" dirty="0" smtClean="0"/>
              <a:t>教科書輪講</a:t>
            </a:r>
            <a:endParaRPr kumimoji="1" lang="ja-JP" altLang="en-US" dirty="0"/>
          </a:p>
        </p:txBody>
      </p:sp>
      <p:sp>
        <p:nvSpPr>
          <p:cNvPr id="7" name="Slide Number Placeholder 6"/>
          <p:cNvSpPr>
            <a:spLocks noGrp="1"/>
          </p:cNvSpPr>
          <p:nvPr>
            <p:ph type="sldNum" sz="quarter" idx="12"/>
          </p:nvPr>
        </p:nvSpPr>
        <p:spPr/>
        <p:txBody>
          <a:bodyPr/>
          <a:lstStyle/>
          <a:p>
            <a:fld id="{1DD85E77-A6CD-4427-905B-A2D103A6DA76}" type="slidenum">
              <a:rPr kumimoji="1" lang="ja-JP" altLang="en-US" smtClean="0"/>
              <a:t>‹#›</a:t>
            </a:fld>
            <a:endParaRPr kumimoji="1" lang="ja-JP" altLang="en-US" dirty="0"/>
          </a:p>
        </p:txBody>
      </p:sp>
    </p:spTree>
    <p:extLst>
      <p:ext uri="{BB962C8B-B14F-4D97-AF65-F5344CB8AC3E}">
        <p14:creationId xmlns:p14="http://schemas.microsoft.com/office/powerpoint/2010/main" val="1849746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ja-JP" altLang="en-US" smtClean="0"/>
              <a:t>マスター タイトルの書式設定</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9F5A349-950F-4C67-879D-C6B53D3C9A59}" type="datetime1">
              <a:rPr kumimoji="1" lang="ja-JP" altLang="en-US" smtClean="0"/>
              <a:t>2017/11/7</a:t>
            </a:fld>
            <a:endParaRPr kumimoji="1" lang="ja-JP" altLang="en-US" dirty="0"/>
          </a:p>
        </p:txBody>
      </p:sp>
      <p:sp>
        <p:nvSpPr>
          <p:cNvPr id="5" name="Footer Placeholder 4"/>
          <p:cNvSpPr>
            <a:spLocks noGrp="1"/>
          </p:cNvSpPr>
          <p:nvPr>
            <p:ph type="ftr" sz="quarter" idx="11"/>
          </p:nvPr>
        </p:nvSpPr>
        <p:spPr/>
        <p:txBody>
          <a:bodyPr/>
          <a:lstStyle/>
          <a:p>
            <a:r>
              <a:rPr kumimoji="1" lang="en-US" altLang="ja-JP" dirty="0" smtClean="0"/>
              <a:t>2017/11/07      </a:t>
            </a:r>
            <a:r>
              <a:rPr kumimoji="1" lang="ja-JP" altLang="en-US" dirty="0" smtClean="0"/>
              <a:t>教科書輪講</a:t>
            </a:r>
            <a:endParaRPr kumimoji="1" lang="ja-JP" altLang="en-US" dirty="0"/>
          </a:p>
        </p:txBody>
      </p:sp>
      <p:sp>
        <p:nvSpPr>
          <p:cNvPr id="6" name="Slide Number Placeholder 5"/>
          <p:cNvSpPr>
            <a:spLocks noGrp="1"/>
          </p:cNvSpPr>
          <p:nvPr>
            <p:ph type="sldNum" sz="quarter" idx="12"/>
          </p:nvPr>
        </p:nvSpPr>
        <p:spPr/>
        <p:txBody>
          <a:bodyPr/>
          <a:lstStyle/>
          <a:p>
            <a:fld id="{1DD85E77-A6CD-4427-905B-A2D103A6DA76}" type="slidenum">
              <a:rPr kumimoji="1" lang="ja-JP" altLang="en-US" smtClean="0"/>
              <a:t>‹#›</a:t>
            </a:fld>
            <a:endParaRPr kumimoji="1" lang="ja-JP" altLang="en-US" dirty="0"/>
          </a:p>
        </p:txBody>
      </p:sp>
    </p:spTree>
    <p:extLst>
      <p:ext uri="{BB962C8B-B14F-4D97-AF65-F5344CB8AC3E}">
        <p14:creationId xmlns:p14="http://schemas.microsoft.com/office/powerpoint/2010/main" val="110474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ja-JP" altLang="en-US" smtClean="0"/>
              <a:t>マスター タイトルの書式設定</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ja-JP" altLang="en-US" smtClean="0"/>
              <a:t>マスター テキストの書式設定</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63EEE05-5B98-4063-A665-ECBE30858950}" type="datetime1">
              <a:rPr kumimoji="1" lang="ja-JP" altLang="en-US" smtClean="0"/>
              <a:t>2017/11/7</a:t>
            </a:fld>
            <a:endParaRPr kumimoji="1" lang="ja-JP" altLang="en-US" dirty="0"/>
          </a:p>
        </p:txBody>
      </p:sp>
      <p:sp>
        <p:nvSpPr>
          <p:cNvPr id="5" name="Footer Placeholder 4"/>
          <p:cNvSpPr>
            <a:spLocks noGrp="1"/>
          </p:cNvSpPr>
          <p:nvPr>
            <p:ph type="ftr" sz="quarter" idx="11"/>
          </p:nvPr>
        </p:nvSpPr>
        <p:spPr/>
        <p:txBody>
          <a:bodyPr/>
          <a:lstStyle/>
          <a:p>
            <a:r>
              <a:rPr kumimoji="1" lang="en-US" altLang="ja-JP" dirty="0" smtClean="0"/>
              <a:t>2017/11/07      </a:t>
            </a:r>
            <a:r>
              <a:rPr kumimoji="1" lang="ja-JP" altLang="en-US" dirty="0" smtClean="0"/>
              <a:t>教科書輪講</a:t>
            </a:r>
            <a:endParaRPr kumimoji="1" lang="ja-JP" altLang="en-US" dirty="0"/>
          </a:p>
        </p:txBody>
      </p:sp>
      <p:sp>
        <p:nvSpPr>
          <p:cNvPr id="6" name="Slide Number Placeholder 5"/>
          <p:cNvSpPr>
            <a:spLocks noGrp="1"/>
          </p:cNvSpPr>
          <p:nvPr>
            <p:ph type="sldNum" sz="quarter" idx="12"/>
          </p:nvPr>
        </p:nvSpPr>
        <p:spPr/>
        <p:txBody>
          <a:bodyPr/>
          <a:lstStyle/>
          <a:p>
            <a:fld id="{1DD85E77-A6CD-4427-905B-A2D103A6DA76}" type="slidenum">
              <a:rPr kumimoji="1" lang="ja-JP" altLang="en-US" smtClean="0"/>
              <a:t>‹#›</a:t>
            </a:fld>
            <a:endParaRPr kumimoji="1" lang="ja-JP" alt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833706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D9FA215-EDF0-4D85-942B-2C8B41633D56}" type="datetime1">
              <a:rPr kumimoji="1" lang="ja-JP" altLang="en-US" smtClean="0"/>
              <a:t>2017/11/7</a:t>
            </a:fld>
            <a:endParaRPr kumimoji="1" lang="ja-JP" altLang="en-US" dirty="0"/>
          </a:p>
        </p:txBody>
      </p:sp>
      <p:sp>
        <p:nvSpPr>
          <p:cNvPr id="5" name="Footer Placeholder 4"/>
          <p:cNvSpPr>
            <a:spLocks noGrp="1"/>
          </p:cNvSpPr>
          <p:nvPr>
            <p:ph type="ftr" sz="quarter" idx="11"/>
          </p:nvPr>
        </p:nvSpPr>
        <p:spPr/>
        <p:txBody>
          <a:bodyPr/>
          <a:lstStyle/>
          <a:p>
            <a:r>
              <a:rPr kumimoji="1" lang="en-US" altLang="ja-JP" dirty="0" smtClean="0"/>
              <a:t>2017/11/07      </a:t>
            </a:r>
            <a:r>
              <a:rPr kumimoji="1" lang="ja-JP" altLang="en-US" dirty="0" smtClean="0"/>
              <a:t>教科書輪講</a:t>
            </a:r>
            <a:endParaRPr kumimoji="1" lang="ja-JP" altLang="en-US" dirty="0"/>
          </a:p>
        </p:txBody>
      </p:sp>
      <p:sp>
        <p:nvSpPr>
          <p:cNvPr id="6" name="Slide Number Placeholder 5"/>
          <p:cNvSpPr>
            <a:spLocks noGrp="1"/>
          </p:cNvSpPr>
          <p:nvPr>
            <p:ph type="sldNum" sz="quarter" idx="12"/>
          </p:nvPr>
        </p:nvSpPr>
        <p:spPr/>
        <p:txBody>
          <a:bodyPr/>
          <a:lstStyle/>
          <a:p>
            <a:fld id="{1DD85E77-A6CD-4427-905B-A2D103A6DA76}" type="slidenum">
              <a:rPr kumimoji="1" lang="ja-JP" altLang="en-US" smtClean="0"/>
              <a:t>‹#›</a:t>
            </a:fld>
            <a:endParaRPr kumimoji="1" lang="ja-JP" altLang="en-US" dirty="0"/>
          </a:p>
        </p:txBody>
      </p:sp>
    </p:spTree>
    <p:extLst>
      <p:ext uri="{BB962C8B-B14F-4D97-AF65-F5344CB8AC3E}">
        <p14:creationId xmlns:p14="http://schemas.microsoft.com/office/powerpoint/2010/main" val="3324670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AF1DF4D-4790-4A11-B3FE-0707792FCCFB}" type="datetime1">
              <a:rPr kumimoji="1" lang="ja-JP" altLang="en-US" smtClean="0"/>
              <a:t>2017/11/7</a:t>
            </a:fld>
            <a:endParaRPr kumimoji="1" lang="ja-JP" altLang="en-US" dirty="0"/>
          </a:p>
        </p:txBody>
      </p:sp>
      <p:sp>
        <p:nvSpPr>
          <p:cNvPr id="4" name="Footer Placeholder 4"/>
          <p:cNvSpPr>
            <a:spLocks noGrp="1"/>
          </p:cNvSpPr>
          <p:nvPr>
            <p:ph type="ftr" sz="quarter" idx="11"/>
          </p:nvPr>
        </p:nvSpPr>
        <p:spPr/>
        <p:txBody>
          <a:bodyPr/>
          <a:lstStyle/>
          <a:p>
            <a:r>
              <a:rPr kumimoji="1" lang="en-US" altLang="ja-JP" dirty="0" smtClean="0"/>
              <a:t>2017/11/07      </a:t>
            </a:r>
            <a:r>
              <a:rPr kumimoji="1" lang="ja-JP" altLang="en-US" dirty="0" smtClean="0"/>
              <a:t>教科書輪講</a:t>
            </a:r>
            <a:endParaRPr kumimoji="1" lang="ja-JP" altLang="en-US" dirty="0"/>
          </a:p>
        </p:txBody>
      </p:sp>
      <p:sp>
        <p:nvSpPr>
          <p:cNvPr id="6" name="Slide Number Placeholder 5"/>
          <p:cNvSpPr>
            <a:spLocks noGrp="1"/>
          </p:cNvSpPr>
          <p:nvPr>
            <p:ph type="sldNum" sz="quarter" idx="12"/>
          </p:nvPr>
        </p:nvSpPr>
        <p:spPr/>
        <p:txBody>
          <a:bodyPr/>
          <a:lstStyle/>
          <a:p>
            <a:fld id="{1DD85E77-A6CD-4427-905B-A2D103A6DA76}" type="slidenum">
              <a:rPr kumimoji="1" lang="ja-JP" altLang="en-US" smtClean="0"/>
              <a:t>‹#›</a:t>
            </a:fld>
            <a:endParaRPr kumimoji="1" lang="ja-JP" altLang="en-US" dirty="0"/>
          </a:p>
        </p:txBody>
      </p:sp>
    </p:spTree>
    <p:extLst>
      <p:ext uri="{BB962C8B-B14F-4D97-AF65-F5344CB8AC3E}">
        <p14:creationId xmlns:p14="http://schemas.microsoft.com/office/powerpoint/2010/main" val="1796451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dirty="0" smtClean="0"/>
              <a:t>図を追加</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dirty="0" smtClean="0"/>
              <a:t>図を追加</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dirty="0" smtClean="0"/>
              <a:t>図を追加</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1B4161-5138-4147-A278-6103795DA18F}" type="datetime1">
              <a:rPr kumimoji="1" lang="ja-JP" altLang="en-US" smtClean="0"/>
              <a:t>2017/11/7</a:t>
            </a:fld>
            <a:endParaRPr kumimoji="1" lang="ja-JP" altLang="en-US" dirty="0"/>
          </a:p>
        </p:txBody>
      </p:sp>
      <p:sp>
        <p:nvSpPr>
          <p:cNvPr id="4" name="Footer Placeholder 4"/>
          <p:cNvSpPr>
            <a:spLocks noGrp="1"/>
          </p:cNvSpPr>
          <p:nvPr>
            <p:ph type="ftr" sz="quarter" idx="11"/>
          </p:nvPr>
        </p:nvSpPr>
        <p:spPr/>
        <p:txBody>
          <a:bodyPr/>
          <a:lstStyle/>
          <a:p>
            <a:r>
              <a:rPr kumimoji="1" lang="en-US" altLang="ja-JP" dirty="0" smtClean="0"/>
              <a:t>2017/11/07      </a:t>
            </a:r>
            <a:r>
              <a:rPr kumimoji="1" lang="ja-JP" altLang="en-US" dirty="0" smtClean="0"/>
              <a:t>教科書輪講</a:t>
            </a:r>
            <a:endParaRPr kumimoji="1" lang="ja-JP" altLang="en-US" dirty="0"/>
          </a:p>
        </p:txBody>
      </p:sp>
      <p:sp>
        <p:nvSpPr>
          <p:cNvPr id="6" name="Slide Number Placeholder 5"/>
          <p:cNvSpPr>
            <a:spLocks noGrp="1"/>
          </p:cNvSpPr>
          <p:nvPr>
            <p:ph type="sldNum" sz="quarter" idx="12"/>
          </p:nvPr>
        </p:nvSpPr>
        <p:spPr/>
        <p:txBody>
          <a:bodyPr/>
          <a:lstStyle/>
          <a:p>
            <a:fld id="{1DD85E77-A6CD-4427-905B-A2D103A6DA76}" type="slidenum">
              <a:rPr kumimoji="1" lang="ja-JP" altLang="en-US" smtClean="0"/>
              <a:t>‹#›</a:t>
            </a:fld>
            <a:endParaRPr kumimoji="1" lang="ja-JP" altLang="en-US" dirty="0"/>
          </a:p>
        </p:txBody>
      </p:sp>
    </p:spTree>
    <p:extLst>
      <p:ext uri="{BB962C8B-B14F-4D97-AF65-F5344CB8AC3E}">
        <p14:creationId xmlns:p14="http://schemas.microsoft.com/office/powerpoint/2010/main" val="3545768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31644EA-19A7-4C59-AEC6-2DBCAB90871E}" type="datetime1">
              <a:rPr kumimoji="1" lang="ja-JP" altLang="en-US" smtClean="0"/>
              <a:t>2017/11/7</a:t>
            </a:fld>
            <a:endParaRPr kumimoji="1" lang="ja-JP" altLang="en-US" dirty="0"/>
          </a:p>
        </p:txBody>
      </p:sp>
      <p:sp>
        <p:nvSpPr>
          <p:cNvPr id="5" name="Footer Placeholder 4"/>
          <p:cNvSpPr>
            <a:spLocks noGrp="1"/>
          </p:cNvSpPr>
          <p:nvPr>
            <p:ph type="ftr" sz="quarter" idx="11"/>
          </p:nvPr>
        </p:nvSpPr>
        <p:spPr/>
        <p:txBody>
          <a:bodyPr/>
          <a:lstStyle/>
          <a:p>
            <a:r>
              <a:rPr kumimoji="1" lang="en-US" altLang="ja-JP" dirty="0" smtClean="0"/>
              <a:t>2017/11/07      </a:t>
            </a:r>
            <a:r>
              <a:rPr kumimoji="1" lang="ja-JP" altLang="en-US" dirty="0" smtClean="0"/>
              <a:t>教科書輪講</a:t>
            </a:r>
            <a:endParaRPr kumimoji="1" lang="ja-JP" altLang="en-US" dirty="0"/>
          </a:p>
        </p:txBody>
      </p:sp>
      <p:sp>
        <p:nvSpPr>
          <p:cNvPr id="6" name="Slide Number Placeholder 5"/>
          <p:cNvSpPr>
            <a:spLocks noGrp="1"/>
          </p:cNvSpPr>
          <p:nvPr>
            <p:ph type="sldNum" sz="quarter" idx="12"/>
          </p:nvPr>
        </p:nvSpPr>
        <p:spPr/>
        <p:txBody>
          <a:bodyPr/>
          <a:lstStyle/>
          <a:p>
            <a:fld id="{1DD85E77-A6CD-4427-905B-A2D103A6DA76}" type="slidenum">
              <a:rPr kumimoji="1" lang="ja-JP" altLang="en-US" smtClean="0"/>
              <a:t>‹#›</a:t>
            </a:fld>
            <a:endParaRPr kumimoji="1" lang="ja-JP" altLang="en-US" dirty="0"/>
          </a:p>
        </p:txBody>
      </p:sp>
    </p:spTree>
    <p:extLst>
      <p:ext uri="{BB962C8B-B14F-4D97-AF65-F5344CB8AC3E}">
        <p14:creationId xmlns:p14="http://schemas.microsoft.com/office/powerpoint/2010/main" val="3847982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9CB6FD2-C5BF-4A7D-8483-711C5D824803}" type="datetime1">
              <a:rPr kumimoji="1" lang="ja-JP" altLang="en-US" smtClean="0"/>
              <a:t>2017/11/7</a:t>
            </a:fld>
            <a:endParaRPr kumimoji="1" lang="ja-JP" altLang="en-US" dirty="0"/>
          </a:p>
        </p:txBody>
      </p:sp>
      <p:sp>
        <p:nvSpPr>
          <p:cNvPr id="5" name="Footer Placeholder 4"/>
          <p:cNvSpPr>
            <a:spLocks noGrp="1"/>
          </p:cNvSpPr>
          <p:nvPr>
            <p:ph type="ftr" sz="quarter" idx="11"/>
          </p:nvPr>
        </p:nvSpPr>
        <p:spPr/>
        <p:txBody>
          <a:bodyPr/>
          <a:lstStyle/>
          <a:p>
            <a:r>
              <a:rPr kumimoji="1" lang="en-US" altLang="ja-JP" dirty="0" smtClean="0"/>
              <a:t>2017/11/07      </a:t>
            </a:r>
            <a:r>
              <a:rPr kumimoji="1" lang="ja-JP" altLang="en-US" dirty="0" smtClean="0"/>
              <a:t>教科書輪講</a:t>
            </a:r>
            <a:endParaRPr kumimoji="1" lang="ja-JP" altLang="en-US" dirty="0"/>
          </a:p>
        </p:txBody>
      </p:sp>
      <p:sp>
        <p:nvSpPr>
          <p:cNvPr id="6" name="Slide Number Placeholder 5"/>
          <p:cNvSpPr>
            <a:spLocks noGrp="1"/>
          </p:cNvSpPr>
          <p:nvPr>
            <p:ph type="sldNum" sz="quarter" idx="12"/>
          </p:nvPr>
        </p:nvSpPr>
        <p:spPr/>
        <p:txBody>
          <a:bodyPr/>
          <a:lstStyle/>
          <a:p>
            <a:fld id="{1DD85E77-A6CD-4427-905B-A2D103A6DA76}" type="slidenum">
              <a:rPr kumimoji="1" lang="ja-JP" altLang="en-US" smtClean="0"/>
              <a:t>‹#›</a:t>
            </a:fld>
            <a:endParaRPr kumimoji="1" lang="ja-JP" altLang="en-US" dirty="0"/>
          </a:p>
        </p:txBody>
      </p:sp>
    </p:spTree>
    <p:extLst>
      <p:ext uri="{BB962C8B-B14F-4D97-AF65-F5344CB8AC3E}">
        <p14:creationId xmlns:p14="http://schemas.microsoft.com/office/powerpoint/2010/main" val="2112673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3"/>
          <p:cNvSpPr>
            <a:spLocks noGrp="1"/>
          </p:cNvSpPr>
          <p:nvPr>
            <p:ph type="dt" sz="half" idx="10"/>
          </p:nvPr>
        </p:nvSpPr>
        <p:spPr/>
        <p:txBody>
          <a:bodyPr/>
          <a:lstStyle/>
          <a:p>
            <a:fld id="{D4D90DD7-24F4-4018-9D32-0834B0A62E51}" type="datetime1">
              <a:rPr kumimoji="1" lang="ja-JP" altLang="en-US" smtClean="0"/>
              <a:t>2017/11/7</a:t>
            </a:fld>
            <a:endParaRPr kumimoji="1" lang="ja-JP" altLang="en-US" dirty="0"/>
          </a:p>
        </p:txBody>
      </p:sp>
      <p:sp>
        <p:nvSpPr>
          <p:cNvPr id="5" name="Footer Placeholder 4"/>
          <p:cNvSpPr>
            <a:spLocks noGrp="1"/>
          </p:cNvSpPr>
          <p:nvPr>
            <p:ph type="ftr" sz="quarter" idx="11"/>
          </p:nvPr>
        </p:nvSpPr>
        <p:spPr/>
        <p:txBody>
          <a:bodyPr/>
          <a:lstStyle/>
          <a:p>
            <a:r>
              <a:rPr kumimoji="1" lang="en-US" altLang="ja-JP" dirty="0" smtClean="0"/>
              <a:t>2017/11/07      </a:t>
            </a:r>
            <a:r>
              <a:rPr kumimoji="1" lang="ja-JP" altLang="en-US" dirty="0" smtClean="0"/>
              <a:t>教科書輪講</a:t>
            </a:r>
            <a:endParaRPr kumimoji="1" lang="ja-JP" altLang="en-US" dirty="0"/>
          </a:p>
        </p:txBody>
      </p:sp>
      <p:sp>
        <p:nvSpPr>
          <p:cNvPr id="6" name="Slide Number Placeholder 5"/>
          <p:cNvSpPr>
            <a:spLocks noGrp="1"/>
          </p:cNvSpPr>
          <p:nvPr>
            <p:ph type="sldNum" sz="quarter" idx="12"/>
          </p:nvPr>
        </p:nvSpPr>
        <p:spPr/>
        <p:txBody>
          <a:bodyPr/>
          <a:lstStyle/>
          <a:p>
            <a:fld id="{1DD85E77-A6CD-4427-905B-A2D103A6DA76}" type="slidenum">
              <a:rPr kumimoji="1" lang="ja-JP" altLang="en-US" smtClean="0"/>
              <a:t>‹#›</a:t>
            </a:fld>
            <a:endParaRPr kumimoji="1" lang="ja-JP" altLang="en-US" dirty="0"/>
          </a:p>
        </p:txBody>
      </p:sp>
    </p:spTree>
    <p:extLst>
      <p:ext uri="{BB962C8B-B14F-4D97-AF65-F5344CB8AC3E}">
        <p14:creationId xmlns:p14="http://schemas.microsoft.com/office/powerpoint/2010/main" val="11812555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E02D5EE-A8A9-4C52-B6FF-18D309B328A4}" type="datetime1">
              <a:rPr kumimoji="1" lang="ja-JP" altLang="en-US" smtClean="0"/>
              <a:t>2017/11/7</a:t>
            </a:fld>
            <a:endParaRPr kumimoji="1" lang="ja-JP" altLang="en-US" dirty="0"/>
          </a:p>
        </p:txBody>
      </p:sp>
      <p:sp>
        <p:nvSpPr>
          <p:cNvPr id="5" name="Footer Placeholder 4"/>
          <p:cNvSpPr>
            <a:spLocks noGrp="1"/>
          </p:cNvSpPr>
          <p:nvPr>
            <p:ph type="ftr" sz="quarter" idx="11"/>
          </p:nvPr>
        </p:nvSpPr>
        <p:spPr/>
        <p:txBody>
          <a:bodyPr/>
          <a:lstStyle/>
          <a:p>
            <a:r>
              <a:rPr kumimoji="1" lang="en-US" altLang="ja-JP" dirty="0" smtClean="0"/>
              <a:t>2017/11/07      </a:t>
            </a:r>
            <a:r>
              <a:rPr kumimoji="1" lang="ja-JP" altLang="en-US" dirty="0" smtClean="0"/>
              <a:t>教科書輪講</a:t>
            </a:r>
            <a:endParaRPr kumimoji="1" lang="ja-JP" altLang="en-US" dirty="0"/>
          </a:p>
        </p:txBody>
      </p:sp>
      <p:sp>
        <p:nvSpPr>
          <p:cNvPr id="6" name="Slide Number Placeholder 5"/>
          <p:cNvSpPr>
            <a:spLocks noGrp="1"/>
          </p:cNvSpPr>
          <p:nvPr>
            <p:ph type="sldNum" sz="quarter" idx="12"/>
          </p:nvPr>
        </p:nvSpPr>
        <p:spPr/>
        <p:txBody>
          <a:bodyPr/>
          <a:lstStyle/>
          <a:p>
            <a:fld id="{1DD85E77-A6CD-4427-905B-A2D103A6DA76}" type="slidenum">
              <a:rPr kumimoji="1" lang="ja-JP" altLang="en-US" smtClean="0"/>
              <a:t>‹#›</a:t>
            </a:fld>
            <a:endParaRPr kumimoji="1" lang="ja-JP" altLang="en-US" dirty="0"/>
          </a:p>
        </p:txBody>
      </p:sp>
    </p:spTree>
    <p:extLst>
      <p:ext uri="{BB962C8B-B14F-4D97-AF65-F5344CB8AC3E}">
        <p14:creationId xmlns:p14="http://schemas.microsoft.com/office/powerpoint/2010/main" val="149322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189A98B-5584-401C-A888-92C5045ABFDE}" type="datetime1">
              <a:rPr kumimoji="1" lang="ja-JP" altLang="en-US" smtClean="0"/>
              <a:t>2017/11/7</a:t>
            </a:fld>
            <a:endParaRPr kumimoji="1" lang="ja-JP" altLang="en-US" dirty="0"/>
          </a:p>
        </p:txBody>
      </p:sp>
      <p:sp>
        <p:nvSpPr>
          <p:cNvPr id="6" name="Footer Placeholder 5"/>
          <p:cNvSpPr>
            <a:spLocks noGrp="1"/>
          </p:cNvSpPr>
          <p:nvPr>
            <p:ph type="ftr" sz="quarter" idx="11"/>
          </p:nvPr>
        </p:nvSpPr>
        <p:spPr/>
        <p:txBody>
          <a:bodyPr/>
          <a:lstStyle/>
          <a:p>
            <a:r>
              <a:rPr kumimoji="1" lang="en-US" altLang="ja-JP" dirty="0" smtClean="0"/>
              <a:t>2017/11/07      </a:t>
            </a:r>
            <a:r>
              <a:rPr kumimoji="1" lang="ja-JP" altLang="en-US" dirty="0" smtClean="0"/>
              <a:t>教科書輪講</a:t>
            </a:r>
            <a:endParaRPr kumimoji="1" lang="ja-JP" altLang="en-US" dirty="0"/>
          </a:p>
        </p:txBody>
      </p:sp>
      <p:sp>
        <p:nvSpPr>
          <p:cNvPr id="7" name="Slide Number Placeholder 6"/>
          <p:cNvSpPr>
            <a:spLocks noGrp="1"/>
          </p:cNvSpPr>
          <p:nvPr>
            <p:ph type="sldNum" sz="quarter" idx="12"/>
          </p:nvPr>
        </p:nvSpPr>
        <p:spPr/>
        <p:txBody>
          <a:bodyPr/>
          <a:lstStyle/>
          <a:p>
            <a:fld id="{1DD85E77-A6CD-4427-905B-A2D103A6DA76}" type="slidenum">
              <a:rPr kumimoji="1" lang="ja-JP" altLang="en-US" smtClean="0"/>
              <a:t>‹#›</a:t>
            </a:fld>
            <a:endParaRPr kumimoji="1" lang="ja-JP" altLang="en-US" dirty="0"/>
          </a:p>
        </p:txBody>
      </p:sp>
    </p:spTree>
    <p:extLst>
      <p:ext uri="{BB962C8B-B14F-4D97-AF65-F5344CB8AC3E}">
        <p14:creationId xmlns:p14="http://schemas.microsoft.com/office/powerpoint/2010/main" val="222459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A2E5D9A-D8D6-4066-92D1-B2EF519D4FFE}" type="datetime1">
              <a:rPr kumimoji="1" lang="ja-JP" altLang="en-US" smtClean="0"/>
              <a:t>2017/11/7</a:t>
            </a:fld>
            <a:endParaRPr kumimoji="1" lang="ja-JP" altLang="en-US" dirty="0"/>
          </a:p>
        </p:txBody>
      </p:sp>
      <p:sp>
        <p:nvSpPr>
          <p:cNvPr id="8" name="Footer Placeholder 7"/>
          <p:cNvSpPr>
            <a:spLocks noGrp="1"/>
          </p:cNvSpPr>
          <p:nvPr>
            <p:ph type="ftr" sz="quarter" idx="11"/>
          </p:nvPr>
        </p:nvSpPr>
        <p:spPr/>
        <p:txBody>
          <a:bodyPr/>
          <a:lstStyle/>
          <a:p>
            <a:r>
              <a:rPr kumimoji="1" lang="en-US" altLang="ja-JP" dirty="0" smtClean="0"/>
              <a:t>2017/11/07      </a:t>
            </a:r>
            <a:r>
              <a:rPr kumimoji="1" lang="ja-JP" altLang="en-US" dirty="0" smtClean="0"/>
              <a:t>教科書輪講</a:t>
            </a:r>
            <a:endParaRPr kumimoji="1" lang="ja-JP" altLang="en-US" dirty="0"/>
          </a:p>
        </p:txBody>
      </p:sp>
      <p:sp>
        <p:nvSpPr>
          <p:cNvPr id="9" name="Slide Number Placeholder 8"/>
          <p:cNvSpPr>
            <a:spLocks noGrp="1"/>
          </p:cNvSpPr>
          <p:nvPr>
            <p:ph type="sldNum" sz="quarter" idx="12"/>
          </p:nvPr>
        </p:nvSpPr>
        <p:spPr/>
        <p:txBody>
          <a:bodyPr/>
          <a:lstStyle/>
          <a:p>
            <a:fld id="{1DD85E77-A6CD-4427-905B-A2D103A6DA76}" type="slidenum">
              <a:rPr kumimoji="1" lang="ja-JP" altLang="en-US" smtClean="0"/>
              <a:t>‹#›</a:t>
            </a:fld>
            <a:endParaRPr kumimoji="1" lang="ja-JP" altLang="en-US" dirty="0"/>
          </a:p>
        </p:txBody>
      </p:sp>
    </p:spTree>
    <p:extLst>
      <p:ext uri="{BB962C8B-B14F-4D97-AF65-F5344CB8AC3E}">
        <p14:creationId xmlns:p14="http://schemas.microsoft.com/office/powerpoint/2010/main" val="143557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7" name="Date Placeholder 2"/>
          <p:cNvSpPr>
            <a:spLocks noGrp="1"/>
          </p:cNvSpPr>
          <p:nvPr>
            <p:ph type="dt" sz="half" idx="10"/>
          </p:nvPr>
        </p:nvSpPr>
        <p:spPr/>
        <p:txBody>
          <a:bodyPr/>
          <a:lstStyle/>
          <a:p>
            <a:fld id="{01BB089E-8FBF-406E-B096-67555B25B271}" type="datetime1">
              <a:rPr kumimoji="1" lang="ja-JP" altLang="en-US" smtClean="0"/>
              <a:t>2017/11/7</a:t>
            </a:fld>
            <a:endParaRPr kumimoji="1" lang="ja-JP" altLang="en-US" dirty="0"/>
          </a:p>
        </p:txBody>
      </p:sp>
      <p:sp>
        <p:nvSpPr>
          <p:cNvPr id="5" name="Footer Placeholder 3"/>
          <p:cNvSpPr>
            <a:spLocks noGrp="1"/>
          </p:cNvSpPr>
          <p:nvPr>
            <p:ph type="ftr" sz="quarter" idx="11"/>
          </p:nvPr>
        </p:nvSpPr>
        <p:spPr/>
        <p:txBody>
          <a:bodyPr/>
          <a:lstStyle/>
          <a:p>
            <a:r>
              <a:rPr kumimoji="1" lang="en-US" altLang="ja-JP" dirty="0" smtClean="0"/>
              <a:t>2017/11/07      </a:t>
            </a:r>
            <a:r>
              <a:rPr kumimoji="1" lang="ja-JP" altLang="en-US" dirty="0" smtClean="0"/>
              <a:t>教科書輪講</a:t>
            </a:r>
            <a:endParaRPr kumimoji="1" lang="ja-JP" altLang="en-US" dirty="0"/>
          </a:p>
        </p:txBody>
      </p:sp>
      <p:sp>
        <p:nvSpPr>
          <p:cNvPr id="6" name="Slide Number Placeholder 4"/>
          <p:cNvSpPr>
            <a:spLocks noGrp="1"/>
          </p:cNvSpPr>
          <p:nvPr>
            <p:ph type="sldNum" sz="quarter" idx="12"/>
          </p:nvPr>
        </p:nvSpPr>
        <p:spPr/>
        <p:txBody>
          <a:bodyPr/>
          <a:lstStyle/>
          <a:p>
            <a:fld id="{1DD85E77-A6CD-4427-905B-A2D103A6DA76}" type="slidenum">
              <a:rPr kumimoji="1" lang="ja-JP" altLang="en-US" smtClean="0"/>
              <a:t>‹#›</a:t>
            </a:fld>
            <a:endParaRPr kumimoji="1" lang="ja-JP" altLang="en-US" dirty="0"/>
          </a:p>
        </p:txBody>
      </p:sp>
    </p:spTree>
    <p:extLst>
      <p:ext uri="{BB962C8B-B14F-4D97-AF65-F5344CB8AC3E}">
        <p14:creationId xmlns:p14="http://schemas.microsoft.com/office/powerpoint/2010/main" val="419189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7E30D17-C70C-42D3-80B9-50F8B9B0FBB0}" type="datetime1">
              <a:rPr kumimoji="1" lang="ja-JP" altLang="en-US" smtClean="0"/>
              <a:t>2017/11/7</a:t>
            </a:fld>
            <a:endParaRPr kumimoji="1" lang="ja-JP" altLang="en-US" dirty="0"/>
          </a:p>
        </p:txBody>
      </p:sp>
      <p:sp>
        <p:nvSpPr>
          <p:cNvPr id="5" name="Footer Placeholder 2"/>
          <p:cNvSpPr>
            <a:spLocks noGrp="1"/>
          </p:cNvSpPr>
          <p:nvPr>
            <p:ph type="ftr" sz="quarter" idx="11"/>
          </p:nvPr>
        </p:nvSpPr>
        <p:spPr/>
        <p:txBody>
          <a:bodyPr/>
          <a:lstStyle/>
          <a:p>
            <a:r>
              <a:rPr kumimoji="1" lang="en-US" altLang="ja-JP" dirty="0" smtClean="0"/>
              <a:t>2017/11/07      </a:t>
            </a:r>
            <a:r>
              <a:rPr kumimoji="1" lang="ja-JP" altLang="en-US" dirty="0" smtClean="0"/>
              <a:t>教科書輪講</a:t>
            </a:r>
            <a:endParaRPr kumimoji="1" lang="ja-JP" altLang="en-US" dirty="0"/>
          </a:p>
        </p:txBody>
      </p:sp>
      <p:sp>
        <p:nvSpPr>
          <p:cNvPr id="6" name="Slide Number Placeholder 3"/>
          <p:cNvSpPr>
            <a:spLocks noGrp="1"/>
          </p:cNvSpPr>
          <p:nvPr>
            <p:ph type="sldNum" sz="quarter" idx="12"/>
          </p:nvPr>
        </p:nvSpPr>
        <p:spPr/>
        <p:txBody>
          <a:bodyPr/>
          <a:lstStyle/>
          <a:p>
            <a:fld id="{1DD85E77-A6CD-4427-905B-A2D103A6DA76}" type="slidenum">
              <a:rPr kumimoji="1" lang="ja-JP" altLang="en-US" smtClean="0"/>
              <a:t>‹#›</a:t>
            </a:fld>
            <a:endParaRPr kumimoji="1" lang="ja-JP" altLang="en-US" dirty="0"/>
          </a:p>
        </p:txBody>
      </p:sp>
    </p:spTree>
    <p:extLst>
      <p:ext uri="{BB962C8B-B14F-4D97-AF65-F5344CB8AC3E}">
        <p14:creationId xmlns:p14="http://schemas.microsoft.com/office/powerpoint/2010/main" val="573683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7" name="Date Placeholder 4"/>
          <p:cNvSpPr>
            <a:spLocks noGrp="1"/>
          </p:cNvSpPr>
          <p:nvPr>
            <p:ph type="dt" sz="half" idx="10"/>
          </p:nvPr>
        </p:nvSpPr>
        <p:spPr/>
        <p:txBody>
          <a:bodyPr/>
          <a:lstStyle/>
          <a:p>
            <a:fld id="{A1286763-3A02-45E3-98B6-7AA5E292EB64}" type="datetime1">
              <a:rPr kumimoji="1" lang="ja-JP" altLang="en-US" smtClean="0"/>
              <a:t>2017/11/7</a:t>
            </a:fld>
            <a:endParaRPr kumimoji="1" lang="ja-JP" altLang="en-US" dirty="0"/>
          </a:p>
        </p:txBody>
      </p:sp>
      <p:sp>
        <p:nvSpPr>
          <p:cNvPr id="5" name="Footer Placeholder 5"/>
          <p:cNvSpPr>
            <a:spLocks noGrp="1"/>
          </p:cNvSpPr>
          <p:nvPr>
            <p:ph type="ftr" sz="quarter" idx="11"/>
          </p:nvPr>
        </p:nvSpPr>
        <p:spPr/>
        <p:txBody>
          <a:bodyPr/>
          <a:lstStyle/>
          <a:p>
            <a:r>
              <a:rPr kumimoji="1" lang="en-US" altLang="ja-JP" dirty="0" smtClean="0"/>
              <a:t>2017/11/07      </a:t>
            </a:r>
            <a:r>
              <a:rPr kumimoji="1" lang="ja-JP" altLang="en-US" dirty="0" smtClean="0"/>
              <a:t>教科書輪講</a:t>
            </a:r>
            <a:endParaRPr kumimoji="1" lang="ja-JP" altLang="en-US" dirty="0"/>
          </a:p>
        </p:txBody>
      </p:sp>
      <p:sp>
        <p:nvSpPr>
          <p:cNvPr id="6" name="Slide Number Placeholder 6"/>
          <p:cNvSpPr>
            <a:spLocks noGrp="1"/>
          </p:cNvSpPr>
          <p:nvPr>
            <p:ph type="sldNum" sz="quarter" idx="12"/>
          </p:nvPr>
        </p:nvSpPr>
        <p:spPr/>
        <p:txBody>
          <a:bodyPr/>
          <a:lstStyle/>
          <a:p>
            <a:fld id="{1DD85E77-A6CD-4427-905B-A2D103A6DA76}" type="slidenum">
              <a:rPr kumimoji="1" lang="ja-JP" altLang="en-US" smtClean="0"/>
              <a:t>‹#›</a:t>
            </a:fld>
            <a:endParaRPr kumimoji="1" lang="ja-JP" altLang="en-US" dirty="0"/>
          </a:p>
        </p:txBody>
      </p:sp>
    </p:spTree>
    <p:extLst>
      <p:ext uri="{BB962C8B-B14F-4D97-AF65-F5344CB8AC3E}">
        <p14:creationId xmlns:p14="http://schemas.microsoft.com/office/powerpoint/2010/main" val="841115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dirty="0" smtClean="0"/>
              <a:t>図を追加</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4F1ABE0-C4DD-408E-8336-AEC760005C74}" type="datetime1">
              <a:rPr kumimoji="1" lang="ja-JP" altLang="en-US" smtClean="0"/>
              <a:t>2017/11/7</a:t>
            </a:fld>
            <a:endParaRPr kumimoji="1" lang="ja-JP" altLang="en-US" dirty="0"/>
          </a:p>
        </p:txBody>
      </p:sp>
      <p:sp>
        <p:nvSpPr>
          <p:cNvPr id="6" name="Footer Placeholder 5"/>
          <p:cNvSpPr>
            <a:spLocks noGrp="1"/>
          </p:cNvSpPr>
          <p:nvPr>
            <p:ph type="ftr" sz="quarter" idx="11"/>
          </p:nvPr>
        </p:nvSpPr>
        <p:spPr/>
        <p:txBody>
          <a:bodyPr/>
          <a:lstStyle/>
          <a:p>
            <a:r>
              <a:rPr lang="en-US" altLang="ja-JP" dirty="0" smtClean="0"/>
              <a:t>2017/11/07      </a:t>
            </a:r>
            <a:r>
              <a:rPr lang="ja-JP" altLang="en-US" dirty="0" smtClean="0"/>
              <a:t>教科書輪講</a:t>
            </a:r>
            <a:endParaRPr lang="en-US" dirty="0"/>
          </a:p>
        </p:txBody>
      </p:sp>
      <p:sp>
        <p:nvSpPr>
          <p:cNvPr id="7" name="Slide Number Placeholder 6"/>
          <p:cNvSpPr>
            <a:spLocks noGrp="1"/>
          </p:cNvSpPr>
          <p:nvPr>
            <p:ph type="sldNum" sz="quarter" idx="12"/>
          </p:nvPr>
        </p:nvSpPr>
        <p:spPr/>
        <p:txBody>
          <a:bodyPr/>
          <a:lstStyle/>
          <a:p>
            <a:fld id="{1DD85E77-A6CD-4427-905B-A2D103A6DA76}" type="slidenum">
              <a:rPr kumimoji="1" lang="ja-JP" altLang="en-US" smtClean="0"/>
              <a:t>‹#›</a:t>
            </a:fld>
            <a:endParaRPr kumimoji="1" lang="ja-JP" altLang="en-US" dirty="0"/>
          </a:p>
        </p:txBody>
      </p:sp>
    </p:spTree>
    <p:extLst>
      <p:ext uri="{BB962C8B-B14F-4D97-AF65-F5344CB8AC3E}">
        <p14:creationId xmlns:p14="http://schemas.microsoft.com/office/powerpoint/2010/main" val="42658367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dirty="0"/>
          </a:p>
        </p:txBody>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371939"/>
            <a:ext cx="7055380" cy="847264"/>
          </a:xfrm>
          <a:prstGeom prst="rect">
            <a:avLst/>
          </a:prstGeom>
        </p:spPr>
        <p:txBody>
          <a:bodyPr vert="horz" lIns="91440" tIns="45720" rIns="91440" bIns="45720" rtlCol="0" anchor="t">
            <a:no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484710" y="1447801"/>
            <a:ext cx="7946734" cy="4648199"/>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052126B-F6FD-4B03-9E26-E67CF8233EAE}" type="datetime1">
              <a:rPr kumimoji="1" lang="ja-JP" altLang="en-US" smtClean="0"/>
              <a:t>2017/11/7</a:t>
            </a:fld>
            <a:endParaRPr kumimoji="1" lang="ja-JP" altLang="en-US" dirty="0"/>
          </a:p>
        </p:txBody>
      </p:sp>
      <p:sp>
        <p:nvSpPr>
          <p:cNvPr id="5" name="Footer Placeholder 4"/>
          <p:cNvSpPr>
            <a:spLocks noGrp="1"/>
          </p:cNvSpPr>
          <p:nvPr>
            <p:ph type="ftr" sz="quarter" idx="3"/>
          </p:nvPr>
        </p:nvSpPr>
        <p:spPr>
          <a:xfrm>
            <a:off x="3679559" y="6324598"/>
            <a:ext cx="4066085" cy="348343"/>
          </a:xfrm>
          <a:prstGeom prst="rect">
            <a:avLst/>
          </a:prstGeom>
        </p:spPr>
        <p:txBody>
          <a:bodyPr vert="horz" lIns="91440" tIns="45720" rIns="91440" bIns="45720" rtlCol="0" anchor="b"/>
          <a:lstStyle>
            <a:lvl1pPr algn="r">
              <a:defRPr sz="1200" b="0" i="0">
                <a:solidFill>
                  <a:srgbClr val="777777"/>
                </a:solidFill>
              </a:defRPr>
            </a:lvl1pPr>
          </a:lstStyle>
          <a:p>
            <a:r>
              <a:rPr kumimoji="1" lang="en-US" altLang="ja-JP" dirty="0" smtClean="0"/>
              <a:t>2017/11/07      </a:t>
            </a:r>
            <a:r>
              <a:rPr kumimoji="1" lang="ja-JP" altLang="en-US" dirty="0" smtClean="0"/>
              <a:t>教科書輪講</a:t>
            </a:r>
            <a:endParaRPr kumimoji="1" lang="ja-JP" alt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1800" b="0" i="0">
                <a:solidFill>
                  <a:srgbClr val="F3F3F3"/>
                </a:solidFill>
              </a:defRPr>
            </a:lvl1pPr>
          </a:lstStyle>
          <a:p>
            <a:fld id="{1DD85E77-A6CD-4427-905B-A2D103A6DA76}" type="slidenum">
              <a:rPr kumimoji="1" lang="ja-JP" altLang="en-US" smtClean="0"/>
              <a:pPr/>
              <a:t>‹#›</a:t>
            </a:fld>
            <a:endParaRPr kumimoji="1" lang="ja-JP" altLang="en-US" dirty="0"/>
          </a:p>
        </p:txBody>
      </p:sp>
    </p:spTree>
    <p:extLst>
      <p:ext uri="{BB962C8B-B14F-4D97-AF65-F5344CB8AC3E}">
        <p14:creationId xmlns:p14="http://schemas.microsoft.com/office/powerpoint/2010/main" val="1541818115"/>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iming>
    <p:tnLst>
      <p:par>
        <p:cTn id="1" dur="indefinite" restart="never" nodeType="tmRoot"/>
      </p:par>
    </p:tnLst>
  </p:timing>
  <p:hf hdr="0" dt="0"/>
  <p:txStyles>
    <p:titleStyle>
      <a:lvl1pPr algn="l" defTabSz="457207" rtl="0" eaLnBrk="1" latinLnBrk="0" hangingPunct="1">
        <a:spcBef>
          <a:spcPct val="0"/>
        </a:spcBef>
        <a:buNone/>
        <a:defRPr kumimoji="1" sz="36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6" indent="-342906" algn="l" defTabSz="457207" rtl="0" eaLnBrk="1" latinLnBrk="0" hangingPunct="1">
        <a:spcBef>
          <a:spcPts val="1000"/>
        </a:spcBef>
        <a:spcAft>
          <a:spcPts val="0"/>
        </a:spcAft>
        <a:buClr>
          <a:schemeClr val="accent1">
            <a:lumMod val="60000"/>
            <a:lumOff val="40000"/>
          </a:schemeClr>
        </a:buClr>
        <a:buSzPct val="75000"/>
        <a:buFont typeface="Wingdings 3" charset="2"/>
        <a:buChar char=""/>
        <a:defRPr kumimoji="1" lang="ja-JP" altLang="en-US" sz="2000" b="0" i="0" kern="1200" dirty="0" smtClean="0">
          <a:solidFill>
            <a:schemeClr val="bg2">
              <a:lumMod val="25000"/>
            </a:schemeClr>
          </a:solidFill>
          <a:latin typeface="+mj-lt"/>
          <a:ea typeface="+mj-ea"/>
          <a:cs typeface="+mj-cs"/>
        </a:defRPr>
      </a:lvl1pPr>
      <a:lvl2pPr marL="742962" indent="-285755" algn="l" defTabSz="457207" rtl="0" eaLnBrk="1" latinLnBrk="0" hangingPunct="1">
        <a:spcBef>
          <a:spcPts val="1000"/>
        </a:spcBef>
        <a:spcAft>
          <a:spcPts val="0"/>
        </a:spcAft>
        <a:buClr>
          <a:schemeClr val="accent1">
            <a:lumMod val="60000"/>
            <a:lumOff val="40000"/>
          </a:schemeClr>
        </a:buClr>
        <a:buSzPct val="75000"/>
        <a:buFont typeface="Wingdings 3" charset="2"/>
        <a:buChar char=""/>
        <a:defRPr kumimoji="1" lang="ja-JP" altLang="en-US" sz="1800" b="0" i="0" kern="1200" dirty="0" smtClean="0">
          <a:solidFill>
            <a:schemeClr val="bg2">
              <a:lumMod val="25000"/>
            </a:schemeClr>
          </a:solidFill>
          <a:latin typeface="+mj-lt"/>
          <a:ea typeface="+mj-ea"/>
          <a:cs typeface="+mj-cs"/>
        </a:defRPr>
      </a:lvl2pPr>
      <a:lvl3pPr marL="1143020" indent="-228604" algn="l" defTabSz="457207" rtl="0" eaLnBrk="1" latinLnBrk="0" hangingPunct="1">
        <a:spcBef>
          <a:spcPts val="1000"/>
        </a:spcBef>
        <a:spcAft>
          <a:spcPts val="0"/>
        </a:spcAft>
        <a:buClr>
          <a:schemeClr val="accent1">
            <a:lumMod val="60000"/>
            <a:lumOff val="40000"/>
          </a:schemeClr>
        </a:buClr>
        <a:buSzPct val="75000"/>
        <a:buFont typeface="Wingdings 3" charset="2"/>
        <a:buChar char=""/>
        <a:defRPr kumimoji="1" lang="ja-JP" altLang="en-US" sz="1600" b="0" i="0" kern="1200" dirty="0" smtClean="0">
          <a:solidFill>
            <a:schemeClr val="bg2">
              <a:lumMod val="25000"/>
            </a:schemeClr>
          </a:solidFill>
          <a:latin typeface="+mj-lt"/>
          <a:ea typeface="+mj-ea"/>
          <a:cs typeface="+mj-cs"/>
        </a:defRPr>
      </a:lvl3pPr>
      <a:lvl4pPr marL="1600227" indent="-228604" algn="l" defTabSz="457207" rtl="0" eaLnBrk="1" latinLnBrk="0" hangingPunct="1">
        <a:spcBef>
          <a:spcPts val="1000"/>
        </a:spcBef>
        <a:spcAft>
          <a:spcPts val="0"/>
        </a:spcAft>
        <a:buClr>
          <a:schemeClr val="accent1">
            <a:lumMod val="60000"/>
            <a:lumOff val="40000"/>
          </a:schemeClr>
        </a:buClr>
        <a:buSzPct val="75000"/>
        <a:buFont typeface="Wingdings 3" charset="2"/>
        <a:buChar char=""/>
        <a:defRPr kumimoji="1" lang="ja-JP" altLang="en-US" sz="1400" b="0" i="0" kern="1200" dirty="0" smtClean="0">
          <a:solidFill>
            <a:schemeClr val="bg2">
              <a:lumMod val="25000"/>
            </a:schemeClr>
          </a:solidFill>
          <a:latin typeface="+mj-lt"/>
          <a:ea typeface="+mj-ea"/>
          <a:cs typeface="+mj-cs"/>
        </a:defRPr>
      </a:lvl4pPr>
      <a:lvl5pPr marL="2057434" indent="-228604" algn="l" defTabSz="457207" rtl="0" eaLnBrk="1" latinLnBrk="0" hangingPunct="1">
        <a:spcBef>
          <a:spcPts val="1000"/>
        </a:spcBef>
        <a:spcAft>
          <a:spcPts val="0"/>
        </a:spcAft>
        <a:buClr>
          <a:schemeClr val="accent1">
            <a:lumMod val="60000"/>
            <a:lumOff val="40000"/>
          </a:schemeClr>
        </a:buClr>
        <a:buSzPct val="75000"/>
        <a:buFont typeface="Wingdings 3" charset="2"/>
        <a:buChar char=""/>
        <a:defRPr kumimoji="1" lang="en-US" altLang="en-US" sz="1400" b="0" i="0" kern="1200" dirty="0">
          <a:solidFill>
            <a:schemeClr val="bg2">
              <a:lumMod val="25000"/>
            </a:schemeClr>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7" rtl="0" eaLnBrk="1" latinLnBrk="0" hangingPunct="1">
        <a:defRPr kumimoji="1" sz="1800" kern="1200">
          <a:solidFill>
            <a:schemeClr val="tx1"/>
          </a:solidFill>
          <a:latin typeface="+mn-lt"/>
          <a:ea typeface="+mn-ea"/>
          <a:cs typeface="+mn-cs"/>
        </a:defRPr>
      </a:lvl1pPr>
      <a:lvl2pPr marL="457207" algn="l" defTabSz="457207" rtl="0" eaLnBrk="1" latinLnBrk="0" hangingPunct="1">
        <a:defRPr kumimoji="1" sz="1800" kern="1200">
          <a:solidFill>
            <a:schemeClr val="tx1"/>
          </a:solidFill>
          <a:latin typeface="+mn-lt"/>
          <a:ea typeface="+mn-ea"/>
          <a:cs typeface="+mn-cs"/>
        </a:defRPr>
      </a:lvl2pPr>
      <a:lvl3pPr marL="914415" algn="l" defTabSz="457207" rtl="0" eaLnBrk="1" latinLnBrk="0" hangingPunct="1">
        <a:defRPr kumimoji="1" sz="1800" kern="1200">
          <a:solidFill>
            <a:schemeClr val="tx1"/>
          </a:solidFill>
          <a:latin typeface="+mn-lt"/>
          <a:ea typeface="+mn-ea"/>
          <a:cs typeface="+mn-cs"/>
        </a:defRPr>
      </a:lvl3pPr>
      <a:lvl4pPr marL="1371622" algn="l" defTabSz="457207" rtl="0" eaLnBrk="1" latinLnBrk="0" hangingPunct="1">
        <a:defRPr kumimoji="1" sz="1800" kern="1200">
          <a:solidFill>
            <a:schemeClr val="tx1"/>
          </a:solidFill>
          <a:latin typeface="+mn-lt"/>
          <a:ea typeface="+mn-ea"/>
          <a:cs typeface="+mn-cs"/>
        </a:defRPr>
      </a:lvl4pPr>
      <a:lvl5pPr marL="1828831" algn="l" defTabSz="457207" rtl="0" eaLnBrk="1" latinLnBrk="0" hangingPunct="1">
        <a:defRPr kumimoji="1" sz="1800" kern="1200">
          <a:solidFill>
            <a:schemeClr val="tx1"/>
          </a:solidFill>
          <a:latin typeface="+mn-lt"/>
          <a:ea typeface="+mn-ea"/>
          <a:cs typeface="+mn-cs"/>
        </a:defRPr>
      </a:lvl5pPr>
      <a:lvl6pPr marL="2286038" algn="l" defTabSz="457207" rtl="0" eaLnBrk="1" latinLnBrk="0" hangingPunct="1">
        <a:defRPr kumimoji="1" sz="1800" kern="1200">
          <a:solidFill>
            <a:schemeClr val="tx1"/>
          </a:solidFill>
          <a:latin typeface="+mn-lt"/>
          <a:ea typeface="+mn-ea"/>
          <a:cs typeface="+mn-cs"/>
        </a:defRPr>
      </a:lvl6pPr>
      <a:lvl7pPr marL="2743246" algn="l" defTabSz="457207" rtl="0" eaLnBrk="1" latinLnBrk="0" hangingPunct="1">
        <a:defRPr kumimoji="1" sz="1800" kern="1200">
          <a:solidFill>
            <a:schemeClr val="tx1"/>
          </a:solidFill>
          <a:latin typeface="+mn-lt"/>
          <a:ea typeface="+mn-ea"/>
          <a:cs typeface="+mn-cs"/>
        </a:defRPr>
      </a:lvl7pPr>
      <a:lvl8pPr marL="3200453" algn="l" defTabSz="457207" rtl="0" eaLnBrk="1" latinLnBrk="0" hangingPunct="1">
        <a:defRPr kumimoji="1" sz="1800" kern="1200">
          <a:solidFill>
            <a:schemeClr val="tx1"/>
          </a:solidFill>
          <a:latin typeface="+mn-lt"/>
          <a:ea typeface="+mn-ea"/>
          <a:cs typeface="+mn-cs"/>
        </a:defRPr>
      </a:lvl8pPr>
      <a:lvl9pPr marL="3657661" algn="l" defTabSz="45720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66442" y="1447801"/>
            <a:ext cx="6620968" cy="1891747"/>
          </a:xfrm>
        </p:spPr>
        <p:txBody>
          <a:bodyPr/>
          <a:lstStyle/>
          <a:p>
            <a:pPr algn="ctr"/>
            <a:r>
              <a:rPr lang="en-US" altLang="ja-JP" sz="3600" dirty="0" smtClean="0"/>
              <a:t>Python </a:t>
            </a:r>
            <a:r>
              <a:rPr lang="ja-JP" altLang="en-US" sz="3600" dirty="0" smtClean="0"/>
              <a:t>で体験するベイズ推論</a:t>
            </a:r>
            <a:r>
              <a:rPr lang="en-US" altLang="ja-JP" sz="3600" dirty="0" smtClean="0"/>
              <a:t/>
            </a:r>
            <a:br>
              <a:rPr lang="en-US" altLang="ja-JP" sz="3600" dirty="0" smtClean="0"/>
            </a:br>
            <a:r>
              <a:rPr lang="en-US" altLang="ja-JP" sz="3600" dirty="0" smtClean="0"/>
              <a:t>3.1</a:t>
            </a:r>
            <a:endParaRPr kumimoji="1" lang="ja-JP" altLang="en-US" sz="3600" dirty="0"/>
          </a:p>
        </p:txBody>
      </p:sp>
      <p:sp>
        <p:nvSpPr>
          <p:cNvPr id="3" name="サブタイトル 2"/>
          <p:cNvSpPr>
            <a:spLocks noGrp="1"/>
          </p:cNvSpPr>
          <p:nvPr>
            <p:ph type="subTitle" idx="1"/>
          </p:nvPr>
        </p:nvSpPr>
        <p:spPr>
          <a:xfrm>
            <a:off x="866442" y="4560426"/>
            <a:ext cx="6620968" cy="1585732"/>
          </a:xfrm>
        </p:spPr>
        <p:txBody>
          <a:bodyPr>
            <a:normAutofit/>
          </a:bodyPr>
          <a:lstStyle/>
          <a:p>
            <a:r>
              <a:rPr lang="ja-JP" altLang="en-US" dirty="0" smtClean="0"/>
              <a:t>秋山研究室　学部</a:t>
            </a:r>
            <a:r>
              <a:rPr lang="en-US" altLang="ja-JP" dirty="0" smtClean="0"/>
              <a:t>4</a:t>
            </a:r>
            <a:r>
              <a:rPr lang="ja-JP" altLang="en-US" dirty="0" smtClean="0"/>
              <a:t>年　久保田陸人</a:t>
            </a:r>
            <a:endParaRPr lang="en-US" altLang="ja-JP" dirty="0" smtClean="0"/>
          </a:p>
          <a:p>
            <a:endParaRPr kumimoji="1" lang="en-US" altLang="ja-JP" dirty="0"/>
          </a:p>
          <a:p>
            <a:r>
              <a:rPr lang="mr-IN" altLang="zh-TW" sz="1400" dirty="0" smtClean="0"/>
              <a:t>2017/</a:t>
            </a:r>
            <a:r>
              <a:rPr lang="en-US" altLang="zh-TW" sz="1400" dirty="0" smtClean="0"/>
              <a:t>11</a:t>
            </a:r>
            <a:r>
              <a:rPr lang="mr-IN" altLang="zh-TW" sz="1400" dirty="0" smtClean="0"/>
              <a:t>/</a:t>
            </a:r>
            <a:r>
              <a:rPr lang="en-US" altLang="zh-TW" sz="1400" dirty="0" smtClean="0"/>
              <a:t>07</a:t>
            </a:r>
            <a:endParaRPr lang="ja-JP" altLang="en-US" sz="1400" dirty="0"/>
          </a:p>
          <a:p>
            <a:endParaRPr kumimoji="1" lang="ja-JP" altLang="en-US" dirty="0"/>
          </a:p>
        </p:txBody>
      </p:sp>
    </p:spTree>
    <p:extLst>
      <p:ext uri="{BB962C8B-B14F-4D97-AF65-F5344CB8AC3E}">
        <p14:creationId xmlns:p14="http://schemas.microsoft.com/office/powerpoint/2010/main" val="813708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800" dirty="0" smtClean="0"/>
              <a:t>混合モデルの教師なしクラスタリング</a:t>
            </a:r>
            <a:endParaRPr kumimoji="1" lang="ja-JP" altLang="en-US" sz="2800" dirty="0"/>
          </a:p>
        </p:txBody>
      </p:sp>
      <p:sp>
        <p:nvSpPr>
          <p:cNvPr id="3" name="コンテンツ プレースホルダー 2"/>
          <p:cNvSpPr>
            <a:spLocks noGrp="1"/>
          </p:cNvSpPr>
          <p:nvPr>
            <p:ph idx="1"/>
          </p:nvPr>
        </p:nvSpPr>
        <p:spPr/>
        <p:txBody>
          <a:bodyPr/>
          <a:lstStyle/>
          <a:p>
            <a:r>
              <a:rPr kumimoji="1" lang="ja-JP" altLang="en-US" dirty="0" smtClean="0"/>
              <a:t>以下のようなデータ生成アルゴリズムをモデルとして考える</a:t>
            </a:r>
            <a:endParaRPr kumimoji="1" lang="en-US" altLang="ja-JP" dirty="0" smtClean="0"/>
          </a:p>
          <a:p>
            <a:pPr lvl="1"/>
            <a:r>
              <a:rPr lang="en-US" altLang="ja-JP" dirty="0" smtClean="0"/>
              <a:t>1.  </a:t>
            </a:r>
            <a:r>
              <a:rPr lang="ja-JP" altLang="en-US" dirty="0" smtClean="0"/>
              <a:t>各データ点において、確率 </a:t>
            </a:r>
            <a:r>
              <a:rPr lang="en-US" altLang="ja-JP" dirty="0" smtClean="0"/>
              <a:t>p</a:t>
            </a:r>
            <a:r>
              <a:rPr lang="ja-JP" altLang="en-US" dirty="0"/>
              <a:t> </a:t>
            </a:r>
            <a:r>
              <a:rPr lang="ja-JP" altLang="en-US" dirty="0" smtClean="0"/>
              <a:t>でクラスタ </a:t>
            </a:r>
            <a:r>
              <a:rPr lang="en-US" altLang="ja-JP" dirty="0" smtClean="0"/>
              <a:t>0 </a:t>
            </a:r>
            <a:r>
              <a:rPr lang="ja-JP" altLang="en-US" dirty="0" smtClean="0"/>
              <a:t>を、そうでなければ</a:t>
            </a:r>
            <a:r>
              <a:rPr lang="en-US" altLang="ja-JP" dirty="0" smtClean="0"/>
              <a:t/>
            </a:r>
            <a:br>
              <a:rPr lang="en-US" altLang="ja-JP" dirty="0" smtClean="0"/>
            </a:br>
            <a:r>
              <a:rPr lang="ja-JP" altLang="en-US" dirty="0" smtClean="0"/>
              <a:t>クラスタ </a:t>
            </a:r>
            <a:r>
              <a:rPr lang="en-US" altLang="ja-JP" dirty="0" smtClean="0"/>
              <a:t>1</a:t>
            </a:r>
            <a:r>
              <a:rPr lang="ja-JP" altLang="en-US" dirty="0" smtClean="0"/>
              <a:t> を選択し、</a:t>
            </a:r>
            <a:r>
              <a:rPr lang="en-US" altLang="ja-JP" dirty="0" err="1" smtClean="0"/>
              <a:t>i</a:t>
            </a:r>
            <a:r>
              <a:rPr lang="en-US" altLang="ja-JP" dirty="0" smtClean="0"/>
              <a:t> = (</a:t>
            </a:r>
            <a:r>
              <a:rPr lang="ja-JP" altLang="en-US" dirty="0" smtClean="0"/>
              <a:t>クラスタの番号</a:t>
            </a:r>
            <a:r>
              <a:rPr lang="en-US" altLang="ja-JP" dirty="0" smtClean="0"/>
              <a:t>)</a:t>
            </a:r>
            <a:r>
              <a:rPr lang="ja-JP" altLang="en-US" dirty="0"/>
              <a:t> </a:t>
            </a:r>
            <a:r>
              <a:rPr lang="ja-JP" altLang="en-US" dirty="0" smtClean="0"/>
              <a:t>とする</a:t>
            </a:r>
            <a:endParaRPr lang="en-US" altLang="ja-JP" dirty="0" smtClean="0"/>
          </a:p>
          <a:p>
            <a:pPr lvl="1"/>
            <a:r>
              <a:rPr kumimoji="1" lang="en-US" altLang="ja-JP" dirty="0" smtClean="0"/>
              <a:t>2.  </a:t>
            </a:r>
            <a:r>
              <a:rPr kumimoji="1" lang="ja-JP" altLang="en-US" dirty="0" smtClean="0"/>
              <a:t>パラメータ </a:t>
            </a:r>
            <a:r>
              <a:rPr kumimoji="1" lang="en-US" altLang="ja-JP" dirty="0" err="1" smtClean="0"/>
              <a:t>μ_i</a:t>
            </a:r>
            <a:r>
              <a:rPr kumimoji="1" lang="en-US" altLang="ja-JP" dirty="0" smtClean="0"/>
              <a:t> </a:t>
            </a:r>
            <a:r>
              <a:rPr kumimoji="1" lang="ja-JP" altLang="en-US" dirty="0" smtClean="0"/>
              <a:t>と </a:t>
            </a:r>
            <a:r>
              <a:rPr lang="en-US" altLang="ja-JP" dirty="0" err="1" smtClean="0"/>
              <a:t>σ_i</a:t>
            </a:r>
            <a:r>
              <a:rPr lang="en-US" altLang="ja-JP" dirty="0" smtClean="0"/>
              <a:t> </a:t>
            </a:r>
            <a:r>
              <a:rPr lang="ja-JP" altLang="en-US" dirty="0" smtClean="0"/>
              <a:t>の正規分布から値を </a:t>
            </a:r>
            <a:r>
              <a:rPr lang="en-US" altLang="ja-JP" dirty="0" smtClean="0"/>
              <a:t>1</a:t>
            </a:r>
            <a:r>
              <a:rPr lang="ja-JP" altLang="en-US" dirty="0" smtClean="0"/>
              <a:t> </a:t>
            </a:r>
            <a:r>
              <a:rPr lang="ja-JP" altLang="en-US" dirty="0" err="1" smtClean="0"/>
              <a:t>つ</a:t>
            </a:r>
            <a:r>
              <a:rPr lang="ja-JP" altLang="en-US" dirty="0" smtClean="0"/>
              <a:t>サンプリングする</a:t>
            </a:r>
            <a:endParaRPr lang="en-US" altLang="ja-JP" dirty="0" smtClean="0"/>
          </a:p>
          <a:p>
            <a:pPr lvl="1"/>
            <a:r>
              <a:rPr kumimoji="1" lang="en-US" altLang="ja-JP" dirty="0" smtClean="0"/>
              <a:t>3.  </a:t>
            </a:r>
            <a:r>
              <a:rPr kumimoji="1" lang="ja-JP" altLang="en-US" dirty="0" smtClean="0"/>
              <a:t>繰り返す</a:t>
            </a:r>
            <a:endParaRPr kumimoji="1" lang="en-US" altLang="ja-JP" dirty="0" smtClean="0"/>
          </a:p>
          <a:p>
            <a:pPr lvl="1"/>
            <a:endParaRPr lang="en-US" altLang="ja-JP" dirty="0"/>
          </a:p>
          <a:p>
            <a:r>
              <a:rPr kumimoji="1" lang="ja-JP" altLang="en-US" dirty="0" smtClean="0"/>
              <a:t>事前分布のパラメータ</a:t>
            </a:r>
            <a:endParaRPr kumimoji="1" lang="en-US" altLang="ja-JP" dirty="0" smtClean="0"/>
          </a:p>
          <a:p>
            <a:pPr lvl="1"/>
            <a:r>
              <a:rPr lang="en-US" altLang="ja-JP" dirty="0" smtClean="0"/>
              <a:t>p :</a:t>
            </a:r>
            <a:r>
              <a:rPr lang="ja-JP" altLang="en-US" dirty="0" smtClean="0"/>
              <a:t> </a:t>
            </a:r>
            <a:r>
              <a:rPr lang="en-US" altLang="ja-JP" dirty="0" smtClean="0"/>
              <a:t> 0 </a:t>
            </a:r>
            <a:r>
              <a:rPr lang="ja-JP" altLang="en-US" dirty="0" smtClean="0"/>
              <a:t>から </a:t>
            </a:r>
            <a:r>
              <a:rPr lang="en-US" altLang="ja-JP" dirty="0" smtClean="0"/>
              <a:t>1 </a:t>
            </a:r>
            <a:r>
              <a:rPr lang="ja-JP" altLang="en-US" dirty="0" smtClean="0"/>
              <a:t>の一様分布</a:t>
            </a:r>
            <a:endParaRPr lang="en-US" altLang="ja-JP" dirty="0" smtClean="0"/>
          </a:p>
          <a:p>
            <a:pPr lvl="1"/>
            <a:r>
              <a:rPr kumimoji="1" lang="en-US" altLang="ja-JP" dirty="0" smtClean="0"/>
              <a:t>μ_0 = 120,  </a:t>
            </a:r>
            <a:r>
              <a:rPr lang="en-US" altLang="ja-JP" dirty="0" smtClean="0"/>
              <a:t>μ_1 = 190</a:t>
            </a:r>
            <a:r>
              <a:rPr lang="ja-JP" altLang="en-US" dirty="0" smtClean="0"/>
              <a:t>（データを眺めて得た推定値）</a:t>
            </a:r>
            <a:endParaRPr lang="en-US" altLang="ja-JP" dirty="0" smtClean="0"/>
          </a:p>
          <a:p>
            <a:pPr lvl="1"/>
            <a:r>
              <a:rPr lang="en-US" altLang="ja-JP" dirty="0" err="1" smtClean="0"/>
              <a:t>σ_i</a:t>
            </a:r>
            <a:r>
              <a:rPr lang="en-US" altLang="ja-JP" dirty="0" smtClean="0"/>
              <a:t> = 10</a:t>
            </a:r>
          </a:p>
          <a:p>
            <a:pPr lvl="1"/>
            <a:endParaRPr kumimoji="1" lang="ja-JP" altLang="en-US" dirty="0"/>
          </a:p>
        </p:txBody>
      </p:sp>
      <p:sp>
        <p:nvSpPr>
          <p:cNvPr id="4" name="フッター プレースホルダー 3"/>
          <p:cNvSpPr>
            <a:spLocks noGrp="1"/>
          </p:cNvSpPr>
          <p:nvPr>
            <p:ph type="ftr" sz="quarter" idx="11"/>
          </p:nvPr>
        </p:nvSpPr>
        <p:spPr/>
        <p:txBody>
          <a:bodyPr/>
          <a:lstStyle/>
          <a:p>
            <a:r>
              <a:rPr kumimoji="1" lang="en-US" altLang="ja-JP" smtClean="0"/>
              <a:t>2017/11/07      </a:t>
            </a:r>
            <a:r>
              <a:rPr kumimoji="1" lang="ja-JP" altLang="en-US" smtClean="0"/>
              <a:t>教科書輪講</a:t>
            </a:r>
            <a:endParaRPr kumimoji="1" lang="ja-JP" altLang="en-US" dirty="0"/>
          </a:p>
        </p:txBody>
      </p:sp>
      <p:sp>
        <p:nvSpPr>
          <p:cNvPr id="5" name="スライド番号プレースホルダー 4"/>
          <p:cNvSpPr>
            <a:spLocks noGrp="1"/>
          </p:cNvSpPr>
          <p:nvPr>
            <p:ph type="sldNum" sz="quarter" idx="12"/>
          </p:nvPr>
        </p:nvSpPr>
        <p:spPr/>
        <p:txBody>
          <a:bodyPr/>
          <a:lstStyle/>
          <a:p>
            <a:fld id="{1DD85E77-A6CD-4427-905B-A2D103A6DA76}" type="slidenum">
              <a:rPr kumimoji="1" lang="ja-JP" altLang="en-US" smtClean="0"/>
              <a:t>10</a:t>
            </a:fld>
            <a:endParaRPr kumimoji="1" lang="ja-JP" altLang="en-US" dirty="0"/>
          </a:p>
        </p:txBody>
      </p:sp>
    </p:spTree>
    <p:extLst>
      <p:ext uri="{BB962C8B-B14F-4D97-AF65-F5344CB8AC3E}">
        <p14:creationId xmlns:p14="http://schemas.microsoft.com/office/powerpoint/2010/main" val="236513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6185" y="1664339"/>
            <a:ext cx="6371847" cy="4660259"/>
          </a:xfrm>
          <a:prstGeom prst="rect">
            <a:avLst/>
          </a:prstGeom>
        </p:spPr>
      </p:pic>
      <p:sp>
        <p:nvSpPr>
          <p:cNvPr id="2" name="タイトル 1"/>
          <p:cNvSpPr>
            <a:spLocks noGrp="1"/>
          </p:cNvSpPr>
          <p:nvPr>
            <p:ph type="title"/>
          </p:nvPr>
        </p:nvSpPr>
        <p:spPr/>
        <p:txBody>
          <a:bodyPr/>
          <a:lstStyle/>
          <a:p>
            <a:r>
              <a:rPr kumimoji="1" lang="ja-JP" altLang="en-US" sz="2800" dirty="0" smtClean="0"/>
              <a:t>混合モデルの教師なしクラスタリング</a:t>
            </a:r>
            <a:endParaRPr kumimoji="1" lang="ja-JP" altLang="en-US" sz="2800" dirty="0"/>
          </a:p>
        </p:txBody>
      </p:sp>
      <p:sp>
        <p:nvSpPr>
          <p:cNvPr id="4" name="フッター プレースホルダー 3"/>
          <p:cNvSpPr>
            <a:spLocks noGrp="1"/>
          </p:cNvSpPr>
          <p:nvPr>
            <p:ph type="ftr" sz="quarter" idx="11"/>
          </p:nvPr>
        </p:nvSpPr>
        <p:spPr/>
        <p:txBody>
          <a:bodyPr/>
          <a:lstStyle/>
          <a:p>
            <a:r>
              <a:rPr kumimoji="1" lang="en-US" altLang="ja-JP" smtClean="0"/>
              <a:t>2017/11/07      </a:t>
            </a:r>
            <a:r>
              <a:rPr kumimoji="1" lang="ja-JP" altLang="en-US" smtClean="0"/>
              <a:t>教科書輪講</a:t>
            </a:r>
            <a:endParaRPr kumimoji="1" lang="ja-JP" altLang="en-US" dirty="0"/>
          </a:p>
        </p:txBody>
      </p:sp>
      <p:sp>
        <p:nvSpPr>
          <p:cNvPr id="5" name="スライド番号プレースホルダー 4"/>
          <p:cNvSpPr>
            <a:spLocks noGrp="1"/>
          </p:cNvSpPr>
          <p:nvPr>
            <p:ph type="sldNum" sz="quarter" idx="12"/>
          </p:nvPr>
        </p:nvSpPr>
        <p:spPr/>
        <p:txBody>
          <a:bodyPr/>
          <a:lstStyle/>
          <a:p>
            <a:fld id="{1DD85E77-A6CD-4427-905B-A2D103A6DA76}" type="slidenum">
              <a:rPr kumimoji="1" lang="ja-JP" altLang="en-US" smtClean="0"/>
              <a:t>11</a:t>
            </a:fld>
            <a:endParaRPr kumimoji="1" lang="ja-JP" altLang="en-US" dirty="0"/>
          </a:p>
        </p:txBody>
      </p:sp>
      <p:sp>
        <p:nvSpPr>
          <p:cNvPr id="7" name="コンテンツ プレースホルダー 6"/>
          <p:cNvSpPr>
            <a:spLocks noGrp="1"/>
          </p:cNvSpPr>
          <p:nvPr>
            <p:ph idx="1"/>
          </p:nvPr>
        </p:nvSpPr>
        <p:spPr/>
        <p:txBody>
          <a:bodyPr/>
          <a:lstStyle/>
          <a:p>
            <a:r>
              <a:rPr kumimoji="1" lang="en-US" altLang="ja-JP" dirty="0" smtClean="0"/>
              <a:t>MCMC </a:t>
            </a:r>
            <a:r>
              <a:rPr kumimoji="1" lang="ja-JP" altLang="en-US" dirty="0" smtClean="0"/>
              <a:t>を回した結果</a:t>
            </a:r>
            <a:endParaRPr kumimoji="1" lang="ja-JP" altLang="en-US" dirty="0"/>
          </a:p>
        </p:txBody>
      </p:sp>
      <p:sp>
        <p:nvSpPr>
          <p:cNvPr id="8" name="テキスト ボックス 7"/>
          <p:cNvSpPr txBox="1"/>
          <p:nvPr/>
        </p:nvSpPr>
        <p:spPr>
          <a:xfrm>
            <a:off x="565201" y="2288905"/>
            <a:ext cx="1800493" cy="369332"/>
          </a:xfrm>
          <a:prstGeom prst="rect">
            <a:avLst/>
          </a:prstGeom>
          <a:noFill/>
        </p:spPr>
        <p:txBody>
          <a:bodyPr wrap="none" rtlCol="0">
            <a:spAutoFit/>
          </a:bodyPr>
          <a:lstStyle/>
          <a:p>
            <a:r>
              <a:rPr kumimoji="1" lang="ja-JP" altLang="en-US" dirty="0" smtClean="0">
                <a:solidFill>
                  <a:schemeClr val="bg2">
                    <a:lumMod val="25000"/>
                  </a:schemeClr>
                </a:solidFill>
              </a:rPr>
              <a:t>クラスタの中心</a:t>
            </a:r>
            <a:endParaRPr kumimoji="1" lang="ja-JP" altLang="en-US" dirty="0">
              <a:solidFill>
                <a:schemeClr val="bg2">
                  <a:lumMod val="25000"/>
                </a:schemeClr>
              </a:solidFill>
            </a:endParaRPr>
          </a:p>
        </p:txBody>
      </p:sp>
      <p:sp>
        <p:nvSpPr>
          <p:cNvPr id="9" name="テキスト ボックス 8"/>
          <p:cNvSpPr txBox="1"/>
          <p:nvPr/>
        </p:nvSpPr>
        <p:spPr>
          <a:xfrm>
            <a:off x="911449" y="3766913"/>
            <a:ext cx="1107996" cy="369332"/>
          </a:xfrm>
          <a:prstGeom prst="rect">
            <a:avLst/>
          </a:prstGeom>
          <a:noFill/>
        </p:spPr>
        <p:txBody>
          <a:bodyPr wrap="none" rtlCol="0">
            <a:spAutoFit/>
          </a:bodyPr>
          <a:lstStyle/>
          <a:p>
            <a:r>
              <a:rPr kumimoji="1" lang="ja-JP" altLang="en-US" dirty="0" smtClean="0">
                <a:solidFill>
                  <a:schemeClr val="bg2">
                    <a:lumMod val="25000"/>
                  </a:schemeClr>
                </a:solidFill>
              </a:rPr>
              <a:t>標準偏差</a:t>
            </a:r>
            <a:endParaRPr kumimoji="1" lang="ja-JP" altLang="en-US" dirty="0">
              <a:solidFill>
                <a:schemeClr val="bg2">
                  <a:lumMod val="25000"/>
                </a:schemeClr>
              </a:solidFill>
            </a:endParaRPr>
          </a:p>
        </p:txBody>
      </p:sp>
      <p:sp>
        <p:nvSpPr>
          <p:cNvPr id="10" name="テキスト ボックス 9"/>
          <p:cNvSpPr txBox="1"/>
          <p:nvPr/>
        </p:nvSpPr>
        <p:spPr>
          <a:xfrm>
            <a:off x="555582" y="5080072"/>
            <a:ext cx="1819729" cy="646331"/>
          </a:xfrm>
          <a:prstGeom prst="rect">
            <a:avLst/>
          </a:prstGeom>
          <a:noFill/>
        </p:spPr>
        <p:txBody>
          <a:bodyPr wrap="none" rtlCol="0">
            <a:spAutoFit/>
          </a:bodyPr>
          <a:lstStyle/>
          <a:p>
            <a:r>
              <a:rPr kumimoji="1" lang="ja-JP" altLang="en-US" dirty="0" smtClean="0">
                <a:solidFill>
                  <a:schemeClr val="bg2">
                    <a:lumMod val="25000"/>
                  </a:schemeClr>
                </a:solidFill>
              </a:rPr>
              <a:t>クラスタ </a:t>
            </a:r>
            <a:r>
              <a:rPr kumimoji="1" lang="en-US" altLang="ja-JP" dirty="0" smtClean="0">
                <a:solidFill>
                  <a:schemeClr val="bg2">
                    <a:lumMod val="25000"/>
                  </a:schemeClr>
                </a:solidFill>
              </a:rPr>
              <a:t>0 </a:t>
            </a:r>
            <a:r>
              <a:rPr kumimoji="1" lang="ja-JP" altLang="en-US" dirty="0" smtClean="0">
                <a:solidFill>
                  <a:schemeClr val="bg2">
                    <a:lumMod val="25000"/>
                  </a:schemeClr>
                </a:solidFill>
              </a:rPr>
              <a:t>への</a:t>
            </a:r>
            <a:endParaRPr kumimoji="1" lang="en-US" altLang="ja-JP" dirty="0" smtClean="0">
              <a:solidFill>
                <a:schemeClr val="bg2">
                  <a:lumMod val="25000"/>
                </a:schemeClr>
              </a:solidFill>
            </a:endParaRPr>
          </a:p>
          <a:p>
            <a:r>
              <a:rPr kumimoji="1" lang="ja-JP" altLang="en-US" dirty="0" smtClean="0">
                <a:solidFill>
                  <a:schemeClr val="bg2">
                    <a:lumMod val="25000"/>
                  </a:schemeClr>
                </a:solidFill>
              </a:rPr>
              <a:t>割</a:t>
            </a:r>
            <a:r>
              <a:rPr kumimoji="1" lang="ja-JP" altLang="en-US" dirty="0">
                <a:solidFill>
                  <a:schemeClr val="bg2">
                    <a:lumMod val="25000"/>
                  </a:schemeClr>
                </a:solidFill>
              </a:rPr>
              <a:t>当</a:t>
            </a:r>
            <a:r>
              <a:rPr kumimoji="1" lang="ja-JP" altLang="en-US" dirty="0" smtClean="0">
                <a:solidFill>
                  <a:schemeClr val="bg2">
                    <a:lumMod val="25000"/>
                  </a:schemeClr>
                </a:solidFill>
              </a:rPr>
              <a:t>頻度 </a:t>
            </a:r>
            <a:r>
              <a:rPr kumimoji="1" lang="en-US" altLang="ja-JP" dirty="0" smtClean="0">
                <a:solidFill>
                  <a:schemeClr val="bg2">
                    <a:lumMod val="25000"/>
                  </a:schemeClr>
                </a:solidFill>
              </a:rPr>
              <a:t>p</a:t>
            </a:r>
            <a:endParaRPr kumimoji="1" lang="ja-JP" altLang="en-US" dirty="0">
              <a:solidFill>
                <a:schemeClr val="bg2">
                  <a:lumMod val="25000"/>
                </a:schemeClr>
              </a:solidFill>
            </a:endParaRPr>
          </a:p>
        </p:txBody>
      </p:sp>
    </p:spTree>
    <p:extLst>
      <p:ext uri="{BB962C8B-B14F-4D97-AF65-F5344CB8AC3E}">
        <p14:creationId xmlns:p14="http://schemas.microsoft.com/office/powerpoint/2010/main" val="634589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800" dirty="0" smtClean="0"/>
              <a:t>混合モデルの教師なしクラスタリング</a:t>
            </a:r>
            <a:endParaRPr kumimoji="1" lang="ja-JP" altLang="en-US" sz="2800" dirty="0"/>
          </a:p>
        </p:txBody>
      </p:sp>
      <p:sp>
        <p:nvSpPr>
          <p:cNvPr id="3" name="コンテンツ プレースホルダー 2"/>
          <p:cNvSpPr>
            <a:spLocks noGrp="1"/>
          </p:cNvSpPr>
          <p:nvPr>
            <p:ph idx="1"/>
          </p:nvPr>
        </p:nvSpPr>
        <p:spPr/>
        <p:txBody>
          <a:bodyPr/>
          <a:lstStyle/>
          <a:p>
            <a:r>
              <a:rPr kumimoji="1" lang="ja-JP" altLang="en-US" dirty="0" smtClean="0"/>
              <a:t>以下のような性質が見て取れる</a:t>
            </a:r>
            <a:endParaRPr kumimoji="1" lang="en-US" altLang="ja-JP" dirty="0" smtClean="0"/>
          </a:p>
          <a:p>
            <a:pPr lvl="1"/>
            <a:r>
              <a:rPr lang="ja-JP" altLang="en-US" dirty="0"/>
              <a:t>軌</a:t>
            </a:r>
            <a:r>
              <a:rPr lang="ja-JP" altLang="en-US" dirty="0" smtClean="0"/>
              <a:t>跡は収束するが、ある一点に収束するのではなく、</a:t>
            </a:r>
            <a:r>
              <a:rPr lang="en-US" altLang="ja-JP" dirty="0" smtClean="0"/>
              <a:t/>
            </a:r>
            <a:br>
              <a:rPr lang="en-US" altLang="ja-JP" dirty="0" smtClean="0"/>
            </a:br>
            <a:r>
              <a:rPr lang="ja-JP" altLang="en-US" b="1" dirty="0" smtClean="0"/>
              <a:t>ある分布に収束</a:t>
            </a:r>
            <a:r>
              <a:rPr lang="ja-JP" altLang="en-US" dirty="0" smtClean="0"/>
              <a:t>する</a:t>
            </a:r>
            <a:endParaRPr lang="en-US" altLang="ja-JP" dirty="0" smtClean="0"/>
          </a:p>
          <a:p>
            <a:pPr lvl="1"/>
            <a:r>
              <a:rPr kumimoji="1" lang="ja-JP" altLang="en-US" dirty="0"/>
              <a:t>最初</a:t>
            </a:r>
            <a:r>
              <a:rPr kumimoji="1" lang="ja-JP" altLang="en-US" dirty="0" smtClean="0"/>
              <a:t>の数千点は、最終的にほしい分布とは関係がないため、それらは推論に使えないので捨てるべき</a:t>
            </a:r>
            <a:r>
              <a:rPr kumimoji="1" lang="en-US" altLang="ja-JP" dirty="0" smtClean="0"/>
              <a:t/>
            </a:r>
            <a:br>
              <a:rPr kumimoji="1" lang="en-US" altLang="ja-JP" dirty="0" smtClean="0"/>
            </a:br>
            <a:r>
              <a:rPr kumimoji="1" lang="ja-JP" altLang="en-US" dirty="0" smtClean="0"/>
              <a:t>（この最初の数千点の期間を「バーンイン」と呼ぶ）</a:t>
            </a:r>
            <a:endParaRPr kumimoji="1" lang="en-US" altLang="ja-JP" dirty="0" smtClean="0"/>
          </a:p>
          <a:p>
            <a:pPr lvl="1"/>
            <a:endParaRPr kumimoji="1" lang="ja-JP" altLang="en-US" dirty="0"/>
          </a:p>
        </p:txBody>
      </p:sp>
      <p:sp>
        <p:nvSpPr>
          <p:cNvPr id="4" name="フッター プレースホルダー 3"/>
          <p:cNvSpPr>
            <a:spLocks noGrp="1"/>
          </p:cNvSpPr>
          <p:nvPr>
            <p:ph type="ftr" sz="quarter" idx="11"/>
          </p:nvPr>
        </p:nvSpPr>
        <p:spPr/>
        <p:txBody>
          <a:bodyPr/>
          <a:lstStyle/>
          <a:p>
            <a:r>
              <a:rPr kumimoji="1" lang="en-US" altLang="ja-JP" smtClean="0"/>
              <a:t>2017/11/07      </a:t>
            </a:r>
            <a:r>
              <a:rPr kumimoji="1" lang="ja-JP" altLang="en-US" smtClean="0"/>
              <a:t>教科書輪講</a:t>
            </a:r>
            <a:endParaRPr kumimoji="1" lang="ja-JP" altLang="en-US" dirty="0"/>
          </a:p>
        </p:txBody>
      </p:sp>
      <p:sp>
        <p:nvSpPr>
          <p:cNvPr id="5" name="スライド番号プレースホルダー 4"/>
          <p:cNvSpPr>
            <a:spLocks noGrp="1"/>
          </p:cNvSpPr>
          <p:nvPr>
            <p:ph type="sldNum" sz="quarter" idx="12"/>
          </p:nvPr>
        </p:nvSpPr>
        <p:spPr/>
        <p:txBody>
          <a:bodyPr/>
          <a:lstStyle/>
          <a:p>
            <a:fld id="{1DD85E77-A6CD-4427-905B-A2D103A6DA76}" type="slidenum">
              <a:rPr kumimoji="1" lang="ja-JP" altLang="en-US" smtClean="0"/>
              <a:t>12</a:t>
            </a:fld>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0783" y="3515604"/>
            <a:ext cx="3840661" cy="2808994"/>
          </a:xfrm>
          <a:prstGeom prst="rect">
            <a:avLst/>
          </a:prstGeom>
        </p:spPr>
      </p:pic>
    </p:spTree>
    <p:extLst>
      <p:ext uri="{BB962C8B-B14F-4D97-AF65-F5344CB8AC3E}">
        <p14:creationId xmlns:p14="http://schemas.microsoft.com/office/powerpoint/2010/main" val="1957764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800" dirty="0" smtClean="0"/>
              <a:t>混合モデルの教師なしクラスタリング</a:t>
            </a:r>
            <a:endParaRPr kumimoji="1" lang="ja-JP" altLang="en-US" sz="2800" dirty="0"/>
          </a:p>
        </p:txBody>
      </p:sp>
      <p:sp>
        <p:nvSpPr>
          <p:cNvPr id="3" name="コンテンツ プレースホルダー 2"/>
          <p:cNvSpPr>
            <a:spLocks noGrp="1"/>
          </p:cNvSpPr>
          <p:nvPr>
            <p:ph idx="1"/>
          </p:nvPr>
        </p:nvSpPr>
        <p:spPr/>
        <p:txBody>
          <a:bodyPr/>
          <a:lstStyle/>
          <a:p>
            <a:r>
              <a:rPr lang="ja-JP" altLang="en-US" dirty="0" smtClean="0"/>
              <a:t>さらに </a:t>
            </a:r>
            <a:r>
              <a:rPr lang="en-US" altLang="ja-JP" dirty="0" smtClean="0"/>
              <a:t>10 </a:t>
            </a:r>
            <a:r>
              <a:rPr lang="ja-JP" altLang="en-US" dirty="0" smtClean="0"/>
              <a:t>万回やった結果</a:t>
            </a:r>
            <a:endParaRPr kumimoji="1" lang="ja-JP" altLang="en-US" dirty="0"/>
          </a:p>
        </p:txBody>
      </p:sp>
      <p:sp>
        <p:nvSpPr>
          <p:cNvPr id="4" name="フッター プレースホルダー 3"/>
          <p:cNvSpPr>
            <a:spLocks noGrp="1"/>
          </p:cNvSpPr>
          <p:nvPr>
            <p:ph type="ftr" sz="quarter" idx="11"/>
          </p:nvPr>
        </p:nvSpPr>
        <p:spPr/>
        <p:txBody>
          <a:bodyPr/>
          <a:lstStyle/>
          <a:p>
            <a:r>
              <a:rPr kumimoji="1" lang="en-US" altLang="ja-JP" smtClean="0"/>
              <a:t>2017/11/07      </a:t>
            </a:r>
            <a:r>
              <a:rPr kumimoji="1" lang="ja-JP" altLang="en-US" smtClean="0"/>
              <a:t>教科書輪講</a:t>
            </a:r>
            <a:endParaRPr kumimoji="1" lang="ja-JP" altLang="en-US" dirty="0"/>
          </a:p>
        </p:txBody>
      </p:sp>
      <p:sp>
        <p:nvSpPr>
          <p:cNvPr id="5" name="スライド番号プレースホルダー 4"/>
          <p:cNvSpPr>
            <a:spLocks noGrp="1"/>
          </p:cNvSpPr>
          <p:nvPr>
            <p:ph type="sldNum" sz="quarter" idx="12"/>
          </p:nvPr>
        </p:nvSpPr>
        <p:spPr/>
        <p:txBody>
          <a:bodyPr/>
          <a:lstStyle/>
          <a:p>
            <a:fld id="{1DD85E77-A6CD-4427-905B-A2D103A6DA76}" type="slidenum">
              <a:rPr kumimoji="1" lang="ja-JP" altLang="en-US" smtClean="0"/>
              <a:t>13</a:t>
            </a:fld>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02" y="2546430"/>
            <a:ext cx="8676235" cy="3194693"/>
          </a:xfrm>
          <a:prstGeom prst="rect">
            <a:avLst/>
          </a:prstGeom>
        </p:spPr>
      </p:pic>
    </p:spTree>
    <p:extLst>
      <p:ext uri="{BB962C8B-B14F-4D97-AF65-F5344CB8AC3E}">
        <p14:creationId xmlns:p14="http://schemas.microsoft.com/office/powerpoint/2010/main" val="2599028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800" dirty="0" smtClean="0"/>
              <a:t>混合モデルの教師なしクラスタリング</a:t>
            </a:r>
            <a:endParaRPr kumimoji="1" lang="ja-JP" altLang="en-US" sz="2800" dirty="0"/>
          </a:p>
        </p:txBody>
      </p:sp>
      <p:sp>
        <p:nvSpPr>
          <p:cNvPr id="3" name="コンテンツ プレースホルダー 2"/>
          <p:cNvSpPr>
            <a:spLocks noGrp="1"/>
          </p:cNvSpPr>
          <p:nvPr>
            <p:ph idx="1"/>
          </p:nvPr>
        </p:nvSpPr>
        <p:spPr/>
        <p:txBody>
          <a:bodyPr/>
          <a:lstStyle/>
          <a:p>
            <a:r>
              <a:rPr lang="ja-JP" altLang="en-US" dirty="0" smtClean="0"/>
              <a:t>各クラスタの中心と標準偏差の事後分布が得られたので、</a:t>
            </a:r>
            <a:r>
              <a:rPr lang="en-US" altLang="ja-JP" dirty="0" smtClean="0"/>
              <a:t/>
            </a:r>
            <a:br>
              <a:rPr lang="en-US" altLang="ja-JP" dirty="0" smtClean="0"/>
            </a:br>
            <a:r>
              <a:rPr lang="ja-JP" altLang="en-US" dirty="0" smtClean="0"/>
              <a:t>それをプロット</a:t>
            </a:r>
            <a:endParaRPr kumimoji="1" lang="ja-JP" altLang="en-US" dirty="0"/>
          </a:p>
        </p:txBody>
      </p:sp>
      <p:sp>
        <p:nvSpPr>
          <p:cNvPr id="4" name="フッター プレースホルダー 3"/>
          <p:cNvSpPr>
            <a:spLocks noGrp="1"/>
          </p:cNvSpPr>
          <p:nvPr>
            <p:ph type="ftr" sz="quarter" idx="11"/>
          </p:nvPr>
        </p:nvSpPr>
        <p:spPr/>
        <p:txBody>
          <a:bodyPr/>
          <a:lstStyle/>
          <a:p>
            <a:r>
              <a:rPr kumimoji="1" lang="en-US" altLang="ja-JP" smtClean="0"/>
              <a:t>2017/11/07      </a:t>
            </a:r>
            <a:r>
              <a:rPr kumimoji="1" lang="ja-JP" altLang="en-US" smtClean="0"/>
              <a:t>教科書輪講</a:t>
            </a:r>
            <a:endParaRPr kumimoji="1" lang="ja-JP" altLang="en-US" dirty="0"/>
          </a:p>
        </p:txBody>
      </p:sp>
      <p:sp>
        <p:nvSpPr>
          <p:cNvPr id="5" name="スライド番号プレースホルダー 4"/>
          <p:cNvSpPr>
            <a:spLocks noGrp="1"/>
          </p:cNvSpPr>
          <p:nvPr>
            <p:ph type="sldNum" sz="quarter" idx="12"/>
          </p:nvPr>
        </p:nvSpPr>
        <p:spPr/>
        <p:txBody>
          <a:bodyPr/>
          <a:lstStyle/>
          <a:p>
            <a:fld id="{1DD85E77-A6CD-4427-905B-A2D103A6DA76}" type="slidenum">
              <a:rPr kumimoji="1" lang="ja-JP" altLang="en-US" smtClean="0"/>
              <a:t>14</a:t>
            </a:fld>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96" y="2696902"/>
            <a:ext cx="8742162" cy="3122201"/>
          </a:xfrm>
          <a:prstGeom prst="rect">
            <a:avLst/>
          </a:prstGeom>
        </p:spPr>
      </p:pic>
    </p:spTree>
    <p:extLst>
      <p:ext uri="{BB962C8B-B14F-4D97-AF65-F5344CB8AC3E}">
        <p14:creationId xmlns:p14="http://schemas.microsoft.com/office/powerpoint/2010/main" val="1227998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800" dirty="0" smtClean="0"/>
              <a:t>混合モデルの教師なしクラスタリング</a:t>
            </a:r>
            <a:endParaRPr kumimoji="1" lang="ja-JP" altLang="en-US" sz="2800" dirty="0"/>
          </a:p>
        </p:txBody>
      </p:sp>
      <p:sp>
        <p:nvSpPr>
          <p:cNvPr id="3" name="コンテンツ プレースホルダー 2"/>
          <p:cNvSpPr>
            <a:spLocks noGrp="1"/>
          </p:cNvSpPr>
          <p:nvPr>
            <p:ph idx="1"/>
          </p:nvPr>
        </p:nvSpPr>
        <p:spPr/>
        <p:txBody>
          <a:bodyPr/>
          <a:lstStyle/>
          <a:p>
            <a:r>
              <a:rPr lang="ja-JP" altLang="en-US" dirty="0" smtClean="0"/>
              <a:t>事後分布より、各データ点がクラスタ </a:t>
            </a:r>
            <a:r>
              <a:rPr lang="en-US" altLang="ja-JP" dirty="0" smtClean="0"/>
              <a:t>0</a:t>
            </a:r>
            <a:r>
              <a:rPr lang="ja-JP" altLang="en-US" dirty="0" smtClean="0"/>
              <a:t> に属する頻度を</a:t>
            </a:r>
            <a:r>
              <a:rPr lang="en-US" altLang="ja-JP" dirty="0" smtClean="0"/>
              <a:t/>
            </a:r>
            <a:br>
              <a:rPr lang="en-US" altLang="ja-JP" dirty="0" smtClean="0"/>
            </a:br>
            <a:r>
              <a:rPr lang="ja-JP" altLang="en-US" dirty="0" smtClean="0"/>
              <a:t>推定してプロット</a:t>
            </a:r>
            <a:endParaRPr kumimoji="1" lang="ja-JP" altLang="en-US" dirty="0"/>
          </a:p>
        </p:txBody>
      </p:sp>
      <p:sp>
        <p:nvSpPr>
          <p:cNvPr id="4" name="フッター プレースホルダー 3"/>
          <p:cNvSpPr>
            <a:spLocks noGrp="1"/>
          </p:cNvSpPr>
          <p:nvPr>
            <p:ph type="ftr" sz="quarter" idx="11"/>
          </p:nvPr>
        </p:nvSpPr>
        <p:spPr/>
        <p:txBody>
          <a:bodyPr/>
          <a:lstStyle/>
          <a:p>
            <a:r>
              <a:rPr kumimoji="1" lang="en-US" altLang="ja-JP" smtClean="0"/>
              <a:t>2017/11/07      </a:t>
            </a:r>
            <a:r>
              <a:rPr kumimoji="1" lang="ja-JP" altLang="en-US" smtClean="0"/>
              <a:t>教科書輪講</a:t>
            </a:r>
            <a:endParaRPr kumimoji="1" lang="ja-JP" altLang="en-US" dirty="0"/>
          </a:p>
        </p:txBody>
      </p:sp>
      <p:sp>
        <p:nvSpPr>
          <p:cNvPr id="5" name="スライド番号プレースホルダー 4"/>
          <p:cNvSpPr>
            <a:spLocks noGrp="1"/>
          </p:cNvSpPr>
          <p:nvPr>
            <p:ph type="sldNum" sz="quarter" idx="12"/>
          </p:nvPr>
        </p:nvSpPr>
        <p:spPr/>
        <p:txBody>
          <a:bodyPr/>
          <a:lstStyle/>
          <a:p>
            <a:fld id="{1DD85E77-A6CD-4427-905B-A2D103A6DA76}" type="slidenum">
              <a:rPr kumimoji="1" lang="ja-JP" altLang="en-US" smtClean="0"/>
              <a:t>15</a:t>
            </a:fld>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71" y="2604304"/>
            <a:ext cx="8649366" cy="3491696"/>
          </a:xfrm>
          <a:prstGeom prst="rect">
            <a:avLst/>
          </a:prstGeom>
        </p:spPr>
      </p:pic>
    </p:spTree>
    <p:extLst>
      <p:ext uri="{BB962C8B-B14F-4D97-AF65-F5344CB8AC3E}">
        <p14:creationId xmlns:p14="http://schemas.microsoft.com/office/powerpoint/2010/main" val="183920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800" dirty="0" smtClean="0"/>
              <a:t>混合モデルの教師なしクラスタリング</a:t>
            </a:r>
            <a:endParaRPr kumimoji="1" lang="ja-JP" altLang="en-US" sz="2800" dirty="0"/>
          </a:p>
        </p:txBody>
      </p:sp>
      <p:sp>
        <p:nvSpPr>
          <p:cNvPr id="3" name="コンテンツ プレースホルダー 2"/>
          <p:cNvSpPr>
            <a:spLocks noGrp="1"/>
          </p:cNvSpPr>
          <p:nvPr>
            <p:ph idx="1"/>
          </p:nvPr>
        </p:nvSpPr>
        <p:spPr/>
        <p:txBody>
          <a:bodyPr/>
          <a:lstStyle/>
          <a:p>
            <a:r>
              <a:rPr lang="ja-JP" altLang="en-US" dirty="0" smtClean="0"/>
              <a:t>得られたのは正規分布のパラメータの分布</a:t>
            </a:r>
            <a:endParaRPr lang="en-US" altLang="ja-JP" dirty="0" smtClean="0"/>
          </a:p>
          <a:p>
            <a:pPr lvl="1"/>
            <a:r>
              <a:rPr kumimoji="1" lang="ja-JP" altLang="en-US" dirty="0" smtClean="0"/>
              <a:t>できれば、データを最も</a:t>
            </a:r>
            <a:r>
              <a:rPr lang="ja-JP" altLang="en-US" dirty="0" smtClean="0"/>
              <a:t>よく表すある一つの正規分布がほしい</a:t>
            </a:r>
            <a:endParaRPr lang="en-US" altLang="ja-JP" dirty="0" smtClean="0"/>
          </a:p>
          <a:p>
            <a:r>
              <a:rPr kumimoji="1" lang="ja-JP" altLang="en-US" dirty="0" smtClean="0"/>
              <a:t>事後</a:t>
            </a:r>
            <a:r>
              <a:rPr kumimoji="1" lang="ja-JP" altLang="en-US" dirty="0"/>
              <a:t>分布</a:t>
            </a:r>
            <a:r>
              <a:rPr kumimoji="1" lang="ja-JP" altLang="en-US" dirty="0" smtClean="0"/>
              <a:t>の平均を用いることで、簡単に</a:t>
            </a:r>
            <a:r>
              <a:rPr lang="ja-JP" altLang="en-US" dirty="0" smtClean="0"/>
              <a:t>良さ</a:t>
            </a:r>
            <a:r>
              <a:rPr lang="ja-JP" altLang="en-US" dirty="0" err="1" smtClean="0"/>
              <a:t>げな</a:t>
            </a:r>
            <a:r>
              <a:rPr lang="ja-JP" altLang="en-US" dirty="0" smtClean="0"/>
              <a:t>ものを</a:t>
            </a:r>
            <a:r>
              <a:rPr lang="en-US" altLang="ja-JP" dirty="0" smtClean="0"/>
              <a:t/>
            </a:r>
            <a:br>
              <a:rPr lang="en-US" altLang="ja-JP" dirty="0" smtClean="0"/>
            </a:br>
            <a:r>
              <a:rPr lang="ja-JP" altLang="en-US" dirty="0" smtClean="0"/>
              <a:t>拾うことができる</a:t>
            </a:r>
            <a:endParaRPr kumimoji="1" lang="ja-JP" altLang="en-US" dirty="0"/>
          </a:p>
        </p:txBody>
      </p:sp>
      <p:sp>
        <p:nvSpPr>
          <p:cNvPr id="4" name="フッター プレースホルダー 3"/>
          <p:cNvSpPr>
            <a:spLocks noGrp="1"/>
          </p:cNvSpPr>
          <p:nvPr>
            <p:ph type="ftr" sz="quarter" idx="11"/>
          </p:nvPr>
        </p:nvSpPr>
        <p:spPr/>
        <p:txBody>
          <a:bodyPr/>
          <a:lstStyle/>
          <a:p>
            <a:r>
              <a:rPr kumimoji="1" lang="en-US" altLang="ja-JP" smtClean="0"/>
              <a:t>2017/11/07      </a:t>
            </a:r>
            <a:r>
              <a:rPr kumimoji="1" lang="ja-JP" altLang="en-US" smtClean="0"/>
              <a:t>教科書輪講</a:t>
            </a:r>
            <a:endParaRPr kumimoji="1" lang="ja-JP" altLang="en-US" dirty="0"/>
          </a:p>
        </p:txBody>
      </p:sp>
      <p:sp>
        <p:nvSpPr>
          <p:cNvPr id="5" name="スライド番号プレースホルダー 4"/>
          <p:cNvSpPr>
            <a:spLocks noGrp="1"/>
          </p:cNvSpPr>
          <p:nvPr>
            <p:ph type="sldNum" sz="quarter" idx="12"/>
          </p:nvPr>
        </p:nvSpPr>
        <p:spPr/>
        <p:txBody>
          <a:bodyPr/>
          <a:lstStyle/>
          <a:p>
            <a:fld id="{1DD85E77-A6CD-4427-905B-A2D103A6DA76}" type="slidenum">
              <a:rPr kumimoji="1" lang="ja-JP" altLang="en-US" smtClean="0"/>
              <a:t>16</a:t>
            </a:fld>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900" y="3020992"/>
            <a:ext cx="8485288" cy="3303606"/>
          </a:xfrm>
          <a:prstGeom prst="rect">
            <a:avLst/>
          </a:prstGeom>
        </p:spPr>
      </p:pic>
    </p:spTree>
    <p:extLst>
      <p:ext uri="{BB962C8B-B14F-4D97-AF65-F5344CB8AC3E}">
        <p14:creationId xmlns:p14="http://schemas.microsoft.com/office/powerpoint/2010/main" val="3840733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800" dirty="0" smtClean="0"/>
              <a:t>混合モデルの教師なしクラスタリング</a:t>
            </a:r>
            <a:endParaRPr kumimoji="1" lang="ja-JP" altLang="en-US" sz="2800" dirty="0"/>
          </a:p>
        </p:txBody>
      </p:sp>
      <p:sp>
        <p:nvSpPr>
          <p:cNvPr id="3" name="コンテンツ プレースホルダー 2"/>
          <p:cNvSpPr>
            <a:spLocks noGrp="1"/>
          </p:cNvSpPr>
          <p:nvPr>
            <p:ph idx="1"/>
          </p:nvPr>
        </p:nvSpPr>
        <p:spPr/>
        <p:txBody>
          <a:bodyPr/>
          <a:lstStyle/>
          <a:p>
            <a:r>
              <a:rPr lang="ja-JP" altLang="en-US" dirty="0" smtClean="0"/>
              <a:t>クラスタは得られたが、新たなデータ点が観測されたときに</a:t>
            </a:r>
            <a:r>
              <a:rPr lang="en-US" altLang="ja-JP" dirty="0" smtClean="0"/>
              <a:t/>
            </a:r>
            <a:br>
              <a:rPr lang="en-US" altLang="ja-JP" dirty="0" smtClean="0"/>
            </a:br>
            <a:r>
              <a:rPr lang="ja-JP" altLang="en-US" dirty="0" smtClean="0"/>
              <a:t>割り当てられるクラスタの予測はできるだろうか</a:t>
            </a:r>
            <a:endParaRPr lang="en-US" altLang="ja-JP" dirty="0" smtClean="0"/>
          </a:p>
          <a:p>
            <a:pPr lvl="1"/>
            <a:r>
              <a:rPr kumimoji="1" lang="en-US" altLang="ja-JP" dirty="0" smtClean="0"/>
              <a:t>x =</a:t>
            </a:r>
            <a:r>
              <a:rPr kumimoji="1" lang="ja-JP" altLang="en-US" dirty="0" smtClean="0"/>
              <a:t> </a:t>
            </a:r>
            <a:r>
              <a:rPr kumimoji="1" lang="en-US" altLang="ja-JP" dirty="0" smtClean="0"/>
              <a:t>175 </a:t>
            </a:r>
            <a:r>
              <a:rPr kumimoji="1" lang="ja-JP" altLang="en-US" dirty="0" smtClean="0"/>
              <a:t>という点がクラスタ </a:t>
            </a:r>
            <a:r>
              <a:rPr kumimoji="1" lang="en-US" altLang="ja-JP" dirty="0" smtClean="0"/>
              <a:t>1 </a:t>
            </a:r>
            <a:r>
              <a:rPr kumimoji="1" lang="ja-JP" altLang="en-US" dirty="0" smtClean="0"/>
              <a:t>に割り当てられる確率は、</a:t>
            </a:r>
            <a:r>
              <a:rPr kumimoji="1" lang="en-US" altLang="ja-JP" dirty="0" smtClean="0"/>
              <a:t/>
            </a:r>
            <a:br>
              <a:rPr kumimoji="1" lang="en-US" altLang="ja-JP" dirty="0" smtClean="0"/>
            </a:br>
            <a:r>
              <a:rPr kumimoji="1" lang="en-US" altLang="ja-JP" dirty="0" smtClean="0"/>
              <a:t>x </a:t>
            </a:r>
            <a:r>
              <a:rPr kumimoji="1" lang="ja-JP" altLang="en-US" dirty="0" smtClean="0"/>
              <a:t>に割り当てられるラベルを </a:t>
            </a:r>
            <a:r>
              <a:rPr kumimoji="1" lang="en-US" altLang="ja-JP" dirty="0" err="1" smtClean="0"/>
              <a:t>L_x</a:t>
            </a:r>
            <a:r>
              <a:rPr kumimoji="1" lang="en-US" altLang="ja-JP" dirty="0" smtClean="0"/>
              <a:t> </a:t>
            </a:r>
            <a:r>
              <a:rPr kumimoji="1" lang="ja-JP" altLang="en-US" dirty="0" smtClean="0"/>
              <a:t>とすると</a:t>
            </a:r>
            <a:r>
              <a:rPr kumimoji="1" lang="en-US" altLang="ja-JP" dirty="0" smtClean="0"/>
              <a:t/>
            </a:r>
            <a:br>
              <a:rPr kumimoji="1" lang="en-US" altLang="ja-JP" dirty="0" smtClean="0"/>
            </a:br>
            <a:r>
              <a:rPr kumimoji="1" lang="en-US" altLang="ja-JP" dirty="0" smtClean="0"/>
              <a:t>P(</a:t>
            </a:r>
            <a:r>
              <a:rPr kumimoji="1" lang="en-US" altLang="ja-JP" dirty="0" err="1" smtClean="0"/>
              <a:t>L_x</a:t>
            </a:r>
            <a:r>
              <a:rPr kumimoji="1" lang="en-US" altLang="ja-JP" dirty="0" smtClean="0"/>
              <a:t> = 1 | x = 175) </a:t>
            </a:r>
            <a:r>
              <a:rPr lang="ja-JP" altLang="en-US" dirty="0" smtClean="0"/>
              <a:t>となる</a:t>
            </a:r>
            <a:endParaRPr lang="en-US" altLang="ja-JP" dirty="0" smtClean="0"/>
          </a:p>
          <a:p>
            <a:pPr lvl="1"/>
            <a:r>
              <a:rPr lang="ja-JP" altLang="en-US" dirty="0" smtClean="0"/>
              <a:t>このデータを足してもう一度 </a:t>
            </a:r>
            <a:r>
              <a:rPr lang="en-US" altLang="ja-JP" dirty="0" smtClean="0"/>
              <a:t>MCMC </a:t>
            </a:r>
            <a:r>
              <a:rPr lang="ja-JP" altLang="en-US" dirty="0" smtClean="0"/>
              <a:t>を実行すれば推論は可能だが、データが </a:t>
            </a:r>
            <a:r>
              <a:rPr lang="en-US" altLang="ja-JP" dirty="0" smtClean="0"/>
              <a:t>1 </a:t>
            </a:r>
            <a:r>
              <a:rPr lang="ja-JP" altLang="en-US" dirty="0" smtClean="0"/>
              <a:t>つ追加されるたびに大掛かりな処理が必要になる</a:t>
            </a:r>
            <a:endParaRPr lang="en-US" altLang="ja-JP" dirty="0" smtClean="0"/>
          </a:p>
          <a:p>
            <a:pPr lvl="1"/>
            <a:endParaRPr kumimoji="1" lang="en-US" altLang="ja-JP" dirty="0" smtClean="0"/>
          </a:p>
          <a:p>
            <a:pPr lvl="1"/>
            <a:r>
              <a:rPr lang="ja-JP" altLang="en-US" dirty="0" smtClean="0"/>
              <a:t>しかし「</a:t>
            </a:r>
            <a:r>
              <a:rPr lang="en-US" altLang="ja-JP" dirty="0" smtClean="0"/>
              <a:t>x </a:t>
            </a:r>
            <a:r>
              <a:rPr lang="ja-JP" altLang="en-US" dirty="0" smtClean="0"/>
              <a:t>がクラスタ </a:t>
            </a:r>
            <a:r>
              <a:rPr lang="en-US" altLang="ja-JP" dirty="0" smtClean="0"/>
              <a:t>1 </a:t>
            </a:r>
            <a:r>
              <a:rPr lang="ja-JP" altLang="en-US" dirty="0" smtClean="0"/>
              <a:t>に属する確率は、クラスタ </a:t>
            </a:r>
            <a:r>
              <a:rPr lang="en-US" altLang="ja-JP" dirty="0" smtClean="0"/>
              <a:t>0 </a:t>
            </a:r>
            <a:r>
              <a:rPr lang="ja-JP" altLang="en-US" dirty="0" smtClean="0"/>
              <a:t>に属する確率より高いかどうか？」という問題はベイズの定理を用いて式変形を行うことにより比較的簡単に得られる</a:t>
            </a:r>
            <a:endParaRPr lang="en-US" altLang="ja-JP" dirty="0" smtClean="0"/>
          </a:p>
          <a:p>
            <a:pPr lvl="2"/>
            <a:r>
              <a:rPr kumimoji="1" lang="ja-JP" altLang="en-US" dirty="0" smtClean="0"/>
              <a:t>ここでは式は省略します</a:t>
            </a:r>
            <a:endParaRPr kumimoji="1" lang="ja-JP" altLang="en-US" dirty="0"/>
          </a:p>
        </p:txBody>
      </p:sp>
      <p:sp>
        <p:nvSpPr>
          <p:cNvPr id="4" name="フッター プレースホルダー 3"/>
          <p:cNvSpPr>
            <a:spLocks noGrp="1"/>
          </p:cNvSpPr>
          <p:nvPr>
            <p:ph type="ftr" sz="quarter" idx="11"/>
          </p:nvPr>
        </p:nvSpPr>
        <p:spPr/>
        <p:txBody>
          <a:bodyPr/>
          <a:lstStyle/>
          <a:p>
            <a:r>
              <a:rPr kumimoji="1" lang="en-US" altLang="ja-JP" smtClean="0"/>
              <a:t>2017/11/07      </a:t>
            </a:r>
            <a:r>
              <a:rPr kumimoji="1" lang="ja-JP" altLang="en-US" smtClean="0"/>
              <a:t>教科書輪講</a:t>
            </a:r>
            <a:endParaRPr kumimoji="1" lang="ja-JP" altLang="en-US" dirty="0"/>
          </a:p>
        </p:txBody>
      </p:sp>
      <p:sp>
        <p:nvSpPr>
          <p:cNvPr id="5" name="スライド番号プレースホルダー 4"/>
          <p:cNvSpPr>
            <a:spLocks noGrp="1"/>
          </p:cNvSpPr>
          <p:nvPr>
            <p:ph type="sldNum" sz="quarter" idx="12"/>
          </p:nvPr>
        </p:nvSpPr>
        <p:spPr/>
        <p:txBody>
          <a:bodyPr/>
          <a:lstStyle/>
          <a:p>
            <a:fld id="{1DD85E77-A6CD-4427-905B-A2D103A6DA76}" type="slidenum">
              <a:rPr kumimoji="1" lang="ja-JP" altLang="en-US" smtClean="0"/>
              <a:t>17</a:t>
            </a:fld>
            <a:endParaRPr kumimoji="1" lang="ja-JP" altLang="en-US" dirty="0"/>
          </a:p>
        </p:txBody>
      </p:sp>
    </p:spTree>
    <p:extLst>
      <p:ext uri="{BB962C8B-B14F-4D97-AF65-F5344CB8AC3E}">
        <p14:creationId xmlns:p14="http://schemas.microsoft.com/office/powerpoint/2010/main" val="742673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MAP </a:t>
            </a:r>
            <a:r>
              <a:rPr kumimoji="1"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MAP (maximum a posterior) </a:t>
            </a:r>
            <a:r>
              <a:rPr kumimoji="1" lang="ja-JP" altLang="en-US" dirty="0" smtClean="0"/>
              <a:t>とは</a:t>
            </a:r>
            <a:endParaRPr kumimoji="1" lang="en-US" altLang="ja-JP" dirty="0" smtClean="0"/>
          </a:p>
          <a:p>
            <a:pPr lvl="1"/>
            <a:r>
              <a:rPr lang="ja-JP" altLang="en-US" dirty="0" smtClean="0"/>
              <a:t>事後</a:t>
            </a:r>
            <a:r>
              <a:rPr lang="ja-JP" altLang="en-US" dirty="0"/>
              <a:t>分布</a:t>
            </a:r>
            <a:r>
              <a:rPr lang="ja-JP" altLang="en-US" dirty="0" smtClean="0"/>
              <a:t>のピークのこと</a:t>
            </a:r>
            <a:endParaRPr lang="en-US" altLang="ja-JP" dirty="0" smtClean="0"/>
          </a:p>
          <a:p>
            <a:pPr lvl="1"/>
            <a:r>
              <a:rPr kumimoji="1" lang="ja-JP" altLang="en-US" dirty="0" smtClean="0"/>
              <a:t>当然それを初期値としてそこからスタートした方が収束が早いし、</a:t>
            </a:r>
            <a:r>
              <a:rPr kumimoji="1" lang="en-US" altLang="ja-JP" dirty="0" smtClean="0"/>
              <a:t/>
            </a:r>
            <a:br>
              <a:rPr kumimoji="1" lang="en-US" altLang="ja-JP" dirty="0" smtClean="0"/>
            </a:br>
            <a:r>
              <a:rPr kumimoji="1" lang="ja-JP" altLang="en-US" dirty="0" smtClean="0"/>
              <a:t>バーンインの影響も抑えられる</a:t>
            </a:r>
            <a:endParaRPr kumimoji="1" lang="en-US" altLang="ja-JP" dirty="0" smtClean="0"/>
          </a:p>
          <a:p>
            <a:pPr lvl="1"/>
            <a:r>
              <a:rPr lang="en-US" altLang="ja-JP" dirty="0" err="1" smtClean="0"/>
              <a:t>PyMC</a:t>
            </a:r>
            <a:r>
              <a:rPr lang="en-US" altLang="ja-JP" dirty="0" smtClean="0"/>
              <a:t> </a:t>
            </a:r>
            <a:r>
              <a:rPr lang="ja-JP" altLang="en-US" dirty="0" smtClean="0"/>
              <a:t>には、</a:t>
            </a:r>
            <a:r>
              <a:rPr lang="en-US" altLang="ja-JP" dirty="0" smtClean="0"/>
              <a:t>MAP </a:t>
            </a:r>
            <a:r>
              <a:rPr lang="ja-JP" altLang="en-US" dirty="0" smtClean="0"/>
              <a:t>の位置を求める、または近似するメソッドがある</a:t>
            </a:r>
            <a:endParaRPr kumimoji="1" lang="ja-JP" altLang="en-US" dirty="0"/>
          </a:p>
        </p:txBody>
      </p:sp>
      <p:sp>
        <p:nvSpPr>
          <p:cNvPr id="4" name="フッター プレースホルダー 3"/>
          <p:cNvSpPr>
            <a:spLocks noGrp="1"/>
          </p:cNvSpPr>
          <p:nvPr>
            <p:ph type="ftr" sz="quarter" idx="11"/>
          </p:nvPr>
        </p:nvSpPr>
        <p:spPr/>
        <p:txBody>
          <a:bodyPr/>
          <a:lstStyle/>
          <a:p>
            <a:r>
              <a:rPr kumimoji="1" lang="en-US" altLang="ja-JP" smtClean="0"/>
              <a:t>2017/11/07      </a:t>
            </a:r>
            <a:r>
              <a:rPr kumimoji="1" lang="ja-JP" altLang="en-US" smtClean="0"/>
              <a:t>教科書輪講</a:t>
            </a:r>
            <a:endParaRPr kumimoji="1" lang="ja-JP" altLang="en-US" dirty="0"/>
          </a:p>
        </p:txBody>
      </p:sp>
      <p:sp>
        <p:nvSpPr>
          <p:cNvPr id="5" name="スライド番号プレースホルダー 4"/>
          <p:cNvSpPr>
            <a:spLocks noGrp="1"/>
          </p:cNvSpPr>
          <p:nvPr>
            <p:ph type="sldNum" sz="quarter" idx="12"/>
          </p:nvPr>
        </p:nvSpPr>
        <p:spPr/>
        <p:txBody>
          <a:bodyPr/>
          <a:lstStyle/>
          <a:p>
            <a:fld id="{1DD85E77-A6CD-4427-905B-A2D103A6DA76}" type="slidenum">
              <a:rPr kumimoji="1" lang="ja-JP" altLang="en-US" smtClean="0"/>
              <a:t>18</a:t>
            </a:fld>
            <a:endParaRPr kumimoji="1" lang="ja-JP" altLang="en-US" dirty="0"/>
          </a:p>
        </p:txBody>
      </p:sp>
    </p:spTree>
    <p:extLst>
      <p:ext uri="{BB962C8B-B14F-4D97-AF65-F5344CB8AC3E}">
        <p14:creationId xmlns:p14="http://schemas.microsoft.com/office/powerpoint/2010/main" val="242746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今日の</a:t>
            </a:r>
            <a:r>
              <a:rPr lang="ja-JP" altLang="en-US" dirty="0"/>
              <a:t>内容</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400" dirty="0" smtClean="0"/>
              <a:t>3.  MCMC </a:t>
            </a:r>
            <a:r>
              <a:rPr lang="ja-JP" altLang="en-US" sz="2400" dirty="0" smtClean="0"/>
              <a:t>のなかを</a:t>
            </a:r>
            <a:r>
              <a:rPr lang="ja-JP" altLang="en-US" sz="2400" dirty="0"/>
              <a:t>のぞ</a:t>
            </a:r>
            <a:r>
              <a:rPr lang="ja-JP" altLang="en-US" sz="2400" dirty="0" smtClean="0"/>
              <a:t>いてみよう </a:t>
            </a:r>
            <a:r>
              <a:rPr lang="en-US" altLang="ja-JP" sz="1400" dirty="0" smtClean="0"/>
              <a:t>Opening the Black Box of MCMC</a:t>
            </a:r>
          </a:p>
          <a:p>
            <a:pPr lvl="1"/>
            <a:r>
              <a:rPr lang="en-US" altLang="ja-JP" sz="2000" dirty="0" smtClean="0"/>
              <a:t>3.1.  </a:t>
            </a:r>
            <a:r>
              <a:rPr lang="ja-JP" altLang="en-US" sz="2000" dirty="0" smtClean="0"/>
              <a:t>山あり谷あり、分布の地形</a:t>
            </a:r>
            <a:endParaRPr lang="en-US" altLang="ja-JP" sz="2000" dirty="0" smtClean="0"/>
          </a:p>
          <a:p>
            <a:pPr lvl="2"/>
            <a:r>
              <a:rPr lang="en-US" altLang="ja-JP" sz="1800" dirty="0" smtClean="0"/>
              <a:t>3.1.1.  MCMC </a:t>
            </a:r>
            <a:r>
              <a:rPr lang="ja-JP" altLang="en-US" sz="1800" dirty="0" smtClean="0"/>
              <a:t>で地形を探索する</a:t>
            </a:r>
            <a:endParaRPr lang="en-US" altLang="ja-JP" sz="1800" dirty="0" smtClean="0"/>
          </a:p>
          <a:p>
            <a:pPr lvl="2"/>
            <a:r>
              <a:rPr lang="en-US" altLang="ja-JP" sz="1800" dirty="0" smtClean="0"/>
              <a:t>3.1.2.  MCMC </a:t>
            </a:r>
            <a:r>
              <a:rPr lang="ja-JP" altLang="en-US" sz="1800" dirty="0" smtClean="0"/>
              <a:t>を実行するアルゴリズム</a:t>
            </a:r>
            <a:endParaRPr lang="en-US" altLang="ja-JP" sz="1800" dirty="0" smtClean="0"/>
          </a:p>
          <a:p>
            <a:pPr lvl="2"/>
            <a:r>
              <a:rPr lang="en-US" altLang="ja-JP" sz="1800" dirty="0" smtClean="0"/>
              <a:t>3.1.3.  </a:t>
            </a:r>
            <a:r>
              <a:rPr lang="ja-JP" altLang="en-US" sz="1800" dirty="0" smtClean="0"/>
              <a:t>事後分布を近似する他の方法</a:t>
            </a:r>
            <a:endParaRPr lang="en-US" altLang="ja-JP" sz="1800" dirty="0" smtClean="0"/>
          </a:p>
          <a:p>
            <a:pPr lvl="2"/>
            <a:r>
              <a:rPr lang="en-US" altLang="ja-JP" sz="1800" dirty="0" smtClean="0"/>
              <a:t>3.1.4.  </a:t>
            </a:r>
            <a:r>
              <a:rPr lang="ja-JP" altLang="en-US" sz="1800" dirty="0" smtClean="0"/>
              <a:t>例題：混合モデルの教師なしクラスタリング</a:t>
            </a:r>
            <a:endParaRPr lang="en-US" altLang="ja-JP" sz="1800" dirty="0" smtClean="0"/>
          </a:p>
          <a:p>
            <a:pPr lvl="2"/>
            <a:r>
              <a:rPr lang="en-US" altLang="ja-JP" sz="1800" dirty="0" smtClean="0"/>
              <a:t>3.1.5.  </a:t>
            </a:r>
            <a:r>
              <a:rPr lang="ja-JP" altLang="en-US" sz="1800" dirty="0" smtClean="0"/>
              <a:t>事後サンプルを混ぜないで</a:t>
            </a:r>
            <a:endParaRPr lang="en-US" altLang="ja-JP" sz="1800" dirty="0" smtClean="0"/>
          </a:p>
          <a:p>
            <a:pPr lvl="2"/>
            <a:r>
              <a:rPr lang="en-US" altLang="ja-JP" sz="1800" dirty="0" smtClean="0"/>
              <a:t>3.1.6.  MAP </a:t>
            </a:r>
            <a:r>
              <a:rPr lang="ja-JP" altLang="en-US" sz="1800" dirty="0" smtClean="0"/>
              <a:t>を使って収束を改善</a:t>
            </a:r>
            <a:endParaRPr lang="en-US" altLang="ja-JP" sz="1800" dirty="0" smtClean="0"/>
          </a:p>
          <a:p>
            <a:pPr lvl="1"/>
            <a:endParaRPr lang="en-US" altLang="ja-JP" sz="2000" dirty="0" smtClean="0"/>
          </a:p>
          <a:p>
            <a:pPr lvl="1"/>
            <a:r>
              <a:rPr lang="ja-JP" altLang="en-US" sz="1600" dirty="0" smtClean="0"/>
              <a:t>（この章には演習問題は存在しませんでした）</a:t>
            </a:r>
            <a:endParaRPr lang="en-US" altLang="ja-JP" sz="1600" dirty="0" smtClean="0"/>
          </a:p>
          <a:p>
            <a:pPr lvl="1"/>
            <a:endParaRPr lang="en-US" altLang="ja-JP" sz="2000" dirty="0" smtClean="0"/>
          </a:p>
        </p:txBody>
      </p:sp>
      <p:sp>
        <p:nvSpPr>
          <p:cNvPr id="4" name="フッター プレースホルダー 3"/>
          <p:cNvSpPr>
            <a:spLocks noGrp="1"/>
          </p:cNvSpPr>
          <p:nvPr>
            <p:ph type="ftr" sz="quarter" idx="11"/>
          </p:nvPr>
        </p:nvSpPr>
        <p:spPr/>
        <p:txBody>
          <a:bodyPr/>
          <a:lstStyle/>
          <a:p>
            <a:r>
              <a:rPr kumimoji="1" lang="en-US" altLang="ja-JP" dirty="0" smtClean="0"/>
              <a:t>2017/11/07      </a:t>
            </a:r>
            <a:r>
              <a:rPr kumimoji="1" lang="ja-JP" altLang="en-US" dirty="0" smtClean="0"/>
              <a:t>教科書輪講</a:t>
            </a:r>
            <a:endParaRPr kumimoji="1" lang="ja-JP" altLang="en-US" dirty="0"/>
          </a:p>
        </p:txBody>
      </p:sp>
      <p:sp>
        <p:nvSpPr>
          <p:cNvPr id="6" name="スライド番号プレースホルダー 5"/>
          <p:cNvSpPr>
            <a:spLocks noGrp="1"/>
          </p:cNvSpPr>
          <p:nvPr>
            <p:ph type="sldNum" sz="quarter" idx="12"/>
          </p:nvPr>
        </p:nvSpPr>
        <p:spPr/>
        <p:txBody>
          <a:bodyPr/>
          <a:lstStyle/>
          <a:p>
            <a:fld id="{1DD85E77-A6CD-4427-905B-A2D103A6DA76}" type="slidenum">
              <a:rPr kumimoji="1" lang="ja-JP" altLang="en-US" smtClean="0"/>
              <a:t>2</a:t>
            </a:fld>
            <a:endParaRPr kumimoji="1" lang="ja-JP" altLang="en-US" dirty="0"/>
          </a:p>
        </p:txBody>
      </p:sp>
    </p:spTree>
    <p:extLst>
      <p:ext uri="{BB962C8B-B14F-4D97-AF65-F5344CB8AC3E}">
        <p14:creationId xmlns:p14="http://schemas.microsoft.com/office/powerpoint/2010/main" val="3854213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分布の「地形」</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未知数 </a:t>
            </a:r>
            <a:r>
              <a:rPr kumimoji="1" lang="en-US" altLang="ja-JP" dirty="0" smtClean="0"/>
              <a:t>p_1, p_2</a:t>
            </a:r>
            <a:r>
              <a:rPr kumimoji="1" lang="ja-JP" altLang="en-US" dirty="0" smtClean="0"/>
              <a:t> </a:t>
            </a:r>
            <a:r>
              <a:rPr lang="ja-JP" altLang="en-US" dirty="0" smtClean="0"/>
              <a:t>に対して</a:t>
            </a:r>
            <a:endParaRPr kumimoji="1" lang="ja-JP" altLang="en-US" dirty="0"/>
          </a:p>
        </p:txBody>
      </p:sp>
      <p:sp>
        <p:nvSpPr>
          <p:cNvPr id="4" name="フッター プレースホルダー 3"/>
          <p:cNvSpPr>
            <a:spLocks noGrp="1"/>
          </p:cNvSpPr>
          <p:nvPr>
            <p:ph type="ftr" sz="quarter" idx="11"/>
          </p:nvPr>
        </p:nvSpPr>
        <p:spPr/>
        <p:txBody>
          <a:bodyPr/>
          <a:lstStyle/>
          <a:p>
            <a:r>
              <a:rPr kumimoji="1" lang="en-US" altLang="ja-JP" smtClean="0"/>
              <a:t>2017/11/07      </a:t>
            </a:r>
            <a:r>
              <a:rPr kumimoji="1" lang="ja-JP" altLang="en-US" smtClean="0"/>
              <a:t>教科書輪講</a:t>
            </a:r>
            <a:endParaRPr kumimoji="1" lang="ja-JP" altLang="en-US" dirty="0"/>
          </a:p>
        </p:txBody>
      </p:sp>
      <p:sp>
        <p:nvSpPr>
          <p:cNvPr id="5" name="スライド番号プレースホルダー 4"/>
          <p:cNvSpPr>
            <a:spLocks noGrp="1"/>
          </p:cNvSpPr>
          <p:nvPr>
            <p:ph type="sldNum" sz="quarter" idx="12"/>
          </p:nvPr>
        </p:nvSpPr>
        <p:spPr/>
        <p:txBody>
          <a:bodyPr/>
          <a:lstStyle/>
          <a:p>
            <a:fld id="{1DD85E77-A6CD-4427-905B-A2D103A6DA76}" type="slidenum">
              <a:rPr kumimoji="1" lang="ja-JP" altLang="en-US" smtClean="0"/>
              <a:t>3</a:t>
            </a:fld>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5001" y="1850993"/>
            <a:ext cx="5300139" cy="2063770"/>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5001" y="3914762"/>
            <a:ext cx="5300139" cy="2409836"/>
          </a:xfrm>
          <a:prstGeom prst="rect">
            <a:avLst/>
          </a:prstGeom>
        </p:spPr>
      </p:pic>
      <p:sp>
        <p:nvSpPr>
          <p:cNvPr id="8" name="テキスト ボックス 7"/>
          <p:cNvSpPr txBox="1"/>
          <p:nvPr/>
        </p:nvSpPr>
        <p:spPr>
          <a:xfrm>
            <a:off x="303314" y="2528935"/>
            <a:ext cx="3376245" cy="707886"/>
          </a:xfrm>
          <a:prstGeom prst="rect">
            <a:avLst/>
          </a:prstGeom>
          <a:noFill/>
        </p:spPr>
        <p:txBody>
          <a:bodyPr wrap="none" rtlCol="0">
            <a:spAutoFit/>
          </a:bodyPr>
          <a:lstStyle/>
          <a:p>
            <a:r>
              <a:rPr kumimoji="1" lang="ja-JP" altLang="en-US" sz="2000" dirty="0" smtClean="0">
                <a:solidFill>
                  <a:schemeClr val="bg2">
                    <a:lumMod val="25000"/>
                  </a:schemeClr>
                </a:solidFill>
              </a:rPr>
              <a:t>それらの事前分布を</a:t>
            </a:r>
            <a:endParaRPr kumimoji="1" lang="en-US" altLang="ja-JP" sz="2000" dirty="0" smtClean="0">
              <a:solidFill>
                <a:schemeClr val="bg2">
                  <a:lumMod val="25000"/>
                </a:schemeClr>
              </a:solidFill>
            </a:endParaRPr>
          </a:p>
          <a:p>
            <a:r>
              <a:rPr kumimoji="1" lang="en-US" altLang="ja-JP" sz="2000" dirty="0" smtClean="0">
                <a:solidFill>
                  <a:schemeClr val="bg2">
                    <a:lumMod val="25000"/>
                  </a:schemeClr>
                </a:solidFill>
              </a:rPr>
              <a:t>[0, 5] </a:t>
            </a:r>
            <a:r>
              <a:rPr kumimoji="1" lang="ja-JP" altLang="en-US" sz="2000" dirty="0" smtClean="0">
                <a:solidFill>
                  <a:schemeClr val="bg2">
                    <a:lumMod val="25000"/>
                  </a:schemeClr>
                </a:solidFill>
              </a:rPr>
              <a:t>の一様分布としたとき</a:t>
            </a:r>
            <a:endParaRPr kumimoji="1" lang="ja-JP" altLang="en-US" sz="2000" dirty="0">
              <a:solidFill>
                <a:schemeClr val="bg2">
                  <a:lumMod val="25000"/>
                </a:schemeClr>
              </a:solidFill>
            </a:endParaRPr>
          </a:p>
        </p:txBody>
      </p:sp>
      <p:sp>
        <p:nvSpPr>
          <p:cNvPr id="9" name="テキスト ボックス 8"/>
          <p:cNvSpPr txBox="1"/>
          <p:nvPr/>
        </p:nvSpPr>
        <p:spPr>
          <a:xfrm>
            <a:off x="303314" y="4765737"/>
            <a:ext cx="2492990" cy="707886"/>
          </a:xfrm>
          <a:prstGeom prst="rect">
            <a:avLst/>
          </a:prstGeom>
          <a:noFill/>
        </p:spPr>
        <p:txBody>
          <a:bodyPr wrap="none" rtlCol="0">
            <a:spAutoFit/>
          </a:bodyPr>
          <a:lstStyle/>
          <a:p>
            <a:r>
              <a:rPr kumimoji="1" lang="ja-JP" altLang="en-US" sz="2000" dirty="0" smtClean="0">
                <a:solidFill>
                  <a:schemeClr val="bg2">
                    <a:lumMod val="25000"/>
                  </a:schemeClr>
                </a:solidFill>
              </a:rPr>
              <a:t>それらの事前分布を</a:t>
            </a:r>
            <a:endParaRPr kumimoji="1" lang="en-US" altLang="ja-JP" sz="2000" dirty="0" smtClean="0">
              <a:solidFill>
                <a:schemeClr val="bg2">
                  <a:lumMod val="25000"/>
                </a:schemeClr>
              </a:solidFill>
            </a:endParaRPr>
          </a:p>
          <a:p>
            <a:r>
              <a:rPr kumimoji="1" lang="ja-JP" altLang="en-US" sz="2000" dirty="0" smtClean="0">
                <a:solidFill>
                  <a:schemeClr val="bg2">
                    <a:lumMod val="25000"/>
                  </a:schemeClr>
                </a:solidFill>
              </a:rPr>
              <a:t>指数分布としたとき</a:t>
            </a:r>
            <a:endParaRPr kumimoji="1" lang="ja-JP" altLang="en-US" sz="2000" dirty="0">
              <a:solidFill>
                <a:schemeClr val="bg2">
                  <a:lumMod val="25000"/>
                </a:schemeClr>
              </a:solidFill>
            </a:endParaRPr>
          </a:p>
        </p:txBody>
      </p:sp>
    </p:spTree>
    <p:extLst>
      <p:ext uri="{BB962C8B-B14F-4D97-AF65-F5344CB8AC3E}">
        <p14:creationId xmlns:p14="http://schemas.microsoft.com/office/powerpoint/2010/main" val="44273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分布の「地形」</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事前分布（上）と、観測データがひとつ与えられたときの</a:t>
            </a:r>
            <a:r>
              <a:rPr kumimoji="1" lang="en-US" altLang="ja-JP" dirty="0" smtClean="0"/>
              <a:t/>
            </a:r>
            <a:br>
              <a:rPr kumimoji="1" lang="en-US" altLang="ja-JP" dirty="0" smtClean="0"/>
            </a:br>
            <a:r>
              <a:rPr kumimoji="1" lang="ja-JP" altLang="en-US" dirty="0" smtClean="0"/>
              <a:t>事後分布（下）の「地形」</a:t>
            </a:r>
            <a:endParaRPr kumimoji="1" lang="en-US" altLang="ja-JP" dirty="0" smtClean="0"/>
          </a:p>
          <a:p>
            <a:endParaRPr lang="en-US" altLang="ja-JP" dirty="0" smtClean="0"/>
          </a:p>
          <a:p>
            <a:endParaRPr lang="en-US" altLang="ja-JP" dirty="0"/>
          </a:p>
          <a:p>
            <a:pPr lvl="1"/>
            <a:r>
              <a:rPr kumimoji="1" lang="ja-JP" altLang="en-US" dirty="0" smtClean="0"/>
              <a:t>観測データは同じものだが、</a:t>
            </a:r>
            <a:r>
              <a:rPr kumimoji="1" lang="en-US" altLang="ja-JP" dirty="0" smtClean="0"/>
              <a:t/>
            </a:r>
            <a:br>
              <a:rPr kumimoji="1" lang="en-US" altLang="ja-JP" dirty="0" smtClean="0"/>
            </a:br>
            <a:r>
              <a:rPr kumimoji="1" lang="ja-JP" altLang="en-US" dirty="0" smtClean="0"/>
              <a:t>事前分布の影響で異なる</a:t>
            </a:r>
            <a:r>
              <a:rPr kumimoji="1" lang="en-US" altLang="ja-JP" dirty="0" smtClean="0"/>
              <a:t/>
            </a:r>
            <a:br>
              <a:rPr kumimoji="1" lang="en-US" altLang="ja-JP" dirty="0" smtClean="0"/>
            </a:br>
            <a:r>
              <a:rPr kumimoji="1" lang="ja-JP" altLang="en-US" dirty="0" smtClean="0"/>
              <a:t>事後分布になっている</a:t>
            </a:r>
            <a:endParaRPr kumimoji="1" lang="ja-JP" altLang="en-US" dirty="0"/>
          </a:p>
        </p:txBody>
      </p:sp>
      <p:sp>
        <p:nvSpPr>
          <p:cNvPr id="4" name="フッター プレースホルダー 3"/>
          <p:cNvSpPr>
            <a:spLocks noGrp="1"/>
          </p:cNvSpPr>
          <p:nvPr>
            <p:ph type="ftr" sz="quarter" idx="11"/>
          </p:nvPr>
        </p:nvSpPr>
        <p:spPr/>
        <p:txBody>
          <a:bodyPr/>
          <a:lstStyle/>
          <a:p>
            <a:r>
              <a:rPr kumimoji="1" lang="en-US" altLang="ja-JP" smtClean="0"/>
              <a:t>2017/11/07      </a:t>
            </a:r>
            <a:r>
              <a:rPr kumimoji="1" lang="ja-JP" altLang="en-US" smtClean="0"/>
              <a:t>教科書輪講</a:t>
            </a:r>
            <a:endParaRPr kumimoji="1" lang="ja-JP" altLang="en-US" dirty="0"/>
          </a:p>
        </p:txBody>
      </p:sp>
      <p:sp>
        <p:nvSpPr>
          <p:cNvPr id="5" name="スライド番号プレースホルダー 4"/>
          <p:cNvSpPr>
            <a:spLocks noGrp="1"/>
          </p:cNvSpPr>
          <p:nvPr>
            <p:ph type="sldNum" sz="quarter" idx="12"/>
          </p:nvPr>
        </p:nvSpPr>
        <p:spPr/>
        <p:txBody>
          <a:bodyPr/>
          <a:lstStyle/>
          <a:p>
            <a:fld id="{1DD85E77-A6CD-4427-905B-A2D103A6DA76}" type="slidenum">
              <a:rPr kumimoji="1" lang="ja-JP" altLang="en-US" smtClean="0"/>
              <a:t>4</a:t>
            </a:fld>
            <a:endParaRPr kumimoji="1" lang="ja-JP" altLang="en-US" dirty="0"/>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2633" y="1809062"/>
            <a:ext cx="4560627" cy="4515536"/>
          </a:xfrm>
          <a:prstGeom prst="rect">
            <a:avLst/>
          </a:prstGeom>
        </p:spPr>
      </p:pic>
    </p:spTree>
    <p:extLst>
      <p:ext uri="{BB962C8B-B14F-4D97-AF65-F5344CB8AC3E}">
        <p14:creationId xmlns:p14="http://schemas.microsoft.com/office/powerpoint/2010/main" val="204553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MCMC </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マルコフ連鎖モンテカルロ法</a:t>
            </a:r>
            <a:endParaRPr kumimoji="1" lang="en-US" altLang="ja-JP" sz="1800" dirty="0" smtClean="0"/>
          </a:p>
          <a:p>
            <a:pPr lvl="1"/>
            <a:r>
              <a:rPr lang="ja-JP" altLang="en-US" sz="2000" dirty="0" smtClean="0"/>
              <a:t>モンテカルロ法</a:t>
            </a:r>
            <a:endParaRPr lang="en-US" altLang="ja-JP" sz="2000" dirty="0" smtClean="0"/>
          </a:p>
          <a:p>
            <a:pPr lvl="2"/>
            <a:r>
              <a:rPr kumimoji="1" lang="ja-JP" altLang="en-US" sz="1800" dirty="0" smtClean="0"/>
              <a:t>シミュレーションや数値計算を乱数を用いて行う手法の総称</a:t>
            </a:r>
            <a:endParaRPr kumimoji="1" lang="en-US" altLang="ja-JP" sz="1800" dirty="0" smtClean="0"/>
          </a:p>
          <a:p>
            <a:pPr lvl="3"/>
            <a:r>
              <a:rPr lang="ja-JP" altLang="en-US" sz="1600" dirty="0" smtClean="0"/>
              <a:t>よく円周率の近似値とか求めているやつ</a:t>
            </a:r>
            <a:endParaRPr lang="en-US" altLang="ja-JP" sz="1600" dirty="0" smtClean="0"/>
          </a:p>
          <a:p>
            <a:pPr lvl="1"/>
            <a:r>
              <a:rPr kumimoji="1" lang="ja-JP" altLang="en-US" sz="2000" dirty="0" smtClean="0"/>
              <a:t>マルコフ連鎖</a:t>
            </a:r>
            <a:endParaRPr kumimoji="1" lang="en-US" altLang="ja-JP" sz="2000" dirty="0" smtClean="0"/>
          </a:p>
          <a:p>
            <a:pPr lvl="2"/>
            <a:r>
              <a:rPr kumimoji="1" lang="ja-JP" altLang="en-US" sz="1800" dirty="0" smtClean="0"/>
              <a:t>状態の遷移を確率的に行うもの</a:t>
            </a:r>
            <a:endParaRPr kumimoji="1" lang="en-US" altLang="ja-JP" sz="1800" dirty="0" smtClean="0"/>
          </a:p>
          <a:p>
            <a:pPr lvl="3"/>
            <a:r>
              <a:rPr lang="ja-JP" altLang="en-US" sz="1600" dirty="0"/>
              <a:t>前</a:t>
            </a:r>
            <a:r>
              <a:rPr lang="ja-JP" altLang="en-US" sz="1600" dirty="0" smtClean="0"/>
              <a:t>の状態から次の状態が決まる</a:t>
            </a:r>
            <a:endParaRPr kumimoji="1" lang="en-US" altLang="ja-JP" sz="1600" dirty="0" smtClean="0"/>
          </a:p>
          <a:p>
            <a:pPr lvl="1"/>
            <a:endParaRPr lang="en-US" altLang="ja-JP" sz="2000" dirty="0"/>
          </a:p>
          <a:p>
            <a:pPr lvl="1"/>
            <a:r>
              <a:rPr kumimoji="1" lang="ja-JP" altLang="en-US" dirty="0" smtClean="0"/>
              <a:t>モンテカルロ法は完全にランダムなので、計算コストがかさみ、</a:t>
            </a:r>
            <a:r>
              <a:rPr kumimoji="1" lang="en-US" altLang="ja-JP" dirty="0" smtClean="0"/>
              <a:t/>
            </a:r>
            <a:br>
              <a:rPr kumimoji="1" lang="en-US" altLang="ja-JP" dirty="0" smtClean="0"/>
            </a:br>
            <a:r>
              <a:rPr kumimoji="1" lang="ja-JP" altLang="en-US" dirty="0" smtClean="0"/>
              <a:t>精度も向上しない</a:t>
            </a:r>
            <a:endParaRPr kumimoji="1" lang="en-US" altLang="ja-JP" dirty="0" smtClean="0"/>
          </a:p>
          <a:p>
            <a:pPr lvl="1"/>
            <a:r>
              <a:rPr kumimoji="1" lang="ja-JP" altLang="en-US" dirty="0" smtClean="0"/>
              <a:t>マルコフ連鎖を定常分布としたサンプリングを行うことで改善</a:t>
            </a:r>
            <a:endParaRPr kumimoji="1" lang="ja-JP" altLang="en-US" dirty="0"/>
          </a:p>
        </p:txBody>
      </p:sp>
      <p:sp>
        <p:nvSpPr>
          <p:cNvPr id="4" name="フッター プレースホルダー 3"/>
          <p:cNvSpPr>
            <a:spLocks noGrp="1"/>
          </p:cNvSpPr>
          <p:nvPr>
            <p:ph type="ftr" sz="quarter" idx="11"/>
          </p:nvPr>
        </p:nvSpPr>
        <p:spPr/>
        <p:txBody>
          <a:bodyPr/>
          <a:lstStyle/>
          <a:p>
            <a:r>
              <a:rPr kumimoji="1" lang="en-US" altLang="ja-JP" dirty="0" smtClean="0"/>
              <a:t>2017/11/07      </a:t>
            </a:r>
            <a:r>
              <a:rPr kumimoji="1" lang="ja-JP" altLang="en-US" dirty="0" smtClean="0"/>
              <a:t>教科書輪講</a:t>
            </a:r>
            <a:endParaRPr kumimoji="1" lang="ja-JP" altLang="en-US" dirty="0"/>
          </a:p>
        </p:txBody>
      </p:sp>
      <p:sp>
        <p:nvSpPr>
          <p:cNvPr id="5" name="スライド番号プレースホルダー 4"/>
          <p:cNvSpPr>
            <a:spLocks noGrp="1"/>
          </p:cNvSpPr>
          <p:nvPr>
            <p:ph type="sldNum" sz="quarter" idx="12"/>
          </p:nvPr>
        </p:nvSpPr>
        <p:spPr/>
        <p:txBody>
          <a:bodyPr/>
          <a:lstStyle/>
          <a:p>
            <a:fld id="{1DD85E77-A6CD-4427-905B-A2D103A6DA76}" type="slidenum">
              <a:rPr kumimoji="1" lang="ja-JP" altLang="en-US" smtClean="0"/>
              <a:t>5</a:t>
            </a:fld>
            <a:endParaRPr kumimoji="1" lang="ja-JP" altLang="en-US" dirty="0"/>
          </a:p>
        </p:txBody>
      </p:sp>
    </p:spTree>
    <p:extLst>
      <p:ext uri="{BB962C8B-B14F-4D97-AF65-F5344CB8AC3E}">
        <p14:creationId xmlns:p14="http://schemas.microsoft.com/office/powerpoint/2010/main" val="1584537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5115" y="1979271"/>
            <a:ext cx="5755527" cy="4345327"/>
          </a:xfrm>
          <a:prstGeom prst="rect">
            <a:avLst/>
          </a:prstGeom>
        </p:spPr>
      </p:pic>
      <p:sp>
        <p:nvSpPr>
          <p:cNvPr id="2" name="タイトル 1"/>
          <p:cNvSpPr>
            <a:spLocks noGrp="1"/>
          </p:cNvSpPr>
          <p:nvPr>
            <p:ph type="title"/>
          </p:nvPr>
        </p:nvSpPr>
        <p:spPr/>
        <p:txBody>
          <a:bodyPr/>
          <a:lstStyle/>
          <a:p>
            <a:r>
              <a:rPr kumimoji="1" lang="en-US" altLang="ja-JP" dirty="0" smtClean="0"/>
              <a:t>MCMC </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P</a:t>
            </a:r>
            <a:r>
              <a:rPr kumimoji="1" lang="en-US" altLang="ja-JP" dirty="0" err="1" smtClean="0"/>
              <a:t>yMC</a:t>
            </a:r>
            <a:r>
              <a:rPr kumimoji="1" lang="en-US" altLang="ja-JP" dirty="0" smtClean="0"/>
              <a:t> </a:t>
            </a:r>
            <a:r>
              <a:rPr kumimoji="1" lang="ja-JP" altLang="en-US" dirty="0" smtClean="0"/>
              <a:t>では、事前確率から事後確率を求めるのに </a:t>
            </a:r>
            <a:r>
              <a:rPr kumimoji="1" lang="en-US" altLang="ja-JP" dirty="0" smtClean="0"/>
              <a:t/>
            </a:r>
            <a:br>
              <a:rPr kumimoji="1" lang="en-US" altLang="ja-JP" dirty="0" smtClean="0"/>
            </a:br>
            <a:r>
              <a:rPr kumimoji="1" lang="en-US" altLang="ja-JP" dirty="0" smtClean="0"/>
              <a:t>MCMC </a:t>
            </a:r>
            <a:r>
              <a:rPr kumimoji="1" lang="ja-JP" altLang="en-US" dirty="0" smtClean="0"/>
              <a:t>を用いて</a:t>
            </a:r>
            <a:r>
              <a:rPr kumimoji="1" lang="ja-JP" altLang="en-US" dirty="0" smtClean="0"/>
              <a:t>いる</a:t>
            </a:r>
            <a:endParaRPr kumimoji="1" lang="en-US" altLang="ja-JP" dirty="0" smtClean="0"/>
          </a:p>
          <a:p>
            <a:endParaRPr kumimoji="1" lang="en-US" altLang="ja-JP" dirty="0" smtClean="0"/>
          </a:p>
        </p:txBody>
      </p:sp>
      <p:sp>
        <p:nvSpPr>
          <p:cNvPr id="4" name="フッター プレースホルダー 3"/>
          <p:cNvSpPr>
            <a:spLocks noGrp="1"/>
          </p:cNvSpPr>
          <p:nvPr>
            <p:ph type="ftr" sz="quarter" idx="11"/>
          </p:nvPr>
        </p:nvSpPr>
        <p:spPr/>
        <p:txBody>
          <a:bodyPr/>
          <a:lstStyle/>
          <a:p>
            <a:r>
              <a:rPr kumimoji="1" lang="en-US" altLang="ja-JP" smtClean="0"/>
              <a:t>2017/11/07      </a:t>
            </a:r>
            <a:r>
              <a:rPr kumimoji="1" lang="ja-JP" altLang="en-US" smtClean="0"/>
              <a:t>教科書輪講</a:t>
            </a:r>
            <a:endParaRPr kumimoji="1" lang="ja-JP" altLang="en-US"/>
          </a:p>
        </p:txBody>
      </p:sp>
      <p:sp>
        <p:nvSpPr>
          <p:cNvPr id="5" name="スライド番号プレースホルダー 4"/>
          <p:cNvSpPr>
            <a:spLocks noGrp="1"/>
          </p:cNvSpPr>
          <p:nvPr>
            <p:ph type="sldNum" sz="quarter" idx="12"/>
          </p:nvPr>
        </p:nvSpPr>
        <p:spPr/>
        <p:txBody>
          <a:bodyPr/>
          <a:lstStyle/>
          <a:p>
            <a:fld id="{1DD85E77-A6CD-4427-905B-A2D103A6DA76}" type="slidenum">
              <a:rPr kumimoji="1" lang="ja-JP" altLang="en-US" smtClean="0"/>
              <a:t>6</a:t>
            </a:fld>
            <a:endParaRPr kumimoji="1" lang="ja-JP" altLang="en-US"/>
          </a:p>
        </p:txBody>
      </p:sp>
    </p:spTree>
    <p:extLst>
      <p:ext uri="{BB962C8B-B14F-4D97-AF65-F5344CB8AC3E}">
        <p14:creationId xmlns:p14="http://schemas.microsoft.com/office/powerpoint/2010/main" val="2686035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MCMC </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乱数なんて使わなくても、計算して導出すればよくない？</a:t>
            </a:r>
            <a:endParaRPr lang="en-US" altLang="ja-JP" dirty="0" smtClean="0"/>
          </a:p>
          <a:p>
            <a:pPr marL="457207" lvl="1" indent="0">
              <a:buNone/>
            </a:pPr>
            <a:r>
              <a:rPr lang="ja-JP" altLang="en-US" sz="2000" dirty="0" smtClean="0"/>
              <a:t>→ </a:t>
            </a:r>
            <a:r>
              <a:rPr lang="en-US" altLang="ja-JP" dirty="0" smtClean="0"/>
              <a:t>N</a:t>
            </a:r>
            <a:r>
              <a:rPr lang="ja-JP" altLang="en-US" dirty="0" smtClean="0"/>
              <a:t> 次元空間中の曲面がどんなに起伏に富んでいようとも数式で表さなければならなくなり、これは簡単ではない</a:t>
            </a:r>
            <a:endParaRPr lang="en-US" altLang="ja-JP" dirty="0" smtClean="0"/>
          </a:p>
          <a:p>
            <a:endParaRPr lang="en-US" altLang="ja-JP" dirty="0" smtClean="0"/>
          </a:p>
          <a:p>
            <a:r>
              <a:rPr lang="ja-JP" altLang="en-US" dirty="0"/>
              <a:t>計算</a:t>
            </a:r>
            <a:r>
              <a:rPr lang="ja-JP" altLang="en-US" dirty="0" smtClean="0"/>
              <a:t>はできないけど、曲面の起伏が知りたい</a:t>
            </a:r>
            <a:r>
              <a:rPr lang="en-US" altLang="ja-JP" dirty="0" smtClean="0"/>
              <a:t>……</a:t>
            </a:r>
          </a:p>
          <a:p>
            <a:pPr marL="457207" lvl="1" indent="0">
              <a:buNone/>
            </a:pPr>
            <a:r>
              <a:rPr lang="ja-JP" altLang="en-US" sz="2000" dirty="0" smtClean="0"/>
              <a:t>→ </a:t>
            </a:r>
            <a:r>
              <a:rPr lang="ja-JP" altLang="en-US" dirty="0" smtClean="0"/>
              <a:t>そこで</a:t>
            </a:r>
            <a:r>
              <a:rPr lang="ja-JP" altLang="en-US" b="1" dirty="0" smtClean="0"/>
              <a:t>乱数</a:t>
            </a:r>
            <a:r>
              <a:rPr lang="ja-JP" altLang="en-US" dirty="0" smtClean="0"/>
              <a:t>！！！</a:t>
            </a:r>
            <a:endParaRPr lang="en-US" altLang="ja-JP" dirty="0"/>
          </a:p>
          <a:p>
            <a:pPr marL="457207" lvl="1" indent="0">
              <a:buNone/>
            </a:pPr>
            <a:endParaRPr lang="en-US" altLang="ja-JP" dirty="0" smtClean="0"/>
          </a:p>
          <a:p>
            <a:pPr lvl="0">
              <a:buClr>
                <a:srgbClr val="99CB38">
                  <a:lumMod val="60000"/>
                  <a:lumOff val="40000"/>
                </a:srgbClr>
              </a:buClr>
            </a:pPr>
            <a:r>
              <a:rPr lang="ja-JP" altLang="en-US" dirty="0" smtClean="0">
                <a:solidFill>
                  <a:srgbClr val="E2DFCC">
                    <a:lumMod val="25000"/>
                  </a:srgbClr>
                </a:solidFill>
              </a:rPr>
              <a:t>乱</a:t>
            </a:r>
            <a:r>
              <a:rPr lang="ja-JP" altLang="en-US" dirty="0">
                <a:solidFill>
                  <a:srgbClr val="E2DFCC">
                    <a:lumMod val="25000"/>
                  </a:srgbClr>
                </a:solidFill>
              </a:rPr>
              <a:t>択</a:t>
            </a:r>
            <a:r>
              <a:rPr lang="ja-JP" altLang="en-US" dirty="0" smtClean="0">
                <a:solidFill>
                  <a:srgbClr val="E2DFCC">
                    <a:lumMod val="25000"/>
                  </a:srgbClr>
                </a:solidFill>
              </a:rPr>
              <a:t>でサンプリングを行うことにより、事後分布を推定できる</a:t>
            </a:r>
            <a:endParaRPr lang="en-US" altLang="ja-JP" dirty="0">
              <a:solidFill>
                <a:srgbClr val="E2DFCC">
                  <a:lumMod val="25000"/>
                </a:srgbClr>
              </a:solidFill>
            </a:endParaRPr>
          </a:p>
          <a:p>
            <a:pPr marL="457207" lvl="1" indent="0">
              <a:buNone/>
            </a:pPr>
            <a:endParaRPr lang="en-US" altLang="ja-JP" dirty="0" smtClean="0"/>
          </a:p>
        </p:txBody>
      </p:sp>
      <p:sp>
        <p:nvSpPr>
          <p:cNvPr id="4" name="フッター プレースホルダー 3"/>
          <p:cNvSpPr>
            <a:spLocks noGrp="1"/>
          </p:cNvSpPr>
          <p:nvPr>
            <p:ph type="ftr" sz="quarter" idx="11"/>
          </p:nvPr>
        </p:nvSpPr>
        <p:spPr/>
        <p:txBody>
          <a:bodyPr/>
          <a:lstStyle/>
          <a:p>
            <a:r>
              <a:rPr kumimoji="1" lang="en-US" altLang="ja-JP" dirty="0" smtClean="0"/>
              <a:t>2017/11/07      </a:t>
            </a:r>
            <a:r>
              <a:rPr kumimoji="1" lang="ja-JP" altLang="en-US" dirty="0" smtClean="0"/>
              <a:t>教科書輪講</a:t>
            </a:r>
            <a:endParaRPr kumimoji="1" lang="ja-JP" altLang="en-US" dirty="0"/>
          </a:p>
        </p:txBody>
      </p:sp>
      <p:sp>
        <p:nvSpPr>
          <p:cNvPr id="5" name="スライド番号プレースホルダー 4"/>
          <p:cNvSpPr>
            <a:spLocks noGrp="1"/>
          </p:cNvSpPr>
          <p:nvPr>
            <p:ph type="sldNum" sz="quarter" idx="12"/>
          </p:nvPr>
        </p:nvSpPr>
        <p:spPr/>
        <p:txBody>
          <a:bodyPr/>
          <a:lstStyle/>
          <a:p>
            <a:fld id="{1DD85E77-A6CD-4427-905B-A2D103A6DA76}" type="slidenum">
              <a:rPr kumimoji="1" lang="ja-JP" altLang="en-US" smtClean="0"/>
              <a:t>7</a:t>
            </a:fld>
            <a:endParaRPr kumimoji="1" lang="ja-JP" altLang="en-US" dirty="0"/>
          </a:p>
        </p:txBody>
      </p:sp>
    </p:spTree>
    <p:extLst>
      <p:ext uri="{BB962C8B-B14F-4D97-AF65-F5344CB8AC3E}">
        <p14:creationId xmlns:p14="http://schemas.microsoft.com/office/powerpoint/2010/main" val="794381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MCMC </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MCMC </a:t>
            </a:r>
            <a:r>
              <a:rPr kumimoji="1" lang="ja-JP" altLang="en-US" dirty="0" smtClean="0"/>
              <a:t>のアルゴリズムの大まかな概要</a:t>
            </a:r>
            <a:endParaRPr kumimoji="1" lang="en-US" altLang="ja-JP" dirty="0" smtClean="0"/>
          </a:p>
          <a:p>
            <a:pPr lvl="1"/>
            <a:r>
              <a:rPr kumimoji="1" lang="en-US" altLang="ja-JP" dirty="0" smtClean="0"/>
              <a:t>1. </a:t>
            </a:r>
            <a:r>
              <a:rPr kumimoji="1" lang="ja-JP" altLang="en-US" dirty="0" smtClean="0"/>
              <a:t> 現在位置から始める</a:t>
            </a:r>
            <a:endParaRPr kumimoji="1" lang="en-US" altLang="ja-JP" dirty="0" smtClean="0"/>
          </a:p>
          <a:p>
            <a:pPr lvl="1"/>
            <a:r>
              <a:rPr kumimoji="1" lang="en-US" altLang="ja-JP" dirty="0" smtClean="0"/>
              <a:t>2.  </a:t>
            </a:r>
            <a:r>
              <a:rPr kumimoji="1" lang="ja-JP" altLang="en-US" dirty="0" smtClean="0"/>
              <a:t>次に移動する先の位置を提案する</a:t>
            </a:r>
            <a:endParaRPr kumimoji="1" lang="en-US" altLang="ja-JP" dirty="0" smtClean="0"/>
          </a:p>
          <a:p>
            <a:pPr lvl="1"/>
            <a:r>
              <a:rPr lang="en-US" altLang="ja-JP" dirty="0" smtClean="0"/>
              <a:t>3.  </a:t>
            </a:r>
            <a:r>
              <a:rPr lang="ja-JP" altLang="en-US" dirty="0" smtClean="0"/>
              <a:t>その新しい位置がデータ及び事前分布に適しているか、を基準に</a:t>
            </a:r>
            <a:r>
              <a:rPr lang="en-US" altLang="ja-JP" dirty="0" smtClean="0"/>
              <a:t/>
            </a:r>
            <a:br>
              <a:rPr lang="en-US" altLang="ja-JP" dirty="0" smtClean="0"/>
            </a:br>
            <a:r>
              <a:rPr lang="ja-JP" altLang="en-US" dirty="0" smtClean="0"/>
              <a:t>新しい位置を受け入れる、または却下する</a:t>
            </a:r>
            <a:r>
              <a:rPr lang="en-US" altLang="ja-JP" dirty="0"/>
              <a:t/>
            </a:r>
            <a:br>
              <a:rPr lang="en-US" altLang="ja-JP" dirty="0"/>
            </a:br>
            <a:r>
              <a:rPr lang="ja-JP" altLang="en-US" dirty="0" smtClean="0"/>
              <a:t>（</a:t>
            </a:r>
            <a:r>
              <a:rPr lang="ja-JP" altLang="en-US" b="1" dirty="0" smtClean="0"/>
              <a:t>ここで乱数による選択が</a:t>
            </a:r>
            <a:r>
              <a:rPr lang="ja-JP" altLang="en-US" b="1" dirty="0"/>
              <a:t>発生</a:t>
            </a:r>
            <a:r>
              <a:rPr lang="ja-JP" altLang="en-US" b="1" dirty="0" smtClean="0"/>
              <a:t>する</a:t>
            </a:r>
            <a:r>
              <a:rPr lang="ja-JP" altLang="en-US" dirty="0" smtClean="0"/>
              <a:t>）</a:t>
            </a:r>
            <a:endParaRPr lang="en-US" altLang="ja-JP" dirty="0" smtClean="0"/>
          </a:p>
          <a:p>
            <a:pPr lvl="1"/>
            <a:r>
              <a:rPr kumimoji="1" lang="en-US" altLang="ja-JP" dirty="0" smtClean="0"/>
              <a:t>4.  (a) </a:t>
            </a:r>
            <a:r>
              <a:rPr kumimoji="1" lang="ja-JP" altLang="en-US" dirty="0" smtClean="0"/>
              <a:t>受け入れたら：新しい位置へ移動し、</a:t>
            </a:r>
            <a:r>
              <a:rPr kumimoji="1" lang="en-US" altLang="ja-JP" dirty="0" smtClean="0"/>
              <a:t>1. </a:t>
            </a:r>
            <a:r>
              <a:rPr kumimoji="1" lang="ja-JP" altLang="en-US" dirty="0" smtClean="0"/>
              <a:t>へ戻る</a:t>
            </a:r>
            <a:r>
              <a:rPr lang="en-US" altLang="ja-JP" dirty="0" smtClean="0"/>
              <a:t/>
            </a:r>
            <a:br>
              <a:rPr lang="en-US" altLang="ja-JP" dirty="0" smtClean="0"/>
            </a:br>
            <a:r>
              <a:rPr lang="ja-JP" altLang="en-US" dirty="0"/>
              <a:t> </a:t>
            </a:r>
            <a:r>
              <a:rPr lang="ja-JP" altLang="en-US" dirty="0" smtClean="0"/>
              <a:t>    </a:t>
            </a:r>
            <a:r>
              <a:rPr lang="en-US" altLang="ja-JP" dirty="0" smtClean="0"/>
              <a:t>(b) </a:t>
            </a:r>
            <a:r>
              <a:rPr lang="ja-JP" altLang="en-US" dirty="0" smtClean="0"/>
              <a:t>却下</a:t>
            </a:r>
            <a:r>
              <a:rPr lang="ja-JP" altLang="en-US" dirty="0" smtClean="0"/>
              <a:t>したら　：</a:t>
            </a:r>
            <a:r>
              <a:rPr lang="ja-JP" altLang="en-US" dirty="0" smtClean="0"/>
              <a:t>今の位置にとどまり、</a:t>
            </a:r>
            <a:r>
              <a:rPr lang="en-US" altLang="ja-JP" dirty="0" smtClean="0"/>
              <a:t>1. </a:t>
            </a:r>
            <a:r>
              <a:rPr lang="ja-JP" altLang="en-US" dirty="0" smtClean="0"/>
              <a:t>へ戻る</a:t>
            </a:r>
            <a:endParaRPr lang="en-US" altLang="ja-JP" dirty="0" smtClean="0"/>
          </a:p>
          <a:p>
            <a:pPr lvl="1"/>
            <a:r>
              <a:rPr kumimoji="1" lang="en-US" altLang="ja-JP" dirty="0" smtClean="0"/>
              <a:t>5.  </a:t>
            </a:r>
            <a:r>
              <a:rPr kumimoji="1" lang="ja-JP" altLang="en-US" dirty="0" smtClean="0"/>
              <a:t>以上を何度も繰り返し、全ての受け入れた位置を返す</a:t>
            </a:r>
            <a:endParaRPr kumimoji="1" lang="en-US" altLang="ja-JP" dirty="0" smtClean="0"/>
          </a:p>
          <a:p>
            <a:pPr lvl="1"/>
            <a:endParaRPr lang="en-US" altLang="ja-JP" dirty="0"/>
          </a:p>
          <a:p>
            <a:pPr lvl="1"/>
            <a:r>
              <a:rPr lang="ja-JP" altLang="en-US" dirty="0" smtClean="0"/>
              <a:t>移動</a:t>
            </a:r>
            <a:r>
              <a:rPr lang="ja-JP" altLang="en-US" dirty="0"/>
              <a:t>先</a:t>
            </a:r>
            <a:r>
              <a:rPr lang="ja-JP" altLang="en-US" dirty="0" smtClean="0"/>
              <a:t>の位置の提案方法、位置の取捨判断にはいくつかの</a:t>
            </a:r>
            <a:r>
              <a:rPr lang="en-US" altLang="ja-JP" dirty="0" smtClean="0"/>
              <a:t/>
            </a:r>
            <a:br>
              <a:rPr lang="en-US" altLang="ja-JP" dirty="0" smtClean="0"/>
            </a:br>
            <a:r>
              <a:rPr lang="ja-JP" altLang="en-US" dirty="0" smtClean="0"/>
              <a:t>手法があり、</a:t>
            </a:r>
            <a:r>
              <a:rPr lang="en-US" altLang="ja-JP" dirty="0" err="1" smtClean="0"/>
              <a:t>PyMC</a:t>
            </a:r>
            <a:r>
              <a:rPr lang="en-US" altLang="ja-JP" dirty="0" smtClean="0"/>
              <a:t> </a:t>
            </a:r>
            <a:r>
              <a:rPr lang="ja-JP" altLang="en-US" dirty="0" err="1" smtClean="0"/>
              <a:t>にも</a:t>
            </a:r>
            <a:r>
              <a:rPr lang="ja-JP" altLang="en-US" dirty="0" smtClean="0"/>
              <a:t>いくつか実装されている（らしい）</a:t>
            </a:r>
            <a:endParaRPr kumimoji="1" lang="en-US" altLang="ja-JP" dirty="0" smtClean="0"/>
          </a:p>
        </p:txBody>
      </p:sp>
      <p:sp>
        <p:nvSpPr>
          <p:cNvPr id="4" name="フッター プレースホルダー 3"/>
          <p:cNvSpPr>
            <a:spLocks noGrp="1"/>
          </p:cNvSpPr>
          <p:nvPr>
            <p:ph type="ftr" sz="quarter" idx="11"/>
          </p:nvPr>
        </p:nvSpPr>
        <p:spPr/>
        <p:txBody>
          <a:bodyPr/>
          <a:lstStyle/>
          <a:p>
            <a:r>
              <a:rPr kumimoji="1" lang="en-US" altLang="ja-JP" smtClean="0"/>
              <a:t>2017/11/07      </a:t>
            </a:r>
            <a:r>
              <a:rPr kumimoji="1" lang="ja-JP" altLang="en-US" smtClean="0"/>
              <a:t>教科書輪講</a:t>
            </a:r>
            <a:endParaRPr kumimoji="1" lang="ja-JP" altLang="en-US" dirty="0"/>
          </a:p>
        </p:txBody>
      </p:sp>
      <p:sp>
        <p:nvSpPr>
          <p:cNvPr id="5" name="スライド番号プレースホルダー 4"/>
          <p:cNvSpPr>
            <a:spLocks noGrp="1"/>
          </p:cNvSpPr>
          <p:nvPr>
            <p:ph type="sldNum" sz="quarter" idx="12"/>
          </p:nvPr>
        </p:nvSpPr>
        <p:spPr/>
        <p:txBody>
          <a:bodyPr/>
          <a:lstStyle/>
          <a:p>
            <a:fld id="{1DD85E77-A6CD-4427-905B-A2D103A6DA76}" type="slidenum">
              <a:rPr kumimoji="1" lang="ja-JP" altLang="en-US" smtClean="0"/>
              <a:t>8</a:t>
            </a:fld>
            <a:endParaRPr kumimoji="1" lang="ja-JP" altLang="en-US" dirty="0"/>
          </a:p>
        </p:txBody>
      </p:sp>
    </p:spTree>
    <p:extLst>
      <p:ext uri="{BB962C8B-B14F-4D97-AF65-F5344CB8AC3E}">
        <p14:creationId xmlns:p14="http://schemas.microsoft.com/office/powerpoint/2010/main" val="325070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800" dirty="0" smtClean="0"/>
              <a:t>混合モデルの教師なしクラスタリング</a:t>
            </a:r>
            <a:endParaRPr kumimoji="1" lang="ja-JP" altLang="en-US" sz="2800" dirty="0"/>
          </a:p>
        </p:txBody>
      </p:sp>
      <p:sp>
        <p:nvSpPr>
          <p:cNvPr id="3" name="コンテンツ プレースホルダー 2"/>
          <p:cNvSpPr>
            <a:spLocks noGrp="1"/>
          </p:cNvSpPr>
          <p:nvPr>
            <p:ph idx="1"/>
          </p:nvPr>
        </p:nvSpPr>
        <p:spPr/>
        <p:txBody>
          <a:bodyPr/>
          <a:lstStyle/>
          <a:p>
            <a:r>
              <a:rPr kumimoji="1" lang="ja-JP" altLang="en-US" dirty="0" smtClean="0"/>
              <a:t>以下のヒストグラムで表されるようなデータセットが</a:t>
            </a:r>
            <a:r>
              <a:rPr kumimoji="1" lang="en-US" altLang="ja-JP" dirty="0" smtClean="0"/>
              <a:t/>
            </a:r>
            <a:br>
              <a:rPr kumimoji="1" lang="en-US" altLang="ja-JP" dirty="0" smtClean="0"/>
            </a:br>
            <a:r>
              <a:rPr kumimoji="1" lang="ja-JP" altLang="en-US" dirty="0" smtClean="0"/>
              <a:t>与えられる</a:t>
            </a:r>
            <a:endParaRPr kumimoji="1" lang="en-US" altLang="ja-JP" dirty="0" smtClean="0"/>
          </a:p>
          <a:p>
            <a:pPr lvl="1"/>
            <a:r>
              <a:rPr lang="ja-JP" altLang="en-US" dirty="0"/>
              <a:t>山</a:t>
            </a:r>
            <a:r>
              <a:rPr lang="ja-JP" altLang="en-US" dirty="0" smtClean="0"/>
              <a:t>が </a:t>
            </a:r>
            <a:r>
              <a:rPr lang="en-US" altLang="ja-JP" dirty="0" smtClean="0"/>
              <a:t>2</a:t>
            </a:r>
            <a:r>
              <a:rPr lang="ja-JP" altLang="en-US" dirty="0" smtClean="0"/>
              <a:t> </a:t>
            </a:r>
            <a:r>
              <a:rPr lang="ja-JP" altLang="en-US" dirty="0" err="1" smtClean="0"/>
              <a:t>つ</a:t>
            </a:r>
            <a:r>
              <a:rPr lang="ja-JP" altLang="en-US" dirty="0" smtClean="0"/>
              <a:t>ある</a:t>
            </a:r>
            <a:endParaRPr lang="en-US" altLang="ja-JP" dirty="0" smtClean="0"/>
          </a:p>
          <a:p>
            <a:pPr lvl="1"/>
            <a:r>
              <a:rPr kumimoji="1" lang="en-US" altLang="ja-JP" dirty="0" smtClean="0"/>
              <a:t>2</a:t>
            </a:r>
            <a:r>
              <a:rPr kumimoji="1" lang="ja-JP" altLang="en-US" dirty="0" smtClean="0"/>
              <a:t> </a:t>
            </a:r>
            <a:r>
              <a:rPr kumimoji="1" lang="ja-JP" altLang="en-US" dirty="0" err="1" smtClean="0"/>
              <a:t>つの</a:t>
            </a:r>
            <a:r>
              <a:rPr kumimoji="1" lang="ja-JP" altLang="en-US" dirty="0" smtClean="0"/>
              <a:t>クラスタに分けられそう</a:t>
            </a:r>
            <a:endParaRPr kumimoji="1" lang="ja-JP" altLang="en-US" dirty="0"/>
          </a:p>
        </p:txBody>
      </p:sp>
      <p:sp>
        <p:nvSpPr>
          <p:cNvPr id="4" name="フッター プレースホルダー 3"/>
          <p:cNvSpPr>
            <a:spLocks noGrp="1"/>
          </p:cNvSpPr>
          <p:nvPr>
            <p:ph type="ftr" sz="quarter" idx="11"/>
          </p:nvPr>
        </p:nvSpPr>
        <p:spPr/>
        <p:txBody>
          <a:bodyPr/>
          <a:lstStyle/>
          <a:p>
            <a:r>
              <a:rPr kumimoji="1" lang="en-US" altLang="ja-JP" smtClean="0"/>
              <a:t>2017/11/07      </a:t>
            </a:r>
            <a:r>
              <a:rPr kumimoji="1" lang="ja-JP" altLang="en-US" smtClean="0"/>
              <a:t>教科書輪講</a:t>
            </a:r>
            <a:endParaRPr kumimoji="1" lang="ja-JP" altLang="en-US" dirty="0"/>
          </a:p>
        </p:txBody>
      </p:sp>
      <p:sp>
        <p:nvSpPr>
          <p:cNvPr id="5" name="スライド番号プレースホルダー 4"/>
          <p:cNvSpPr>
            <a:spLocks noGrp="1"/>
          </p:cNvSpPr>
          <p:nvPr>
            <p:ph type="sldNum" sz="quarter" idx="12"/>
          </p:nvPr>
        </p:nvSpPr>
        <p:spPr/>
        <p:txBody>
          <a:bodyPr/>
          <a:lstStyle/>
          <a:p>
            <a:fld id="{1DD85E77-A6CD-4427-905B-A2D103A6DA76}" type="slidenum">
              <a:rPr kumimoji="1" lang="ja-JP" altLang="en-US" smtClean="0"/>
              <a:t>9</a:t>
            </a:fld>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32" y="3414532"/>
            <a:ext cx="8101889" cy="2910066"/>
          </a:xfrm>
          <a:prstGeom prst="rect">
            <a:avLst/>
          </a:prstGeom>
        </p:spPr>
      </p:pic>
    </p:spTree>
    <p:extLst>
      <p:ext uri="{BB962C8B-B14F-4D97-AF65-F5344CB8AC3E}">
        <p14:creationId xmlns:p14="http://schemas.microsoft.com/office/powerpoint/2010/main" val="902698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黄緑">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ユーザー定義 1">
      <a:majorFont>
        <a:latin typeface="Segoe UI"/>
        <a:ea typeface="メイリオ"/>
        <a:cs typeface=""/>
      </a:majorFont>
      <a:minorFont>
        <a:latin typeface="Segoe UI"/>
        <a:ea typeface="メイリオ"/>
        <a:cs typeface=""/>
      </a:minorFont>
    </a:fontScheme>
    <a:fmtScheme name="イオン">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7393</TotalTime>
  <Words>662</Words>
  <Application>Microsoft Macintosh PowerPoint</Application>
  <PresentationFormat>画面に合わせる (4:3)</PresentationFormat>
  <Paragraphs>138</Paragraphs>
  <Slides>18</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Segoe UI</vt:lpstr>
      <vt:lpstr>Wingdings 3</vt:lpstr>
      <vt:lpstr>メイリオ</vt:lpstr>
      <vt:lpstr>游ゴシック</vt:lpstr>
      <vt:lpstr>Arial</vt:lpstr>
      <vt:lpstr>イオン</vt:lpstr>
      <vt:lpstr>Python で体験するベイズ推論 3.1</vt:lpstr>
      <vt:lpstr>今日の内容</vt:lpstr>
      <vt:lpstr>分布の「地形」</vt:lpstr>
      <vt:lpstr>分布の「地形」</vt:lpstr>
      <vt:lpstr>MCMC とは</vt:lpstr>
      <vt:lpstr>MCMC とは</vt:lpstr>
      <vt:lpstr>MCMC とは</vt:lpstr>
      <vt:lpstr>MCMC とは</vt:lpstr>
      <vt:lpstr>混合モデルの教師なしクラスタリング</vt:lpstr>
      <vt:lpstr>混合モデルの教師なしクラスタリング</vt:lpstr>
      <vt:lpstr>混合モデルの教師なしクラスタリング</vt:lpstr>
      <vt:lpstr>混合モデルの教師なしクラスタリング</vt:lpstr>
      <vt:lpstr>混合モデルの教師なしクラスタリング</vt:lpstr>
      <vt:lpstr>混合モデルの教師なしクラスタリング</vt:lpstr>
      <vt:lpstr>混合モデルの教師なしクラスタリング</vt:lpstr>
      <vt:lpstr>混合モデルの教師なしクラスタリング</vt:lpstr>
      <vt:lpstr>混合モデルの教師なしクラスタリング</vt:lpstr>
      <vt:lpstr>MAP について</vt:lpstr>
    </vt:vector>
  </TitlesOfParts>
  <Company>東京工業大学</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Kubota-R</dc:creator>
  <cp:lastModifiedBy>Rikuto Kubota</cp:lastModifiedBy>
  <cp:revision>233</cp:revision>
  <cp:lastPrinted>2017-07-09T21:09:55Z</cp:lastPrinted>
  <dcterms:created xsi:type="dcterms:W3CDTF">2017-04-26T05:07:57Z</dcterms:created>
  <dcterms:modified xsi:type="dcterms:W3CDTF">2017-11-06T17:40:51Z</dcterms:modified>
</cp:coreProperties>
</file>