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6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6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9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9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39FD-384B-4AF7-A050-DEB2DD85E72C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3C9B-4C57-4014-82F5-125CF102D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8545" y="3603280"/>
            <a:ext cx="4645891" cy="3112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提升构建成功率</a:t>
            </a:r>
            <a:r>
              <a:rPr lang="zh-CN" altLang="en-US" sz="1600" dirty="0" smtClean="0"/>
              <a:t>。构建过程按照编译、构建组件包、构建安装盘的流程执行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提升构建效率</a:t>
            </a:r>
            <a:r>
              <a:rPr lang="zh-CN" altLang="en-US" sz="1600" dirty="0" smtClean="0"/>
              <a:t>。按照版本架构进行并行编译，执行先公共模块编译，再并行构建的流程。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提升构建效率</a:t>
            </a:r>
            <a:r>
              <a:rPr lang="zh-CN" altLang="en-US" sz="1600" dirty="0" smtClean="0"/>
              <a:t>。通过平台“</a:t>
            </a:r>
            <a:r>
              <a:rPr lang="en-US" altLang="zh-CN" sz="1600" dirty="0" smtClean="0"/>
              <a:t>N+1”</a:t>
            </a:r>
            <a:r>
              <a:rPr lang="zh-CN" altLang="en-US" sz="1600" dirty="0" smtClean="0"/>
              <a:t>需求、自动化定制工具等进行全自动化切平台。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提升代码质量守护能力</a:t>
            </a:r>
            <a:r>
              <a:rPr lang="zh-CN" altLang="en-US" sz="1600" dirty="0" smtClean="0"/>
              <a:t>。通过自动化模块统一工具、例外自动化屏蔽工具有效管理代码质量。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88545" y="780458"/>
            <a:ext cx="4645891" cy="2124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）构建过程，各组件、安装盘构建方式未归一，构建成功率低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）编译过程顺序执行，编译时间较长。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）静态检查模块不统一，例外未做到自动化屏蔽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）切平台覆盖定制项多，手工切换工作量大。</a:t>
            </a:r>
            <a:endParaRPr lang="zh-CN" altLang="en-US" sz="1600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09600" y="3603281"/>
            <a:ext cx="4645891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提升构建成功率</a:t>
            </a:r>
            <a:r>
              <a:rPr lang="zh-CN" altLang="en-US" sz="1600" dirty="0" smtClean="0"/>
              <a:t>。通过配置模块构件快照，构筑并行构建能力。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提升构建效率</a:t>
            </a:r>
            <a:r>
              <a:rPr lang="zh-CN" altLang="en-US" sz="1600" dirty="0" smtClean="0"/>
              <a:t>。构建配置为并行构建，利用公司</a:t>
            </a:r>
            <a:r>
              <a:rPr lang="en-US" altLang="zh-CN" sz="1600" dirty="0" smtClean="0"/>
              <a:t>RPM</a:t>
            </a:r>
            <a:r>
              <a:rPr lang="zh-CN" altLang="en-US" sz="1600" dirty="0" smtClean="0"/>
              <a:t>资源自动调度能力，在出现等待时自动分配资源。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提升构建效率</a:t>
            </a:r>
            <a:r>
              <a:rPr lang="zh-CN" altLang="en-US" sz="1600" dirty="0" smtClean="0"/>
              <a:t>。构建服务配置为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，提升资源同步，构建软件包方面的优势，提升构建效率。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提升环境搭建效率</a:t>
            </a:r>
            <a:r>
              <a:rPr lang="zh-CN" altLang="en-US" sz="1600" dirty="0" smtClean="0"/>
              <a:t>。全自动化快速部署虚拟机镜像，环境部署效率成倍提升。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提升安全能力</a:t>
            </a:r>
            <a:r>
              <a:rPr lang="zh-CN" altLang="en-US" sz="1600" dirty="0" smtClean="0"/>
              <a:t>。使用</a:t>
            </a:r>
            <a:r>
              <a:rPr lang="en-US" altLang="zh-CN" sz="1600" dirty="0" err="1" smtClean="0"/>
              <a:t>codeMars</a:t>
            </a:r>
            <a:r>
              <a:rPr lang="zh-CN" altLang="en-US" sz="1600" dirty="0" smtClean="0"/>
              <a:t>工具规范化安全告警处理流程，提升</a:t>
            </a:r>
            <a:r>
              <a:rPr lang="en-US" altLang="zh-CN" sz="1600" dirty="0" err="1" smtClean="0"/>
              <a:t>codeDEX</a:t>
            </a:r>
            <a:r>
              <a:rPr lang="zh-CN" altLang="en-US" sz="1600" dirty="0" smtClean="0"/>
              <a:t>告警处理效率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99" y="780458"/>
            <a:ext cx="4645891" cy="2159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）构建配置为串型构建，常出现等待状况，并行构建成功率低。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）构建服务配置为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服务，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服务器在资源同步、编译、构建软件包等方面效率较低。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）环境搭建流程长，搭一套环境需要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天时间。</a:t>
            </a:r>
            <a:endParaRPr lang="en-US" altLang="zh-CN" sz="1600" dirty="0" smtClean="0"/>
          </a:p>
        </p:txBody>
      </p:sp>
      <p:sp>
        <p:nvSpPr>
          <p:cNvPr id="8" name="Down Arrow 7"/>
          <p:cNvSpPr/>
          <p:nvPr/>
        </p:nvSpPr>
        <p:spPr>
          <a:xfrm>
            <a:off x="2594118" y="3085859"/>
            <a:ext cx="484632" cy="504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own Arrow 8"/>
          <p:cNvSpPr/>
          <p:nvPr/>
        </p:nvSpPr>
        <p:spPr>
          <a:xfrm>
            <a:off x="8569175" y="3097791"/>
            <a:ext cx="484632" cy="492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4829" y="189571"/>
            <a:ext cx="491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发效率提升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传统版本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4829" y="836341"/>
            <a:ext cx="4638908" cy="5252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提升流水线自动化构建能力</a:t>
            </a:r>
            <a:r>
              <a:rPr lang="zh-CN" altLang="en-US" dirty="0" smtClean="0"/>
              <a:t>。自动化流水线构建服务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微服务编译静态检查能力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提升建软件仓库管理能力</a:t>
            </a:r>
            <a:r>
              <a:rPr lang="zh-CN" altLang="en-US" dirty="0" smtClean="0"/>
              <a:t>。构建软件仓库</a:t>
            </a:r>
            <a:r>
              <a:rPr lang="en-US" altLang="zh-CN" dirty="0" err="1" smtClean="0"/>
              <a:t>CloudArtifact</a:t>
            </a:r>
            <a:r>
              <a:rPr lang="zh-CN" altLang="en-US" dirty="0" smtClean="0"/>
              <a:t>全自动化管理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提升动化开发自测试能力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CloudTest</a:t>
            </a:r>
            <a:r>
              <a:rPr lang="zh-CN" altLang="en-US" dirty="0" smtClean="0"/>
              <a:t>构建全自动化微服务开发自测试。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提升个人级构建环境部署能力</a:t>
            </a:r>
            <a:r>
              <a:rPr lang="zh-CN" altLang="en-US" dirty="0" smtClean="0"/>
              <a:t>。构建服务器部署</a:t>
            </a:r>
            <a:r>
              <a:rPr lang="en-US" altLang="zh-CN" dirty="0" err="1" smtClean="0"/>
              <a:t>CloudDeploy</a:t>
            </a:r>
            <a:r>
              <a:rPr lang="zh-CN" altLang="en-US" dirty="0" smtClean="0"/>
              <a:t>全自动化部署环境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提升个人级构建环境管理能力</a:t>
            </a:r>
            <a:r>
              <a:rPr lang="zh-CN" altLang="en-US" dirty="0" smtClean="0"/>
              <a:t>。构建</a:t>
            </a:r>
            <a:r>
              <a:rPr lang="en-US" altLang="zh-CN" dirty="0" err="1" smtClean="0"/>
              <a:t>CloudStage</a:t>
            </a:r>
            <a:r>
              <a:rPr lang="zh-CN" altLang="en-US" dirty="0" smtClean="0"/>
              <a:t>环境管理能力。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85931" y="836341"/>
            <a:ext cx="4638908" cy="5252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提升安装盘构建自动化能力</a:t>
            </a:r>
            <a:r>
              <a:rPr lang="zh-CN" altLang="en-US" sz="1600" dirty="0" smtClean="0"/>
              <a:t>。通过配置解决方案组装流水线，自动化构建多个服务包。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提升安装盘一致性和完整性看护能力</a:t>
            </a:r>
            <a:r>
              <a:rPr lang="zh-CN" altLang="en-US" sz="1600" dirty="0" smtClean="0"/>
              <a:t>。通过配置</a:t>
            </a:r>
            <a:r>
              <a:rPr lang="en-US" altLang="zh-CN" sz="1600" dirty="0" smtClean="0"/>
              <a:t>CMS</a:t>
            </a:r>
            <a:r>
              <a:rPr lang="zh-CN" altLang="en-US" sz="1600" dirty="0" smtClean="0"/>
              <a:t>签名工具，提升安装盘交付的一致性和完整性。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提升代码质量守护能力</a:t>
            </a:r>
            <a:r>
              <a:rPr lang="zh-CN" altLang="en-US" sz="1600" dirty="0" smtClean="0"/>
              <a:t>。云龙构建</a:t>
            </a:r>
            <a:r>
              <a:rPr lang="en-US" altLang="zh-CN" sz="1600" dirty="0" err="1" smtClean="0"/>
              <a:t>CloudAnalytis</a:t>
            </a:r>
            <a:r>
              <a:rPr lang="zh-CN" altLang="en-US" sz="1600" dirty="0" smtClean="0"/>
              <a:t>构建宝报表能力，进行静态检查自动统计。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提升安装盘构建成功率</a:t>
            </a:r>
            <a:r>
              <a:rPr lang="zh-CN" altLang="en-US" sz="1600" dirty="0" smtClean="0"/>
              <a:t>。构建切平台和构建安装盘检查能力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提升版本级环境部署能力</a:t>
            </a:r>
            <a:r>
              <a:rPr lang="zh-CN" altLang="en-US" sz="1600" dirty="0" smtClean="0"/>
              <a:t>。构建服务器部署</a:t>
            </a:r>
            <a:r>
              <a:rPr lang="en-US" altLang="zh-CN" sz="1600" dirty="0" err="1" smtClean="0"/>
              <a:t>CloudDeploy</a:t>
            </a:r>
            <a:r>
              <a:rPr lang="zh-CN" altLang="en-US" sz="1600" dirty="0" smtClean="0"/>
              <a:t>全自动化部署环境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）</a:t>
            </a:r>
            <a:r>
              <a:rPr lang="zh-CN" altLang="en-US" sz="1600" b="1" dirty="0" smtClean="0"/>
              <a:t>提升版本级环境管理能力</a:t>
            </a:r>
            <a:r>
              <a:rPr lang="zh-CN" altLang="en-US" sz="1600" dirty="0" smtClean="0"/>
              <a:t>。构建</a:t>
            </a:r>
            <a:r>
              <a:rPr lang="en-US" altLang="zh-CN" sz="1600" dirty="0" err="1" smtClean="0"/>
              <a:t>CloudStage</a:t>
            </a:r>
            <a:r>
              <a:rPr lang="zh-CN" altLang="en-US" sz="1600" dirty="0" smtClean="0"/>
              <a:t>环境管理能力。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24829" y="189571"/>
            <a:ext cx="491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发效率提升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服务化版本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931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2017-08-06T08:00:02Z</dcterms:created>
  <dcterms:modified xsi:type="dcterms:W3CDTF">2017-08-06T12:03:27Z</dcterms:modified>
</cp:coreProperties>
</file>