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2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2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22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89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7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1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4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4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7E98F-A5DA-4E44-A3A2-C8B439947094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C4DFBA-6342-4039-8164-BD695B0AA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1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3872" y="395653"/>
            <a:ext cx="8424619" cy="2971801"/>
          </a:xfrm>
        </p:spPr>
        <p:txBody>
          <a:bodyPr>
            <a:normAutofit/>
          </a:bodyPr>
          <a:lstStyle/>
          <a:p>
            <a:r>
              <a:rPr lang="zh-TW" altLang="zh-TW" b="1" dirty="0">
                <a:solidFill>
                  <a:schemeClr val="bg1"/>
                </a:solidFill>
              </a:rPr>
              <a:t>動態網頁期末專題第七組報告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3872" y="4721467"/>
            <a:ext cx="2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組員</a:t>
            </a:r>
            <a:r>
              <a:rPr lang="en-US" altLang="zh-TW" sz="3200" b="1" dirty="0" smtClean="0">
                <a:solidFill>
                  <a:schemeClr val="bg1"/>
                </a:solidFill>
              </a:rPr>
              <a:t>: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許睦昆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004" y="369276"/>
            <a:ext cx="9242303" cy="1507067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人們心中經典的小遊戲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--------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打磚塊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9" y="1876343"/>
            <a:ext cx="6622643" cy="4420435"/>
          </a:xfrm>
        </p:spPr>
      </p:pic>
    </p:spTree>
    <p:extLst>
      <p:ext uri="{BB962C8B-B14F-4D97-AF65-F5344CB8AC3E}">
        <p14:creationId xmlns:p14="http://schemas.microsoft.com/office/powerpoint/2010/main" val="15018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3828" y="2934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</a:rPr>
              <a:t>GOAL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6727" y="190597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 smtClean="0">
                <a:solidFill>
                  <a:schemeClr val="bg1"/>
                </a:solidFill>
              </a:rPr>
              <a:t>希望</a:t>
            </a:r>
            <a:r>
              <a:rPr lang="zh-TW" altLang="en-US" sz="4400" dirty="0">
                <a:solidFill>
                  <a:schemeClr val="bg1"/>
                </a:solidFill>
              </a:rPr>
              <a:t>能藉由此小遊戲讓人在這繁忙的都市社會中，達到放鬆身心的地步。</a:t>
            </a:r>
          </a:p>
        </p:txBody>
      </p:sp>
    </p:spTree>
    <p:extLst>
      <p:ext uri="{BB962C8B-B14F-4D97-AF65-F5344CB8AC3E}">
        <p14:creationId xmlns:p14="http://schemas.microsoft.com/office/powerpoint/2010/main" val="32797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3444" y="9313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</a:rPr>
              <a:t>Introduction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2281" y="1600201"/>
            <a:ext cx="9831388" cy="4265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2400" dirty="0">
                <a:solidFill>
                  <a:schemeClr val="bg1"/>
                </a:solidFill>
              </a:rPr>
              <a:t>玩家可藉由鍵盤上</a:t>
            </a:r>
            <a:r>
              <a:rPr lang="zh-TW" altLang="zh-TW" sz="2400" dirty="0" smtClean="0">
                <a:solidFill>
                  <a:schemeClr val="bg1"/>
                </a:solidFill>
              </a:rPr>
              <a:t>的</a:t>
            </a:r>
            <a:r>
              <a:rPr lang="zh-TW" altLang="en-US" sz="2400" dirty="0">
                <a:solidFill>
                  <a:schemeClr val="bg1"/>
                </a:solidFill>
              </a:rPr>
              <a:t>左</a:t>
            </a:r>
            <a:r>
              <a:rPr lang="zh-TW" altLang="zh-TW" sz="2400" dirty="0" smtClean="0">
                <a:solidFill>
                  <a:schemeClr val="bg1"/>
                </a:solidFill>
              </a:rPr>
              <a:t>鍵和</a:t>
            </a:r>
            <a:r>
              <a:rPr lang="zh-TW" altLang="en-US" sz="2400" dirty="0">
                <a:solidFill>
                  <a:schemeClr val="bg1"/>
                </a:solidFill>
              </a:rPr>
              <a:t>右</a:t>
            </a:r>
            <a:r>
              <a:rPr lang="zh-TW" altLang="zh-TW" sz="2400" dirty="0" smtClean="0">
                <a:solidFill>
                  <a:schemeClr val="bg1"/>
                </a:solidFill>
              </a:rPr>
              <a:t>鍵</a:t>
            </a:r>
            <a:r>
              <a:rPr lang="zh-TW" altLang="zh-TW" sz="2400" dirty="0">
                <a:solidFill>
                  <a:schemeClr val="bg1"/>
                </a:solidFill>
              </a:rPr>
              <a:t>來控制畫面中的小橫桿，達到移動和接球的動作並且利用空白鍵可以進行發球的</a:t>
            </a:r>
            <a:r>
              <a:rPr lang="zh-TW" altLang="zh-TW" sz="2400" dirty="0" smtClean="0">
                <a:solidFill>
                  <a:schemeClr val="bg1"/>
                </a:solidFill>
              </a:rPr>
              <a:t>行為</a:t>
            </a:r>
            <a:r>
              <a:rPr lang="zh-TW" altLang="en-US" sz="2400" dirty="0" smtClean="0">
                <a:solidFill>
                  <a:schemeClr val="bg1"/>
                </a:solidFill>
              </a:rPr>
              <a:t>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zh-TW" sz="2400" dirty="0">
                <a:solidFill>
                  <a:schemeClr val="bg1"/>
                </a:solidFill>
              </a:rPr>
              <a:t>此遊戲共有三關主要是將畫面中的磚塊都擊破就可到下一</a:t>
            </a:r>
            <a:r>
              <a:rPr lang="zh-TW" altLang="zh-TW" sz="2400" dirty="0" smtClean="0">
                <a:solidFill>
                  <a:schemeClr val="bg1"/>
                </a:solidFill>
              </a:rPr>
              <a:t>關</a:t>
            </a:r>
            <a:r>
              <a:rPr lang="zh-TW" altLang="en-US" sz="2400" dirty="0" smtClean="0">
                <a:solidFill>
                  <a:schemeClr val="bg1"/>
                </a:solidFill>
              </a:rPr>
              <a:t>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zh-TW" sz="2400" dirty="0">
                <a:solidFill>
                  <a:schemeClr val="bg1"/>
                </a:solidFill>
              </a:rPr>
              <a:t>第一關是最簡單的關卡，只要能在生命不為零的情況下，將畫面中排列好的磚塊都擊破即可通</a:t>
            </a:r>
            <a:r>
              <a:rPr lang="zh-TW" altLang="zh-TW" sz="2400" dirty="0" smtClean="0">
                <a:solidFill>
                  <a:schemeClr val="bg1"/>
                </a:solidFill>
              </a:rPr>
              <a:t>關</a:t>
            </a:r>
            <a:r>
              <a:rPr lang="zh-TW" altLang="en-US" sz="2400" dirty="0" smtClean="0">
                <a:solidFill>
                  <a:schemeClr val="bg1"/>
                </a:solidFill>
              </a:rPr>
              <a:t>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zh-TW" sz="2400" dirty="0" smtClean="0">
                <a:solidFill>
                  <a:schemeClr val="bg1"/>
                </a:solidFill>
              </a:rPr>
              <a:t>第二</a:t>
            </a:r>
            <a:r>
              <a:rPr lang="zh-TW" altLang="en-US" sz="2400" dirty="0" smtClean="0">
                <a:solidFill>
                  <a:schemeClr val="bg1"/>
                </a:solidFill>
              </a:rPr>
              <a:t>關有時間的限制</a:t>
            </a:r>
            <a:r>
              <a:rPr lang="zh-TW" altLang="zh-TW" sz="2400" dirty="0" smtClean="0">
                <a:solidFill>
                  <a:schemeClr val="bg1"/>
                </a:solidFill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</a:rPr>
              <a:t>玩家須在六十秒內，將所有的磚塊</a:t>
            </a:r>
            <a:r>
              <a:rPr lang="zh-TW" altLang="zh-TW" sz="2400" dirty="0" smtClean="0">
                <a:solidFill>
                  <a:schemeClr val="bg1"/>
                </a:solidFill>
              </a:rPr>
              <a:t>擊破</a:t>
            </a:r>
            <a:r>
              <a:rPr lang="zh-TW" altLang="en-US" sz="2400" dirty="0" smtClean="0">
                <a:solidFill>
                  <a:schemeClr val="bg1"/>
                </a:solidFill>
              </a:rPr>
              <a:t>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zh-TW" sz="2400" dirty="0">
                <a:solidFill>
                  <a:schemeClr val="bg1"/>
                </a:solidFill>
              </a:rPr>
              <a:t>第三</a:t>
            </a:r>
            <a:r>
              <a:rPr lang="zh-TW" altLang="zh-TW" sz="2400" dirty="0" smtClean="0">
                <a:solidFill>
                  <a:schemeClr val="bg1"/>
                </a:solidFill>
              </a:rPr>
              <a:t>關排列</a:t>
            </a:r>
            <a:r>
              <a:rPr lang="zh-TW" altLang="zh-TW" sz="2400" dirty="0">
                <a:solidFill>
                  <a:schemeClr val="bg1"/>
                </a:solidFill>
              </a:rPr>
              <a:t>好的磚塊每六秒會向下移動一次，當玩家尚未在磚塊碰到橫桿前將磚塊擊破，玩家</a:t>
            </a:r>
            <a:r>
              <a:rPr lang="zh-TW" altLang="zh-TW" sz="2400" dirty="0" smtClean="0">
                <a:solidFill>
                  <a:schemeClr val="bg1"/>
                </a:solidFill>
              </a:rPr>
              <a:t>即破</a:t>
            </a:r>
            <a:r>
              <a:rPr lang="zh-TW" altLang="zh-TW" sz="2400" dirty="0">
                <a:solidFill>
                  <a:schemeClr val="bg1"/>
                </a:solidFill>
              </a:rPr>
              <a:t>關失敗生命歸零，而此關最多會有三個隱藏</a:t>
            </a:r>
            <a:r>
              <a:rPr lang="zh-TW" altLang="zh-TW" sz="2400" dirty="0" smtClean="0">
                <a:solidFill>
                  <a:schemeClr val="bg1"/>
                </a:solidFill>
              </a:rPr>
              <a:t>道具</a:t>
            </a:r>
            <a:r>
              <a:rPr lang="zh-TW" altLang="en-US" sz="2400" dirty="0" smtClean="0">
                <a:solidFill>
                  <a:schemeClr val="bg1"/>
                </a:solidFill>
              </a:rPr>
              <a:t>使用，</a:t>
            </a:r>
            <a:r>
              <a:rPr lang="zh-TW" altLang="zh-TW" sz="2400" dirty="0">
                <a:solidFill>
                  <a:schemeClr val="bg1"/>
                </a:solidFill>
              </a:rPr>
              <a:t>分別是</a:t>
            </a:r>
            <a:r>
              <a:rPr lang="en-US" altLang="zh-TW" sz="2400" dirty="0">
                <a:solidFill>
                  <a:schemeClr val="bg1"/>
                </a:solidFill>
              </a:rPr>
              <a:t>:1.</a:t>
            </a:r>
            <a:r>
              <a:rPr lang="zh-TW" altLang="zh-TW" sz="2400" dirty="0">
                <a:solidFill>
                  <a:schemeClr val="bg1"/>
                </a:solidFill>
              </a:rPr>
              <a:t>球的速度加</a:t>
            </a:r>
            <a:r>
              <a:rPr lang="en-US" altLang="zh-TW" sz="2400" dirty="0">
                <a:solidFill>
                  <a:schemeClr val="bg1"/>
                </a:solidFill>
              </a:rPr>
              <a:t>1.5</a:t>
            </a:r>
            <a:r>
              <a:rPr lang="zh-TW" altLang="zh-TW" sz="2400" dirty="0">
                <a:solidFill>
                  <a:schemeClr val="bg1"/>
                </a:solidFill>
              </a:rPr>
              <a:t>倍。</a:t>
            </a:r>
            <a:r>
              <a:rPr lang="en-US" altLang="zh-TW" sz="2400" dirty="0">
                <a:solidFill>
                  <a:schemeClr val="bg1"/>
                </a:solidFill>
              </a:rPr>
              <a:t>2.</a:t>
            </a:r>
            <a:r>
              <a:rPr lang="zh-TW" altLang="zh-TW" sz="2400" dirty="0">
                <a:solidFill>
                  <a:schemeClr val="bg1"/>
                </a:solidFill>
              </a:rPr>
              <a:t>橫桿的寬度變為</a:t>
            </a:r>
            <a:r>
              <a:rPr lang="en-US" altLang="zh-TW" sz="2400" dirty="0">
                <a:solidFill>
                  <a:schemeClr val="bg1"/>
                </a:solidFill>
              </a:rPr>
              <a:t>2</a:t>
            </a:r>
            <a:r>
              <a:rPr lang="zh-TW" altLang="zh-TW" sz="2400" dirty="0">
                <a:solidFill>
                  <a:schemeClr val="bg1"/>
                </a:solidFill>
              </a:rPr>
              <a:t>倍。</a:t>
            </a:r>
            <a:r>
              <a:rPr lang="en-US" altLang="zh-TW" sz="2400" dirty="0">
                <a:solidFill>
                  <a:schemeClr val="bg1"/>
                </a:solidFill>
              </a:rPr>
              <a:t>3.</a:t>
            </a:r>
            <a:r>
              <a:rPr lang="zh-TW" altLang="zh-TW" sz="2400" dirty="0">
                <a:solidFill>
                  <a:schemeClr val="bg1"/>
                </a:solidFill>
              </a:rPr>
              <a:t>將磚塊目前的位置重置成初始的位置。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5374" y="232501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</a:rPr>
              <a:t>Code Description: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372" y="1204924"/>
            <a:ext cx="9136795" cy="22585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chemeClr val="bg1"/>
                </a:solidFill>
              </a:rPr>
              <a:t>本</a:t>
            </a:r>
            <a:r>
              <a:rPr lang="zh-TW" altLang="zh-TW" sz="2800" dirty="0" smtClean="0">
                <a:solidFill>
                  <a:schemeClr val="bg1"/>
                </a:solidFill>
              </a:rPr>
              <a:t>次</a:t>
            </a:r>
            <a:r>
              <a:rPr lang="zh-TW" altLang="zh-TW" sz="2800" dirty="0">
                <a:solidFill>
                  <a:schemeClr val="bg1"/>
                </a:solidFill>
              </a:rPr>
              <a:t>用到較為特別的程式是</a:t>
            </a:r>
            <a:r>
              <a:rPr lang="en-US" altLang="zh-TW" sz="2800" dirty="0">
                <a:solidFill>
                  <a:schemeClr val="bg1"/>
                </a:solidFill>
              </a:rPr>
              <a:t>Html5</a:t>
            </a:r>
            <a:r>
              <a:rPr lang="zh-TW" altLang="zh-TW" sz="2800" dirty="0">
                <a:solidFill>
                  <a:schemeClr val="bg1"/>
                </a:solidFill>
              </a:rPr>
              <a:t>裡的</a:t>
            </a:r>
            <a:r>
              <a:rPr lang="en-US" altLang="zh-TW" sz="2800" dirty="0">
                <a:solidFill>
                  <a:schemeClr val="bg1"/>
                </a:solidFill>
              </a:rPr>
              <a:t>&lt;canvas&gt;</a:t>
            </a:r>
            <a:r>
              <a:rPr lang="zh-TW" altLang="zh-TW" sz="2800" dirty="0">
                <a:solidFill>
                  <a:schemeClr val="bg1"/>
                </a:solidFill>
              </a:rPr>
              <a:t>，用此元素的目的是為了建立一個繪圖環境，來讓使用者進行繪畫。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8951" y="2928876"/>
            <a:ext cx="7237656" cy="8812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19481" y="4094978"/>
            <a:ext cx="965360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800" dirty="0">
                <a:solidFill>
                  <a:schemeClr val="bg1"/>
                </a:solidFill>
              </a:rPr>
              <a:t>用</a:t>
            </a:r>
            <a:r>
              <a:rPr lang="en-US" altLang="zh-TW" sz="2800" dirty="0">
                <a:solidFill>
                  <a:schemeClr val="bg1"/>
                </a:solidFill>
              </a:rPr>
              <a:t>JavaScript</a:t>
            </a:r>
            <a:r>
              <a:rPr lang="zh-TW" altLang="zh-TW" sz="2800" dirty="0">
                <a:solidFill>
                  <a:schemeClr val="bg1"/>
                </a:solidFill>
              </a:rPr>
              <a:t>來建立一個</a:t>
            </a:r>
            <a:r>
              <a:rPr lang="en-US" altLang="zh-TW" sz="2800" dirty="0">
                <a:solidFill>
                  <a:schemeClr val="bg1"/>
                </a:solidFill>
              </a:rPr>
              <a:t>2D</a:t>
            </a:r>
            <a:r>
              <a:rPr lang="zh-TW" altLang="zh-TW" sz="2800" dirty="0">
                <a:solidFill>
                  <a:schemeClr val="bg1"/>
                </a:solidFill>
              </a:rPr>
              <a:t>的繪圖物件，有了此物件即可</a:t>
            </a:r>
            <a:r>
              <a:rPr lang="zh-TW" altLang="zh-TW" sz="2800" dirty="0" smtClean="0">
                <a:solidFill>
                  <a:schemeClr val="bg1"/>
                </a:solidFill>
              </a:rPr>
              <a:t>進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zh-TW" sz="2800" dirty="0" smtClean="0">
                <a:solidFill>
                  <a:schemeClr val="bg1"/>
                </a:solidFill>
              </a:rPr>
              <a:t>行</a:t>
            </a:r>
            <a:r>
              <a:rPr lang="zh-TW" altLang="zh-TW" sz="2800" dirty="0">
                <a:solidFill>
                  <a:schemeClr val="bg1"/>
                </a:solidFill>
              </a:rPr>
              <a:t>繪圖。</a:t>
            </a:r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68951" y="4999466"/>
            <a:ext cx="6948245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2613" y="230651"/>
            <a:ext cx="5781064" cy="1976218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1621" y="2749942"/>
            <a:ext cx="5623048" cy="72302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72613" y="4077581"/>
            <a:ext cx="5623048" cy="7561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34550" y="276664"/>
            <a:ext cx="306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用來繪製矩形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34550" y="2711342"/>
            <a:ext cx="26901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用來清除圖案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34550" y="4077581"/>
            <a:ext cx="30492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用來讓圖片</a:t>
            </a:r>
            <a:r>
              <a:rPr lang="zh-TW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移動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72613" y="5343674"/>
            <a:ext cx="5702056" cy="87102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034550" y="5267973"/>
            <a:ext cx="29444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用來匯入圖片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39" y="2152794"/>
            <a:ext cx="9204147" cy="5719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33454" y="951346"/>
            <a:ext cx="418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</a:rPr>
              <a:t>資料表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7077" y="10550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</a:rPr>
              <a:t>RESULT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3" y="1409294"/>
            <a:ext cx="5607294" cy="256515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74215" y="1399741"/>
            <a:ext cx="5274310" cy="252476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3475" y="4101269"/>
            <a:ext cx="5274310" cy="257683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5" y="4151751"/>
            <a:ext cx="5274310" cy="24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681" y="1278142"/>
            <a:ext cx="3483342" cy="1507067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</a:rPr>
              <a:t>END~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29299" y="3842237"/>
            <a:ext cx="5354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/>
                </a:solidFill>
              </a:rPr>
              <a:t>試</a:t>
            </a:r>
            <a:r>
              <a:rPr lang="zh-TW" altLang="en-US" sz="8000" dirty="0">
                <a:solidFill>
                  <a:schemeClr val="bg1"/>
                </a:solidFill>
              </a:rPr>
              <a:t>玩</a:t>
            </a:r>
            <a:r>
              <a:rPr lang="zh-TW" altLang="en-US" sz="8000" dirty="0" smtClean="0">
                <a:solidFill>
                  <a:schemeClr val="bg1"/>
                </a:solidFill>
              </a:rPr>
              <a:t>時間</a:t>
            </a:r>
            <a:r>
              <a:rPr lang="en-US" altLang="zh-TW" sz="8000" dirty="0" smtClean="0">
                <a:solidFill>
                  <a:schemeClr val="bg1"/>
                </a:solidFill>
              </a:rPr>
              <a:t>!!!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316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Century Gothic</vt:lpstr>
      <vt:lpstr>Wingdings</vt:lpstr>
      <vt:lpstr>Wingdings 3</vt:lpstr>
      <vt:lpstr>切割線</vt:lpstr>
      <vt:lpstr>動態網頁期末專題第七組報告 </vt:lpstr>
      <vt:lpstr>人們心中經典的小遊戲--------打磚塊</vt:lpstr>
      <vt:lpstr>GOAL</vt:lpstr>
      <vt:lpstr>Introduction</vt:lpstr>
      <vt:lpstr>Code Description: </vt:lpstr>
      <vt:lpstr>PowerPoint 簡報</vt:lpstr>
      <vt:lpstr>PowerPoint 簡報</vt:lpstr>
      <vt:lpstr>RESULT</vt:lpstr>
      <vt:lpstr>END~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動態網頁期末專題第七組報告 </dc:title>
  <dc:creator>dreamer E</dc:creator>
  <cp:lastModifiedBy>dreamer E</cp:lastModifiedBy>
  <cp:revision>12</cp:revision>
  <dcterms:created xsi:type="dcterms:W3CDTF">2018-06-19T14:14:06Z</dcterms:created>
  <dcterms:modified xsi:type="dcterms:W3CDTF">2018-06-19T15:30:21Z</dcterms:modified>
</cp:coreProperties>
</file>