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71" r:id="rId1"/>
  </p:sldMasterIdLst>
  <p:notesMasterIdLst>
    <p:notesMasterId r:id="rId12"/>
  </p:notesMasterIdLst>
  <p:handoutMasterIdLst>
    <p:handoutMasterId r:id="rId13"/>
  </p:handoutMasterIdLst>
  <p:sldIdLst>
    <p:sldId id="362" r:id="rId2"/>
    <p:sldId id="352" r:id="rId3"/>
    <p:sldId id="361" r:id="rId4"/>
    <p:sldId id="349" r:id="rId5"/>
    <p:sldId id="351" r:id="rId6"/>
    <p:sldId id="354" r:id="rId7"/>
    <p:sldId id="363" r:id="rId8"/>
    <p:sldId id="365" r:id="rId9"/>
    <p:sldId id="364" r:id="rId10"/>
    <p:sldId id="360" r:id="rId11"/>
  </p:sldIdLst>
  <p:sldSz cx="9144000" cy="6858000" type="screen4x3"/>
  <p:notesSz cx="6858000" cy="9144000"/>
  <p:embeddedFontLst>
    <p:embeddedFont>
      <p:font typeface="나눔고딕" charset="-127"/>
      <p:regular r:id="rId14"/>
      <p:bold r:id="rId15"/>
    </p:embeddedFon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맑은 고딕" pitchFamily="50" charset="-127"/>
      <p:regular r:id="rId20"/>
      <p:bold r:id="rId21"/>
    </p:embeddedFont>
  </p:embeddedFontLst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6633"/>
    <a:srgbClr val="404C5E"/>
    <a:srgbClr val="7E858E"/>
    <a:srgbClr val="68727E"/>
    <a:srgbClr val="4C535C"/>
    <a:srgbClr val="FFE05B"/>
    <a:srgbClr val="7D62F0"/>
    <a:srgbClr val="FEEA54"/>
    <a:srgbClr val="CC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85" autoAdjust="0"/>
    <p:restoredTop sz="98024" autoAdjust="0"/>
  </p:normalViewPr>
  <p:slideViewPr>
    <p:cSldViewPr>
      <p:cViewPr varScale="1">
        <p:scale>
          <a:sx n="71" d="100"/>
          <a:sy n="71" d="100"/>
        </p:scale>
        <p:origin x="-1296" y="-90"/>
      </p:cViewPr>
      <p:guideLst>
        <p:guide orient="horz" pos="1207"/>
        <p:guide orient="horz" pos="2713"/>
        <p:guide orient="horz" pos="2647"/>
        <p:guide orient="horz" pos="4166"/>
        <p:guide pos="158"/>
        <p:guide pos="1997"/>
        <p:guide pos="3771"/>
        <p:guide pos="3843"/>
        <p:guide pos="5604"/>
        <p:guide pos="19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pPr latinLnBrk="1"/>
            <a:fld id="{68F88C59-319B-4332-9A1D-2A62CFCB00D8}" type="datetimeFigureOut">
              <a:rPr lang="en-US" altLang="ko-KR" smtClean="0"/>
              <a:pPr latinLnBrk="1"/>
              <a:t>9/5/2016</a:t>
            </a:fld>
            <a:endParaRPr lang="ko-KR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B16A41B8-7DC3-4DB6-84E4-E105629EAA36}" type="slidenum">
              <a:rPr lang="ko-KR" smtClean="0"/>
              <a:pPr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xmlns="" val="2069875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968B300D-05F0-4B43-940D-46DED5A791AD}" type="datetimeFigureOut">
              <a:rPr/>
              <a:pPr/>
              <a:t>5/15/2009</a:t>
            </a:fld>
            <a:endParaRPr lang="ko-K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88079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</a:t>
            </a:fld>
            <a:endParaRPr 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10</a:t>
            </a:fld>
            <a:endParaRPr 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2</a:t>
            </a:fld>
            <a:endParaRPr 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3</a:t>
            </a:fld>
            <a:endParaRPr 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4</a:t>
            </a:fld>
            <a:endParaRPr 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5</a:t>
            </a:fld>
            <a:endParaRPr lang="ko-K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6</a:t>
            </a:fld>
            <a:endParaRPr lang="ko-K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7</a:t>
            </a:fld>
            <a:endParaRPr lang="ko-K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8</a:t>
            </a:fld>
            <a:endParaRPr lang="ko-K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9</a:t>
            </a:fld>
            <a:endParaRPr 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lang="en-US" altLang="ko-KR" smtClean="0"/>
              <a:pPr/>
              <a:t>9/5/2016</a:t>
            </a:fld>
            <a:endParaRPr kumimoji="0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39700" y="260648"/>
            <a:ext cx="8752780" cy="796950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C00000"/>
                </a:solidFill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9/5/2016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0462" y="2204864"/>
            <a:ext cx="8732018" cy="936104"/>
          </a:xfrm>
        </p:spPr>
        <p:txBody>
          <a:bodyPr anchor="t">
            <a:normAutofit/>
          </a:bodyPr>
          <a:lstStyle>
            <a:lvl1pPr marL="0" indent="0">
              <a:buNone/>
              <a:defRPr sz="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내용 입력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14184" y="3459480"/>
            <a:ext cx="8678296" cy="1553696"/>
          </a:xfrm>
        </p:spPr>
        <p:txBody>
          <a:bodyPr anchor="t">
            <a:normAutofit/>
          </a:bodyPr>
          <a:lstStyle>
            <a:lvl1pPr algn="l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mtClean="0"/>
              <a:t>텍스트를 입력하시오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9/5/2016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9/5/2016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23791" y="6488397"/>
            <a:ext cx="4039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7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7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7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7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en-US" altLang="ko-KR" sz="700" u="sng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179512" y="6237312"/>
            <a:ext cx="4039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700" dirty="0" err="1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700" u="sng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en-US" altLang="ko-KR" sz="700" u="sng" dirty="0" smtClean="0">
              <a:solidFill>
                <a:srgbClr val="68727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9/5/2016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443033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251520" y="4689070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494780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5206538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546527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572400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51520" y="417160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9/5/2016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9/5/2016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24" y="3187576"/>
            <a:ext cx="6357392" cy="14401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9/5/2016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6516216" y="3573016"/>
            <a:ext cx="2627784" cy="279722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24" y="3424808"/>
            <a:ext cx="7005464" cy="1296144"/>
          </a:xfrm>
        </p:spPr>
        <p:txBody>
          <a:bodyPr anchor="t"/>
          <a:lstStyle>
            <a:lvl1pPr algn="l">
              <a:defRPr sz="4400">
                <a:solidFill>
                  <a:srgbClr val="7E858E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93296"/>
            <a:ext cx="2133600" cy="365125"/>
          </a:xfrm>
        </p:spPr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9/5/2016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93296"/>
            <a:ext cx="2895600" cy="365125"/>
          </a:xfrm>
        </p:spPr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93296"/>
            <a:ext cx="2133600" cy="365125"/>
          </a:xfrm>
        </p:spPr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7164288" y="3573016"/>
            <a:ext cx="1838300" cy="288032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 b="1">
                <a:solidFill>
                  <a:srgbClr val="7E858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직선 연결선 1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9/5/2016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443033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251520" y="4689070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494780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5206538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546527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572400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51520" y="417160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04912" y="3452168"/>
            <a:ext cx="4318322" cy="351730"/>
          </a:xfrm>
        </p:spPr>
        <p:txBody>
          <a:bodyPr anchor="ctr">
            <a:normAutofit/>
          </a:bodyPr>
          <a:lstStyle>
            <a:lvl1pPr marL="0" indent="0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목차를 입력하십시오</a:t>
            </a:r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98562" y="4182989"/>
            <a:ext cx="1728192" cy="1872207"/>
          </a:xfrm>
        </p:spPr>
        <p:txBody>
          <a:bodyPr>
            <a:normAutofit/>
          </a:bodyPr>
          <a:lstStyle>
            <a:lvl1pPr marL="0" indent="0">
              <a:buNone/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1. </a:t>
            </a:r>
            <a:r>
              <a:rPr lang="ko-KR" altLang="en-US" smtClean="0"/>
              <a:t>꼭지 제목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30C84A2-23CF-44F5-B813-5187ED5C7D1C}" type="datetimeFigureOut">
              <a:rPr lang="en-US" altLang="ko-KR" smtClean="0">
                <a:solidFill>
                  <a:schemeClr val="tx2"/>
                </a:solidFill>
              </a:rPr>
              <a:pPr/>
              <a:t>9/5/2016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99EC173-99AE-4773-AB25-02E469A13EAE}" type="slidenum">
              <a:rPr lang="en-US" altLang="ko-KR" smtClean="0">
                <a:solidFill>
                  <a:schemeClr val="tx2"/>
                </a:solidFill>
              </a:rPr>
              <a:pPr/>
              <a:t>‹#›</a:t>
            </a:fld>
            <a:endParaRPr lang="ko-KR" altLang="en-US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95" r:id="rId3"/>
    <p:sldLayoutId id="2147483694" r:id="rId4"/>
    <p:sldLayoutId id="2147483693" r:id="rId5"/>
    <p:sldLayoutId id="2147483692" r:id="rId6"/>
    <p:sldLayoutId id="2147483691" r:id="rId7"/>
    <p:sldLayoutId id="2147483696" r:id="rId8"/>
    <p:sldLayoutId id="2147483697" r:id="rId9"/>
    <p:sldLayoutId id="2147483690" r:id="rId10"/>
    <p:sldLayoutId id="2147483689" r:id="rId11"/>
    <p:sldLayoutId id="2147483683" r:id="rId12"/>
    <p:sldLayoutId id="2147483672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600" b="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ridibooks.com/?genre=general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0"/>
            <a:ext cx="50673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79512" y="3573016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 smtClean="0">
                <a:solidFill>
                  <a:schemeClr val="bg1"/>
                </a:solidFill>
                <a:latin typeface="+mn-ea"/>
              </a:rPr>
              <a:t>e-book </a:t>
            </a:r>
            <a:r>
              <a:rPr lang="ko-KR" altLang="en-US" sz="3600" spc="600" dirty="0" smtClean="0">
                <a:solidFill>
                  <a:schemeClr val="bg1"/>
                </a:solidFill>
                <a:latin typeface="+mn-ea"/>
              </a:rPr>
              <a:t>도서</a:t>
            </a:r>
            <a:r>
              <a:rPr altLang="en-US" sz="3600" spc="600" smtClean="0">
                <a:solidFill>
                  <a:schemeClr val="bg1"/>
                </a:solidFill>
                <a:latin typeface="+mn-ea"/>
              </a:rPr>
              <a:t>대여 사이트</a:t>
            </a:r>
            <a:endParaRPr lang="ko-KR" altLang="en-US" sz="3600" spc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36296" y="3573016"/>
            <a:ext cx="1872208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September, 5 2016</a:t>
            </a: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786050" cy="342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3702" y="0"/>
            <a:ext cx="2500298" cy="171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14612" y="1714488"/>
            <a:ext cx="235745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43702" y="1643050"/>
            <a:ext cx="2500298" cy="179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14612" y="0"/>
            <a:ext cx="2357454" cy="1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9512" y="3173487"/>
            <a:ext cx="6552728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ko-KR" altLang="en-US" sz="3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감사합니다 </a:t>
            </a:r>
            <a:r>
              <a:rPr lang="en-US" altLang="ko-KR" sz="3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: ]</a:t>
            </a:r>
            <a:endParaRPr lang="ko-KR" altLang="en-US" sz="32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9512" y="6415444"/>
            <a:ext cx="4039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700" dirty="0" err="1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700" u="sng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en-US" altLang="ko-KR" sz="700" u="sng" dirty="0" smtClean="0">
              <a:solidFill>
                <a:srgbClr val="68727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1226648"/>
            <a:ext cx="2892290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85000"/>
              </a:lnSpc>
              <a:buAutoNum type="arabicPeriod"/>
            </a:pPr>
            <a:r>
              <a:rPr altLang="en-US" sz="1600" b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  주제</a:t>
            </a:r>
            <a:endParaRPr lang="en-US" altLang="en-US" sz="1600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endParaRPr lang="en-US" altLang="en-US" sz="1600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r>
              <a:rPr altLang="en-US" sz="1600" b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  프로세스</a:t>
            </a:r>
            <a:endParaRPr lang="en-US" altLang="en-US" sz="1600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endParaRPr lang="en-US" altLang="en-US" sz="1600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r>
              <a:rPr lang="en-US" altLang="ko-KR" sz="16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 </a:t>
            </a:r>
            <a:r>
              <a:rPr altLang="en-US" sz="1600" b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개발환경</a:t>
            </a:r>
            <a:endParaRPr lang="en-US" altLang="en-US" sz="1600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endParaRPr lang="en-US" altLang="en-US" sz="1600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r>
              <a:rPr lang="en-US" altLang="ko-KR" sz="16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 DB</a:t>
            </a:r>
            <a:r>
              <a:rPr altLang="en-US" sz="1600" b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구성</a:t>
            </a:r>
            <a:endParaRPr lang="en-US" altLang="en-US" sz="1600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endParaRPr lang="en-US" altLang="en-US" sz="1600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r>
              <a:rPr lang="en-US" altLang="ko-KR" sz="16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 </a:t>
            </a:r>
            <a:r>
              <a:rPr altLang="en-US" sz="1600" b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업무분담</a:t>
            </a:r>
            <a:endParaRPr lang="en-US" altLang="ko-KR" sz="1600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1520" y="1553838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51520" y="1958719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51520" y="2365370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51520" y="2785468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51520" y="320556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51520" y="116063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9512" y="4618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altLang="en-US" sz="2000" spc="30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목차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Portfolio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546" y="3445544"/>
            <a:ext cx="1080120" cy="210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프로젝트 명</a:t>
            </a:r>
            <a:endParaRPr lang="en-US" altLang="ko-KR" sz="7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3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|  42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3500438"/>
            <a:ext cx="2823587" cy="2857519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2198" y="3500438"/>
            <a:ext cx="2823587" cy="285759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29793" y="3500438"/>
            <a:ext cx="2878951" cy="2853317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48" name="직선 연결선 47"/>
          <p:cNvCxnSpPr/>
          <p:nvPr/>
        </p:nvCxnSpPr>
        <p:spPr>
          <a:xfrm>
            <a:off x="251520" y="168975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4282" y="1189688"/>
            <a:ext cx="8712968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ebook</a:t>
            </a:r>
            <a:r>
              <a:rPr lang="en-US" altLang="ko-KR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</a:t>
            </a:r>
            <a:r>
              <a:rPr altLang="en-US" spc="-2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대여 사이트 구현 </a:t>
            </a:r>
            <a:r>
              <a:rPr lang="en-US" altLang="en-US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(</a:t>
            </a:r>
            <a:r>
              <a:rPr altLang="en-US" spc="-2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벤치마킹 사이트 </a:t>
            </a:r>
            <a:r>
              <a:rPr lang="en-US" altLang="en-US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| </a:t>
            </a:r>
            <a:r>
              <a:rPr altLang="en-US" spc="30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+mn-ea"/>
                <a:hlinkClick r:id="rId6"/>
              </a:rPr>
              <a:t>리디북스</a:t>
            </a:r>
            <a:r>
              <a:rPr lang="en-US" altLang="en-US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)</a:t>
            </a:r>
            <a:endParaRPr lang="en-US" altLang="en-US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en-US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en-US" sz="14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- </a:t>
            </a:r>
            <a:r>
              <a:rPr altLang="en-US" sz="1400" spc="-2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도서 검색 </a:t>
            </a:r>
            <a:endParaRPr lang="en-US" altLang="en-US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en-US" sz="14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- </a:t>
            </a:r>
            <a:r>
              <a:rPr altLang="en-US" sz="1400" spc="-2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책 대여 시 미리 충전해둔 캐시로 구매</a:t>
            </a:r>
            <a:endParaRPr lang="en-US" altLang="en-US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en-US" sz="14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- </a:t>
            </a:r>
            <a:r>
              <a:rPr altLang="en-US" sz="1400" spc="-2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사용자가 원하는 책을 찜</a:t>
            </a:r>
            <a:r>
              <a:rPr lang="en-US" altLang="en-US" sz="14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(</a:t>
            </a:r>
            <a:r>
              <a:rPr lang="en-US" altLang="en-US" sz="140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whislist</a:t>
            </a:r>
            <a:r>
              <a:rPr lang="en-US" altLang="en-US" sz="14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) </a:t>
            </a:r>
            <a:r>
              <a:rPr altLang="en-US" sz="1400" spc="-2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할 수 있는 기능</a:t>
            </a:r>
            <a:endParaRPr lang="en-US" altLang="en-US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en-US" sz="14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- </a:t>
            </a:r>
            <a:r>
              <a:rPr altLang="en-US" sz="1400" spc="-2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책을 읽은 사람들이 자신의 감상평을 등록 할 수 있는 게시판</a:t>
            </a:r>
            <a:endParaRPr lang="en-US" altLang="en-US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9512" y="4618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altLang="en-US" sz="2000" spc="30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주제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7504" y="3429000"/>
            <a:ext cx="655272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300" spc="-150" dirty="0" smtClean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Acorn Books Web Site</a:t>
            </a:r>
            <a:endParaRPr lang="ko-KR" altLang="en-US" sz="4300" spc="-150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6186" y="357166"/>
            <a:ext cx="5356589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92867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346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altLang="en-US" sz="2000" spc="30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+mn-ea"/>
              </a:rPr>
              <a:t>프로세스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Title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5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|  42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43372" y="1357298"/>
            <a:ext cx="1143008" cy="357190"/>
          </a:xfrm>
          <a:prstGeom prst="rect">
            <a:avLst/>
          </a:prstGeom>
          <a:solidFill>
            <a:schemeClr val="accent3">
              <a:lumMod val="75000"/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altLang="en-US" sz="1400" smtClean="0"/>
              <a:t>로그인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142844" y="2143116"/>
            <a:ext cx="1143008" cy="357190"/>
          </a:xfrm>
          <a:prstGeom prst="rect">
            <a:avLst/>
          </a:prstGeom>
          <a:solidFill>
            <a:schemeClr val="accent3">
              <a:lumMod val="75000"/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altLang="en-US" sz="1400" smtClean="0"/>
              <a:t>메인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143372" y="2143116"/>
            <a:ext cx="1143008" cy="357190"/>
          </a:xfrm>
          <a:prstGeom prst="rect">
            <a:avLst/>
          </a:prstGeom>
          <a:solidFill>
            <a:schemeClr val="accent3">
              <a:lumMod val="75000"/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altLang="en-US" sz="1400" smtClean="0"/>
              <a:t>게시판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5929322" y="3000372"/>
            <a:ext cx="1143008" cy="357190"/>
          </a:xfrm>
          <a:prstGeom prst="rect">
            <a:avLst/>
          </a:prstGeom>
          <a:solidFill>
            <a:schemeClr val="accent3">
              <a:lumMod val="75000"/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altLang="en-US" sz="1400" smtClean="0"/>
              <a:t>회원정보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5929322" y="3571876"/>
            <a:ext cx="1143008" cy="357190"/>
          </a:xfrm>
          <a:prstGeom prst="rect">
            <a:avLst/>
          </a:prstGeom>
          <a:solidFill>
            <a:schemeClr val="accent3">
              <a:lumMod val="75000"/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altLang="en-US" sz="1400" smtClean="0"/>
              <a:t>내정보수정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5929322" y="4143380"/>
            <a:ext cx="1143008" cy="357190"/>
          </a:xfrm>
          <a:prstGeom prst="rect">
            <a:avLst/>
          </a:prstGeom>
          <a:solidFill>
            <a:schemeClr val="accent3">
              <a:lumMod val="75000"/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wishlist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5929322" y="5357826"/>
            <a:ext cx="1143008" cy="357190"/>
          </a:xfrm>
          <a:prstGeom prst="rect">
            <a:avLst/>
          </a:prstGeom>
          <a:solidFill>
            <a:schemeClr val="accent3">
              <a:lumMod val="75000"/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altLang="en-US" sz="1400" smtClean="0"/>
              <a:t>캐시충전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5929322" y="5929330"/>
            <a:ext cx="1143008" cy="357190"/>
          </a:xfrm>
          <a:prstGeom prst="rect">
            <a:avLst/>
          </a:prstGeom>
          <a:solidFill>
            <a:schemeClr val="accent3">
              <a:lumMod val="75000"/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altLang="en-US" sz="1400" smtClean="0"/>
              <a:t>로그아웃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5929322" y="4714884"/>
            <a:ext cx="1143008" cy="357190"/>
          </a:xfrm>
          <a:prstGeom prst="rect">
            <a:avLst/>
          </a:prstGeom>
          <a:solidFill>
            <a:schemeClr val="accent3">
              <a:lumMod val="75000"/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altLang="en-US" sz="1400" smtClean="0"/>
              <a:t>구매내역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4143372" y="3000372"/>
            <a:ext cx="1143008" cy="357190"/>
          </a:xfrm>
          <a:prstGeom prst="rect">
            <a:avLst/>
          </a:prstGeom>
          <a:solidFill>
            <a:schemeClr val="accent3">
              <a:lumMod val="75000"/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altLang="en-US" sz="1400" smtClean="0"/>
              <a:t>후기글 보기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4143372" y="3571876"/>
            <a:ext cx="1143008" cy="357190"/>
          </a:xfrm>
          <a:prstGeom prst="rect">
            <a:avLst/>
          </a:prstGeom>
          <a:solidFill>
            <a:schemeClr val="accent3">
              <a:lumMod val="75000"/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altLang="en-US" sz="1400" smtClean="0"/>
              <a:t>후기글 작성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4143372" y="4143380"/>
            <a:ext cx="1143008" cy="357190"/>
          </a:xfrm>
          <a:prstGeom prst="rect">
            <a:avLst/>
          </a:prstGeom>
          <a:solidFill>
            <a:schemeClr val="accent3">
              <a:lumMod val="75000"/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altLang="en-US" sz="1400" smtClean="0"/>
              <a:t>후기글 삭제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2143108" y="2143116"/>
            <a:ext cx="1143008" cy="357190"/>
          </a:xfrm>
          <a:prstGeom prst="rect">
            <a:avLst/>
          </a:prstGeom>
          <a:solidFill>
            <a:schemeClr val="accent3">
              <a:lumMod val="75000"/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altLang="en-US" sz="1400" smtClean="0"/>
              <a:t>도서검색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1129529" y="3000372"/>
            <a:ext cx="1143008" cy="357190"/>
          </a:xfrm>
          <a:prstGeom prst="rect">
            <a:avLst/>
          </a:prstGeom>
          <a:solidFill>
            <a:schemeClr val="accent3">
              <a:lumMod val="75000"/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altLang="en-US" sz="1400" smtClean="0"/>
              <a:t>책 리스트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1129529" y="3571876"/>
            <a:ext cx="1143008" cy="357190"/>
          </a:xfrm>
          <a:prstGeom prst="rect">
            <a:avLst/>
          </a:prstGeom>
          <a:solidFill>
            <a:schemeClr val="accent3">
              <a:lumMod val="75000"/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altLang="en-US" sz="1400" smtClean="0"/>
              <a:t>상세보기</a:t>
            </a:r>
            <a:endParaRPr lang="ko-KR" altLang="en-US" sz="1400" dirty="0"/>
          </a:p>
        </p:txBody>
      </p:sp>
      <p:cxnSp>
        <p:nvCxnSpPr>
          <p:cNvPr id="50" name="꺾인 연결선 49"/>
          <p:cNvCxnSpPr>
            <a:stCxn id="22" idx="2"/>
            <a:endCxn id="23" idx="0"/>
          </p:cNvCxnSpPr>
          <p:nvPr/>
        </p:nvCxnSpPr>
        <p:spPr>
          <a:xfrm rot="5400000">
            <a:off x="2500298" y="-71462"/>
            <a:ext cx="428628" cy="4000528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22" idx="2"/>
            <a:endCxn id="44" idx="0"/>
          </p:cNvCxnSpPr>
          <p:nvPr/>
        </p:nvCxnSpPr>
        <p:spPr>
          <a:xfrm rot="5400000">
            <a:off x="3500430" y="928670"/>
            <a:ext cx="428628" cy="2000264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hape 56"/>
          <p:cNvCxnSpPr>
            <a:stCxn id="22" idx="2"/>
            <a:endCxn id="24" idx="0"/>
          </p:cNvCxnSpPr>
          <p:nvPr/>
        </p:nvCxnSpPr>
        <p:spPr>
          <a:xfrm rot="5400000">
            <a:off x="4500562" y="1928802"/>
            <a:ext cx="428628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23" idx="2"/>
            <a:endCxn id="45" idx="0"/>
          </p:cNvCxnSpPr>
          <p:nvPr/>
        </p:nvCxnSpPr>
        <p:spPr>
          <a:xfrm rot="16200000" flipH="1">
            <a:off x="957657" y="2256996"/>
            <a:ext cx="500066" cy="986685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44" idx="2"/>
            <a:endCxn id="45" idx="0"/>
          </p:cNvCxnSpPr>
          <p:nvPr/>
        </p:nvCxnSpPr>
        <p:spPr>
          <a:xfrm rot="5400000">
            <a:off x="1957790" y="2243550"/>
            <a:ext cx="500066" cy="1013579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2459957" y="3571876"/>
            <a:ext cx="1143008" cy="357190"/>
          </a:xfrm>
          <a:prstGeom prst="rect">
            <a:avLst/>
          </a:prstGeom>
          <a:solidFill>
            <a:schemeClr val="accent3">
              <a:lumMod val="75000"/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altLang="en-US" sz="1400" smtClean="0"/>
              <a:t>찜하</a:t>
            </a:r>
            <a:r>
              <a:rPr altLang="en-US" sz="1400" smtClean="0"/>
              <a:t>기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459957" y="4143380"/>
            <a:ext cx="1143008" cy="357190"/>
          </a:xfrm>
          <a:prstGeom prst="rect">
            <a:avLst/>
          </a:prstGeom>
          <a:solidFill>
            <a:schemeClr val="accent3">
              <a:lumMod val="75000"/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altLang="en-US" sz="1400" smtClean="0"/>
              <a:t>도서 구매</a:t>
            </a:r>
            <a:endParaRPr lang="ko-KR" altLang="en-US" sz="1400" dirty="0"/>
          </a:p>
        </p:txBody>
      </p:sp>
      <p:sp>
        <p:nvSpPr>
          <p:cNvPr id="65" name="직사각형 64"/>
          <p:cNvSpPr/>
          <p:nvPr/>
        </p:nvSpPr>
        <p:spPr>
          <a:xfrm>
            <a:off x="2459957" y="4714884"/>
            <a:ext cx="1143008" cy="428628"/>
          </a:xfrm>
          <a:prstGeom prst="rect">
            <a:avLst/>
          </a:prstGeom>
          <a:solidFill>
            <a:schemeClr val="accent3">
              <a:lumMod val="75000"/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altLang="en-US" sz="1400" smtClean="0"/>
              <a:t>상세내역</a:t>
            </a:r>
            <a:endParaRPr lang="en-US" altLang="en-US" sz="1400" dirty="0" smtClean="0"/>
          </a:p>
          <a:p>
            <a:pPr algn="ctr"/>
            <a:r>
              <a:rPr altLang="en-US" sz="1400" smtClean="0"/>
              <a:t>보기</a:t>
            </a:r>
            <a:endParaRPr lang="ko-KR" altLang="en-US" sz="1400" dirty="0"/>
          </a:p>
        </p:txBody>
      </p:sp>
      <p:cxnSp>
        <p:nvCxnSpPr>
          <p:cNvPr id="67" name="꺾인 연결선 66"/>
          <p:cNvCxnSpPr>
            <a:stCxn id="45" idx="2"/>
            <a:endCxn id="46" idx="0"/>
          </p:cNvCxnSpPr>
          <p:nvPr/>
        </p:nvCxnSpPr>
        <p:spPr>
          <a:xfrm rot="5400000">
            <a:off x="1593876" y="3464719"/>
            <a:ext cx="214314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46" idx="3"/>
            <a:endCxn id="63" idx="1"/>
          </p:cNvCxnSpPr>
          <p:nvPr/>
        </p:nvCxnSpPr>
        <p:spPr>
          <a:xfrm>
            <a:off x="2272537" y="3750471"/>
            <a:ext cx="187420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63" idx="2"/>
            <a:endCxn id="64" idx="0"/>
          </p:cNvCxnSpPr>
          <p:nvPr/>
        </p:nvCxnSpPr>
        <p:spPr>
          <a:xfrm rot="5400000">
            <a:off x="2924304" y="4036223"/>
            <a:ext cx="214314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65" idx="0"/>
            <a:endCxn id="64" idx="2"/>
          </p:cNvCxnSpPr>
          <p:nvPr/>
        </p:nvCxnSpPr>
        <p:spPr>
          <a:xfrm rot="5400000" flipH="1" flipV="1">
            <a:off x="2924304" y="4607727"/>
            <a:ext cx="214314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27" idx="2"/>
            <a:endCxn id="32" idx="0"/>
          </p:cNvCxnSpPr>
          <p:nvPr/>
        </p:nvCxnSpPr>
        <p:spPr>
          <a:xfrm rot="5400000">
            <a:off x="6393669" y="3464719"/>
            <a:ext cx="214314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32" idx="2"/>
            <a:endCxn id="34" idx="0"/>
          </p:cNvCxnSpPr>
          <p:nvPr/>
        </p:nvCxnSpPr>
        <p:spPr>
          <a:xfrm rot="5400000">
            <a:off x="6393669" y="4036223"/>
            <a:ext cx="214314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34" idx="2"/>
            <a:endCxn id="37" idx="0"/>
          </p:cNvCxnSpPr>
          <p:nvPr/>
        </p:nvCxnSpPr>
        <p:spPr>
          <a:xfrm rot="5400000">
            <a:off x="6393669" y="4607727"/>
            <a:ext cx="214314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37" idx="2"/>
            <a:endCxn id="35" idx="0"/>
          </p:cNvCxnSpPr>
          <p:nvPr/>
        </p:nvCxnSpPr>
        <p:spPr>
          <a:xfrm rot="5400000">
            <a:off x="6357950" y="5214950"/>
            <a:ext cx="285752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35" idx="2"/>
            <a:endCxn id="36" idx="0"/>
          </p:cNvCxnSpPr>
          <p:nvPr/>
        </p:nvCxnSpPr>
        <p:spPr>
          <a:xfrm rot="5400000">
            <a:off x="6393669" y="5822173"/>
            <a:ext cx="214314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24" idx="2"/>
            <a:endCxn id="41" idx="0"/>
          </p:cNvCxnSpPr>
          <p:nvPr/>
        </p:nvCxnSpPr>
        <p:spPr>
          <a:xfrm rot="5400000">
            <a:off x="4464843" y="2750339"/>
            <a:ext cx="500066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41" idx="2"/>
            <a:endCxn id="42" idx="0"/>
          </p:cNvCxnSpPr>
          <p:nvPr/>
        </p:nvCxnSpPr>
        <p:spPr>
          <a:xfrm rot="5400000">
            <a:off x="4607719" y="3464719"/>
            <a:ext cx="214314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42" idx="2"/>
            <a:endCxn id="43" idx="0"/>
          </p:cNvCxnSpPr>
          <p:nvPr/>
        </p:nvCxnSpPr>
        <p:spPr>
          <a:xfrm rot="5400000">
            <a:off x="4607719" y="4036223"/>
            <a:ext cx="214314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7572396" y="3000372"/>
            <a:ext cx="1143008" cy="357190"/>
          </a:xfrm>
          <a:prstGeom prst="rect">
            <a:avLst/>
          </a:prstGeom>
          <a:solidFill>
            <a:schemeClr val="accent3">
              <a:lumMod val="75000"/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altLang="en-US" sz="1400" smtClean="0"/>
              <a:t>관리자</a:t>
            </a:r>
            <a:endParaRPr lang="ko-KR" altLang="en-US" sz="1400" dirty="0"/>
          </a:p>
        </p:txBody>
      </p:sp>
      <p:sp>
        <p:nvSpPr>
          <p:cNvPr id="99" name="직사각형 98"/>
          <p:cNvSpPr/>
          <p:nvPr/>
        </p:nvSpPr>
        <p:spPr>
          <a:xfrm>
            <a:off x="7572396" y="3571876"/>
            <a:ext cx="1143008" cy="357190"/>
          </a:xfrm>
          <a:prstGeom prst="rect">
            <a:avLst/>
          </a:prstGeom>
          <a:solidFill>
            <a:schemeClr val="accent3">
              <a:lumMod val="75000"/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altLang="en-US" sz="1400" smtClean="0"/>
              <a:t>회원목록</a:t>
            </a:r>
            <a:endParaRPr lang="ko-KR" altLang="en-US" sz="1400" dirty="0"/>
          </a:p>
        </p:txBody>
      </p:sp>
      <p:sp>
        <p:nvSpPr>
          <p:cNvPr id="100" name="직사각형 99"/>
          <p:cNvSpPr/>
          <p:nvPr/>
        </p:nvSpPr>
        <p:spPr>
          <a:xfrm>
            <a:off x="7572396" y="4143380"/>
            <a:ext cx="1143008" cy="357190"/>
          </a:xfrm>
          <a:prstGeom prst="rect">
            <a:avLst/>
          </a:prstGeom>
          <a:solidFill>
            <a:schemeClr val="accent3">
              <a:lumMod val="75000"/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altLang="en-US" sz="1400" smtClean="0"/>
              <a:t>매출내역</a:t>
            </a:r>
            <a:endParaRPr lang="ko-KR" altLang="en-US" sz="1400" dirty="0"/>
          </a:p>
        </p:txBody>
      </p:sp>
      <p:sp>
        <p:nvSpPr>
          <p:cNvPr id="101" name="직사각형 100"/>
          <p:cNvSpPr/>
          <p:nvPr/>
        </p:nvSpPr>
        <p:spPr>
          <a:xfrm>
            <a:off x="7572396" y="5357826"/>
            <a:ext cx="1143008" cy="357190"/>
          </a:xfrm>
          <a:prstGeom prst="rect">
            <a:avLst/>
          </a:prstGeom>
          <a:solidFill>
            <a:schemeClr val="accent3">
              <a:lumMod val="75000"/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altLang="en-US" sz="1400" smtClean="0"/>
              <a:t>도서관리</a:t>
            </a:r>
            <a:endParaRPr lang="ko-KR" altLang="en-US" sz="1400" dirty="0"/>
          </a:p>
        </p:txBody>
      </p:sp>
      <p:sp>
        <p:nvSpPr>
          <p:cNvPr id="102" name="직사각형 101"/>
          <p:cNvSpPr/>
          <p:nvPr/>
        </p:nvSpPr>
        <p:spPr>
          <a:xfrm>
            <a:off x="7572396" y="5929330"/>
            <a:ext cx="1143008" cy="357190"/>
          </a:xfrm>
          <a:prstGeom prst="rect">
            <a:avLst/>
          </a:prstGeom>
          <a:solidFill>
            <a:schemeClr val="accent3">
              <a:lumMod val="75000"/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altLang="en-US" sz="1400" smtClean="0"/>
              <a:t>로그아웃</a:t>
            </a:r>
            <a:endParaRPr lang="ko-KR" altLang="en-US" sz="1400" dirty="0"/>
          </a:p>
        </p:txBody>
      </p:sp>
      <p:sp>
        <p:nvSpPr>
          <p:cNvPr id="103" name="직사각형 102"/>
          <p:cNvSpPr/>
          <p:nvPr/>
        </p:nvSpPr>
        <p:spPr>
          <a:xfrm>
            <a:off x="7572396" y="4714884"/>
            <a:ext cx="1143008" cy="357190"/>
          </a:xfrm>
          <a:prstGeom prst="rect">
            <a:avLst/>
          </a:prstGeom>
          <a:solidFill>
            <a:schemeClr val="accent3">
              <a:lumMod val="75000"/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altLang="en-US" sz="1400" smtClean="0"/>
              <a:t>판매량</a:t>
            </a:r>
            <a:endParaRPr lang="ko-KR" altLang="en-US" sz="1400" dirty="0"/>
          </a:p>
        </p:txBody>
      </p:sp>
      <p:cxnSp>
        <p:nvCxnSpPr>
          <p:cNvPr id="104" name="직선 연결선 103"/>
          <p:cNvCxnSpPr>
            <a:stCxn id="98" idx="2"/>
            <a:endCxn id="99" idx="0"/>
          </p:cNvCxnSpPr>
          <p:nvPr/>
        </p:nvCxnSpPr>
        <p:spPr>
          <a:xfrm rot="5400000">
            <a:off x="8036743" y="3464719"/>
            <a:ext cx="214314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9" idx="2"/>
            <a:endCxn id="100" idx="0"/>
          </p:cNvCxnSpPr>
          <p:nvPr/>
        </p:nvCxnSpPr>
        <p:spPr>
          <a:xfrm rot="5400000">
            <a:off x="8036743" y="4036223"/>
            <a:ext cx="214314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100" idx="2"/>
            <a:endCxn id="103" idx="0"/>
          </p:cNvCxnSpPr>
          <p:nvPr/>
        </p:nvCxnSpPr>
        <p:spPr>
          <a:xfrm rot="5400000">
            <a:off x="8036743" y="4607727"/>
            <a:ext cx="214314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103" idx="2"/>
            <a:endCxn id="101" idx="0"/>
          </p:cNvCxnSpPr>
          <p:nvPr/>
        </p:nvCxnSpPr>
        <p:spPr>
          <a:xfrm rot="5400000">
            <a:off x="8001024" y="5214950"/>
            <a:ext cx="285752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101" idx="2"/>
            <a:endCxn id="102" idx="0"/>
          </p:cNvCxnSpPr>
          <p:nvPr/>
        </p:nvCxnSpPr>
        <p:spPr>
          <a:xfrm rot="5400000">
            <a:off x="8036743" y="5822173"/>
            <a:ext cx="214314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6786578" y="2143116"/>
            <a:ext cx="1143008" cy="35719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altLang="en-US" sz="1400" smtClean="0">
                <a:solidFill>
                  <a:schemeClr val="tx1"/>
                </a:solidFill>
              </a:rPr>
              <a:t>계정관리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2" name="꺾인 연결선 111"/>
          <p:cNvCxnSpPr>
            <a:stCxn id="22" idx="2"/>
            <a:endCxn id="110" idx="0"/>
          </p:cNvCxnSpPr>
          <p:nvPr/>
        </p:nvCxnSpPr>
        <p:spPr>
          <a:xfrm rot="16200000" flipH="1">
            <a:off x="5822165" y="607199"/>
            <a:ext cx="428628" cy="2643206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110" idx="2"/>
            <a:endCxn id="27" idx="0"/>
          </p:cNvCxnSpPr>
          <p:nvPr/>
        </p:nvCxnSpPr>
        <p:spPr>
          <a:xfrm rot="5400000">
            <a:off x="6679421" y="2321711"/>
            <a:ext cx="500066" cy="857256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98" idx="0"/>
            <a:endCxn id="110" idx="2"/>
          </p:cNvCxnSpPr>
          <p:nvPr/>
        </p:nvCxnSpPr>
        <p:spPr>
          <a:xfrm rot="16200000" flipV="1">
            <a:off x="7500958" y="2357430"/>
            <a:ext cx="500066" cy="785818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059589" y="245576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altLang="en-US" sz="1200" spc="-3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일반 사용자</a:t>
            </a:r>
            <a:endParaRPr lang="ko-KR" altLang="en-US" sz="1200" spc="-3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817807" y="2455445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altLang="en-US" sz="1200" spc="-3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관리자</a:t>
            </a:r>
            <a:endParaRPr lang="ko-KR" altLang="en-US" sz="1200" spc="-3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5572132" y="1357298"/>
            <a:ext cx="1143008" cy="357190"/>
          </a:xfrm>
          <a:prstGeom prst="rect">
            <a:avLst/>
          </a:prstGeom>
          <a:solidFill>
            <a:schemeClr val="accent3">
              <a:lumMod val="75000"/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altLang="en-US" sz="1400" smtClean="0"/>
              <a:t>회원가입</a:t>
            </a:r>
            <a:endParaRPr lang="ko-KR" altLang="en-US" sz="1400" dirty="0"/>
          </a:p>
        </p:txBody>
      </p:sp>
      <p:cxnSp>
        <p:nvCxnSpPr>
          <p:cNvPr id="121" name="직선 연결선 120"/>
          <p:cNvCxnSpPr>
            <a:stCxn id="119" idx="1"/>
            <a:endCxn id="22" idx="3"/>
          </p:cNvCxnSpPr>
          <p:nvPr/>
        </p:nvCxnSpPr>
        <p:spPr>
          <a:xfrm rot="10800000">
            <a:off x="5286380" y="1535893"/>
            <a:ext cx="285752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4143372" y="4714884"/>
            <a:ext cx="1143008" cy="357190"/>
          </a:xfrm>
          <a:prstGeom prst="rect">
            <a:avLst/>
          </a:prstGeom>
          <a:solidFill>
            <a:schemeClr val="accent3">
              <a:lumMod val="75000"/>
              <a:alpha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altLang="en-US" sz="1400" smtClean="0"/>
              <a:t>후기글 검색</a:t>
            </a:r>
            <a:endParaRPr lang="ko-KR" altLang="en-US" sz="1400" dirty="0"/>
          </a:p>
        </p:txBody>
      </p:sp>
      <p:cxnSp>
        <p:nvCxnSpPr>
          <p:cNvPr id="124" name="직선 연결선 123"/>
          <p:cNvCxnSpPr>
            <a:stCxn id="43" idx="2"/>
            <a:endCxn id="123" idx="0"/>
          </p:cNvCxnSpPr>
          <p:nvPr/>
        </p:nvCxnSpPr>
        <p:spPr>
          <a:xfrm rot="5400000">
            <a:off x="4607719" y="4607727"/>
            <a:ext cx="214314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altLang="en-US" sz="2000" spc="30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+mn-ea"/>
              </a:rPr>
              <a:t>개발환경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4414" y="1428736"/>
            <a:ext cx="4176464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altLang="en-US" sz="14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운영체제</a:t>
            </a:r>
            <a:r>
              <a:rPr lang="en-US" altLang="en-US" sz="1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	 |     Windows 7</a:t>
            </a:r>
          </a:p>
          <a:p>
            <a:pPr>
              <a:lnSpc>
                <a:spcPct val="120000"/>
              </a:lnSpc>
            </a:pPr>
            <a:endParaRPr lang="en-US" altLang="en-US" sz="14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en-US" sz="1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IDE  	 |</a:t>
            </a:r>
            <a:r>
              <a:rPr lang="en-US" altLang="en-US" sz="1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</a:t>
            </a:r>
            <a:r>
              <a:rPr lang="en-US" altLang="en-US" sz="1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   Eclipse mars, neon</a:t>
            </a:r>
            <a:endParaRPr lang="en-US" altLang="en-US" sz="14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en-US" sz="14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altLang="en-US" sz="14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서버</a:t>
            </a:r>
            <a:r>
              <a:rPr lang="en-US" altLang="en-US" sz="1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	 |</a:t>
            </a:r>
            <a:r>
              <a:rPr lang="en-US" altLang="en-US" sz="1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</a:t>
            </a:r>
            <a:r>
              <a:rPr lang="en-US" altLang="en-US" sz="1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   apache-tomcat-8.0.36</a:t>
            </a:r>
          </a:p>
          <a:p>
            <a:pPr>
              <a:lnSpc>
                <a:spcPct val="120000"/>
              </a:lnSpc>
            </a:pPr>
            <a:endParaRPr lang="en-US" altLang="ko-KR" sz="14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DB	 |    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maria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-db</a:t>
            </a:r>
          </a:p>
          <a:p>
            <a:pPr>
              <a:lnSpc>
                <a:spcPct val="120000"/>
              </a:lnSpc>
            </a:pPr>
            <a:endParaRPr lang="en-US" altLang="ko-KR" sz="14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Design CSS |     Materialize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css</a:t>
            </a:r>
            <a:endParaRPr lang="en-US" altLang="ko-KR" sz="14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Space design concept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6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|  42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+mn-ea"/>
              </a:rPr>
              <a:t>DB </a:t>
            </a:r>
            <a:r>
              <a:rPr altLang="en-US" sz="2000" spc="30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+mn-ea"/>
              </a:rPr>
              <a:t>구성</a:t>
            </a: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+mn-ea"/>
              </a:rPr>
              <a:t> (1/2)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Title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7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|  42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7853" y="924236"/>
            <a:ext cx="2304256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14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- book Table</a:t>
            </a:r>
            <a:endParaRPr lang="ko-KR" altLang="en-US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6246" y="1218978"/>
            <a:ext cx="6864778" cy="2274667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36246" y="3933043"/>
            <a:ext cx="6864777" cy="633924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993370" y="3630535"/>
            <a:ext cx="2304256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14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- category Table</a:t>
            </a:r>
            <a:endParaRPr lang="ko-KR" altLang="en-US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2871" y="4767834"/>
            <a:ext cx="2304256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14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- book order Table</a:t>
            </a:r>
            <a:endParaRPr lang="ko-KR" altLang="en-US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976" y="5062830"/>
            <a:ext cx="6877050" cy="142875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Title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8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|  42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1470" y="3607718"/>
            <a:ext cx="2304256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14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- member Table</a:t>
            </a:r>
            <a:endParaRPr lang="ko-KR" altLang="en-US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6987" y="5550047"/>
            <a:ext cx="2304256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14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40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wishlist</a:t>
            </a:r>
            <a:r>
              <a:rPr lang="en-US" altLang="ko-KR" sz="14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Table</a:t>
            </a:r>
            <a:endParaRPr lang="ko-KR" altLang="en-US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897419"/>
            <a:ext cx="6858048" cy="136207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5106" y="5853134"/>
            <a:ext cx="6835918" cy="6477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1000100" y="923454"/>
            <a:ext cx="2304256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14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- board Table</a:t>
            </a:r>
            <a:endParaRPr lang="ko-KR" altLang="en-US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976" y="1222653"/>
            <a:ext cx="6858048" cy="2144153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179512" y="4618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+mn-ea"/>
              </a:rPr>
              <a:t>DB </a:t>
            </a:r>
            <a:r>
              <a:rPr altLang="en-US" sz="2000" spc="30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+mn-ea"/>
              </a:rPr>
              <a:t>구성</a:t>
            </a: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+mn-ea"/>
              </a:rPr>
              <a:t> (2/2)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altLang="en-US" sz="2000" spc="30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+mn-ea"/>
              </a:rPr>
              <a:t>업무분</a:t>
            </a:r>
            <a:r>
              <a:rPr altLang="en-US" sz="2000" spc="30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+mn-ea"/>
              </a:rPr>
              <a:t>담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Space design concept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9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|  42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4414" y="1428736"/>
            <a:ext cx="5786478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altLang="en-US" sz="14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곽윤설</a:t>
            </a:r>
            <a:r>
              <a:rPr lang="en-US" altLang="en-US" sz="1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	 |     DB</a:t>
            </a:r>
            <a:r>
              <a:rPr altLang="en-US" sz="14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구축</a:t>
            </a:r>
            <a:r>
              <a:rPr lang="en-US" altLang="en-US" sz="1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, </a:t>
            </a:r>
            <a:r>
              <a:rPr altLang="en-US" sz="14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도서</a:t>
            </a:r>
            <a:r>
              <a:rPr altLang="en-US" sz="14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관련 모듈</a:t>
            </a:r>
            <a:endParaRPr lang="en-US" altLang="en-US" sz="14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en-US" sz="14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altLang="en-US" sz="14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박형민</a:t>
            </a:r>
            <a:r>
              <a:rPr lang="en-US" altLang="en-US" sz="1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 	 |     </a:t>
            </a:r>
            <a:r>
              <a:rPr altLang="en-US" sz="14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회원정보 수정 모듈</a:t>
            </a:r>
            <a:endParaRPr lang="en-US" altLang="en-US" sz="14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en-US" sz="14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altLang="en-US" sz="14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유승현</a:t>
            </a:r>
            <a:r>
              <a:rPr lang="en-US" altLang="en-US" sz="1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	 |</a:t>
            </a:r>
            <a:r>
              <a:rPr lang="en-US" altLang="en-US" sz="1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</a:t>
            </a:r>
            <a:r>
              <a:rPr lang="en-US" altLang="en-US" sz="1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   </a:t>
            </a:r>
            <a:r>
              <a:rPr altLang="en-US" sz="14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로그인 모듈</a:t>
            </a:r>
            <a:endParaRPr lang="en-US" altLang="en-US" sz="14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sz="14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altLang="en-US" sz="14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정명호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	 |     </a:t>
            </a:r>
            <a:r>
              <a:rPr altLang="en-US" sz="14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공지사항 페이지</a:t>
            </a:r>
            <a:r>
              <a:rPr lang="en-US" altLang="en-US" sz="1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(</a:t>
            </a:r>
            <a:r>
              <a:rPr altLang="en-US" sz="14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학습</a:t>
            </a:r>
            <a:r>
              <a:rPr lang="en-US" altLang="en-US" sz="1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)</a:t>
            </a:r>
            <a:endParaRPr lang="en-US" altLang="ko-KR" sz="14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sz="14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altLang="en-US" sz="14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최미림</a:t>
            </a:r>
            <a:r>
              <a:rPr lang="en-US" altLang="en-US" sz="1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	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|     </a:t>
            </a:r>
            <a:r>
              <a:rPr altLang="en-US" sz="14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게시판</a:t>
            </a:r>
            <a:r>
              <a:rPr lang="en-US" altLang="en-US" sz="1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(</a:t>
            </a:r>
            <a:r>
              <a:rPr altLang="en-US" sz="14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후기글</a:t>
            </a:r>
            <a:r>
              <a:rPr lang="en-US" altLang="en-US" sz="1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) </a:t>
            </a:r>
            <a:r>
              <a:rPr altLang="en-US" sz="14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모듈</a:t>
            </a:r>
            <a:endParaRPr lang="en-US" altLang="ko-KR" sz="14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01_밝은나눔">
  <a:themeElements>
    <a:clrScheme name="사용자 지정 4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595959"/>
      </a:folHlink>
    </a:clrScheme>
    <a:fontScheme name="나눔고딕">
      <a:majorFont>
        <a:latin typeface="나눔 고딕"/>
        <a:ea typeface="나눔 고딕"/>
        <a:cs typeface=""/>
      </a:majorFont>
      <a:minorFont>
        <a:latin typeface="나눔 고딕"/>
        <a:ea typeface="나눔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189</Words>
  <Application>Microsoft Office PowerPoint</Application>
  <PresentationFormat>화면 슬라이드 쇼(4:3)</PresentationFormat>
  <Paragraphs>104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Arial</vt:lpstr>
      <vt:lpstr>나눔 고딕</vt:lpstr>
      <vt:lpstr>나눔고딕</vt:lpstr>
      <vt:lpstr>Calibri</vt:lpstr>
      <vt:lpstr>맑은 고딕</vt:lpstr>
      <vt:lpstr>d01_밝은나눔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2011-08-14T07:11:32Z</dcterms:created>
  <dcterms:modified xsi:type="dcterms:W3CDTF">2016-09-05T04:25:45Z</dcterms:modified>
</cp:coreProperties>
</file>