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6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35D78-F9B3-3446-AE22-775DBA40B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3D0F7A-F45E-1D4D-8249-AB92EAAB8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B6D70-2217-D742-B3D1-C21A2F4A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7319-1397-8041-BFD9-A850291069E4}" type="datetimeFigureOut">
              <a:rPr lang="en-TH" smtClean="0"/>
              <a:t>23/4/2021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112F4-DF75-AC4B-90BB-4712CD19A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E4323-0374-B447-A2F2-27DC7BEBC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FD22-F63B-2F41-A9AE-DA83096491F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60806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E6065-5B28-BA49-BB85-28BF6CA85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487071-0A49-8A4E-A573-D3DC5D00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25AEB-7DD5-FD44-BF31-301F78AE8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7319-1397-8041-BFD9-A850291069E4}" type="datetimeFigureOut">
              <a:rPr lang="en-TH" smtClean="0"/>
              <a:t>23/4/2021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099AA-0070-F348-86EB-8541E9D98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625B3-A0BB-B54F-B157-035D06CBE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FD22-F63B-2F41-A9AE-DA83096491F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29077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B9D30F-F087-0441-99C1-42634E783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2B1FD2-C60D-334B-A2C7-B38D4CF25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A0390-59B3-4A47-8557-48D6628A0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7319-1397-8041-BFD9-A850291069E4}" type="datetimeFigureOut">
              <a:rPr lang="en-TH" smtClean="0"/>
              <a:t>23/4/2021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37E4C-1BE1-2644-B0A5-CED725CAF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3DF26-97EE-794F-9E2C-AB9404150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FD22-F63B-2F41-A9AE-DA83096491F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310815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224C8-F3EE-5D4A-A70E-32A53BA5E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9D8BF-E6E3-4C4C-BC94-FF60B70AA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2F99A-3187-4B47-B5A3-295562F6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7319-1397-8041-BFD9-A850291069E4}" type="datetimeFigureOut">
              <a:rPr lang="en-TH" smtClean="0"/>
              <a:t>23/4/2021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AE970-A451-1840-ABBF-A08EAB633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B29A3-2D57-2F47-A752-776F0FDE9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FD22-F63B-2F41-A9AE-DA83096491F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712779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296C-7235-7847-B5B2-CF21EC5BC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FA6AF-1672-FF4E-8480-A6C42093F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A53D7-6208-834E-A130-19E943CB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7319-1397-8041-BFD9-A850291069E4}" type="datetimeFigureOut">
              <a:rPr lang="en-TH" smtClean="0"/>
              <a:t>23/4/2021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1870E-6434-E545-A2A0-2055EAC46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46A2D-BF0F-864C-B1E4-0E2EAFA4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FD22-F63B-2F41-A9AE-DA83096491F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272646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DDABA-C4B7-804A-BC76-2B45A4E4A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FAE32-B046-864F-9C9E-F007010F39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3B0003-0B7D-274D-A380-0F439D549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4C594-697D-9D41-84F3-B37C6158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7319-1397-8041-BFD9-A850291069E4}" type="datetimeFigureOut">
              <a:rPr lang="en-TH" smtClean="0"/>
              <a:t>23/4/2021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B24D4-B19D-4449-AA6C-726A775B7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3783F-E20B-6A43-B5E9-E9F15CB2B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FD22-F63B-2F41-A9AE-DA83096491F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78797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785F5-2AFE-9D41-BB8C-24F216096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B8CD7-516A-AF4B-BB2B-501D4F8DF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14BE7-48B0-644A-86F7-03A9C3B19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FDCF-7940-0A4A-83E7-C8A3A23730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BE247-4DA6-9D44-99FE-CFC4883FE2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33677B-1A49-664B-ACFD-9A31E23EE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7319-1397-8041-BFD9-A850291069E4}" type="datetimeFigureOut">
              <a:rPr lang="en-TH" smtClean="0"/>
              <a:t>23/4/2021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933306-50CD-904E-877D-D98139AF9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A4D2C4-6612-7D48-8D93-C21FFFE26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FD22-F63B-2F41-A9AE-DA83096491F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73936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C4CFF-7987-854E-984E-521712676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260CB1-3AA9-D342-B4D1-892932DC8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7319-1397-8041-BFD9-A850291069E4}" type="datetimeFigureOut">
              <a:rPr lang="en-TH" smtClean="0"/>
              <a:t>23/4/2021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75E313-6076-E74A-A920-B31AFED26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C1F433-CD53-9748-8CB4-5E83B4DF5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FD22-F63B-2F41-A9AE-DA83096491F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178335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A294D5-2BB8-784E-AFD5-3A7055500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7319-1397-8041-BFD9-A850291069E4}" type="datetimeFigureOut">
              <a:rPr lang="en-TH" smtClean="0"/>
              <a:t>23/4/2021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D2EEE9-A96D-2840-AE70-0E6B01E5E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DC43C-0190-C648-8D48-914B026EC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FD22-F63B-2F41-A9AE-DA83096491F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98425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DBDF-1070-C946-B356-A5EE11112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0F52C-EA70-B54D-B11C-117BC78C4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142341-248C-4544-95AB-F359897F1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CA040-F598-4540-AA47-8019384DB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7319-1397-8041-BFD9-A850291069E4}" type="datetimeFigureOut">
              <a:rPr lang="en-TH" smtClean="0"/>
              <a:t>23/4/2021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ADA83-8809-9944-9843-632588CBF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BE1EE-5CAB-5744-B375-4A9B5A5FE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FD22-F63B-2F41-A9AE-DA83096491F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20980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043A7-13F4-3545-B2D4-2CA3FE024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54777D-2BC3-D345-A3B2-EF155241E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EF65C-44A7-604F-8815-891C31225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E792E-72DE-5E44-A55E-E0DC7A6A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7319-1397-8041-BFD9-A850291069E4}" type="datetimeFigureOut">
              <a:rPr lang="en-TH" smtClean="0"/>
              <a:t>23/4/2021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D8ABB-7453-524D-84A7-E8E7A62B1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89A9F-B99E-5845-8C27-614C67D06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FD22-F63B-2F41-A9AE-DA83096491F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272221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8503C1-EE55-5840-8F34-60479E809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DDE46-BB45-B447-8095-C643D6CE5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0F24F-B0EB-4148-B276-4862FFAD3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7319-1397-8041-BFD9-A850291069E4}" type="datetimeFigureOut">
              <a:rPr lang="en-TH" smtClean="0"/>
              <a:t>23/4/2021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4667F-2325-4C45-9489-BAE7F04C12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61725-7650-1646-B1E3-69458B34E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7FD22-F63B-2F41-A9AE-DA83096491F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477482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F2C169FF-05FD-2E42-AEEE-360CC8428DB9}"/>
              </a:ext>
            </a:extLst>
          </p:cNvPr>
          <p:cNvSpPr txBox="1"/>
          <p:nvPr/>
        </p:nvSpPr>
        <p:spPr>
          <a:xfrm>
            <a:off x="325120" y="982980"/>
            <a:ext cx="67779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dirty="0"/>
              <a:t>        Admin</a:t>
            </a:r>
            <a:r>
              <a:rPr lang="th-TH" dirty="0"/>
              <a:t> - จัดการข้อมูลเกี่ยวกับสินค้าและเครื่องขาย</a:t>
            </a:r>
            <a:endParaRPr lang="en-TH" dirty="0"/>
          </a:p>
          <a:p>
            <a:r>
              <a:rPr lang="en-TH" dirty="0"/>
              <a:t>	- [</a:t>
            </a:r>
            <a:r>
              <a:rPr lang="en-US" dirty="0"/>
              <a:t>CRUD]</a:t>
            </a:r>
            <a:r>
              <a:rPr lang="th-TH" dirty="0"/>
              <a:t> </a:t>
            </a:r>
            <a:r>
              <a:rPr lang="en-US" dirty="0"/>
              <a:t>Product </a:t>
            </a:r>
            <a:r>
              <a:rPr lang="th-TH" dirty="0"/>
              <a:t>จัดการฐานข้อมูลสินค้าที่จะวางขาย ชื่อสินค้า รหัส</a:t>
            </a:r>
            <a:endParaRPr lang="en-TH" dirty="0"/>
          </a:p>
          <a:p>
            <a:r>
              <a:rPr lang="en-TH" dirty="0"/>
              <a:t>	- [</a:t>
            </a:r>
            <a:r>
              <a:rPr lang="en-US" dirty="0"/>
              <a:t>CRUD]</a:t>
            </a:r>
            <a:r>
              <a:rPr lang="th-TH" dirty="0"/>
              <a:t> </a:t>
            </a:r>
            <a:r>
              <a:rPr lang="en-US" dirty="0"/>
              <a:t>Machine </a:t>
            </a:r>
            <a:r>
              <a:rPr lang="th-TH" dirty="0"/>
              <a:t>จัดการฐานข้อมูลที่ตั้งเครื่องขายสินค้า ชื่อเครื่อง รหัส พิกัดที่ตั้ง</a:t>
            </a:r>
            <a:endParaRPr lang="en-TH" dirty="0"/>
          </a:p>
          <a:p>
            <a:r>
              <a:rPr lang="en-TH" dirty="0"/>
              <a:t>	- [</a:t>
            </a:r>
            <a:r>
              <a:rPr lang="en-US" dirty="0"/>
              <a:t>CRUD]</a:t>
            </a:r>
            <a:r>
              <a:rPr lang="th-TH" dirty="0"/>
              <a:t> </a:t>
            </a:r>
            <a:r>
              <a:rPr lang="en-US" dirty="0" err="1"/>
              <a:t>Stock@Machine</a:t>
            </a:r>
            <a:r>
              <a:rPr lang="en-US" dirty="0"/>
              <a:t> </a:t>
            </a:r>
            <a:r>
              <a:rPr lang="th-TH" dirty="0"/>
              <a:t>จัดการฐานข้อมูลสินค้าที่จะขายในเครื่อง</a:t>
            </a:r>
            <a:r>
              <a:rPr lang="th-TH" dirty="0" err="1"/>
              <a:t>นั้นๆ</a:t>
            </a:r>
            <a:endParaRPr lang="en-TH" dirty="0"/>
          </a:p>
          <a:p>
            <a:r>
              <a:rPr lang="en-TH" dirty="0"/>
              <a:t>	- [</a:t>
            </a:r>
            <a:r>
              <a:rPr lang="en-US" dirty="0"/>
              <a:t>CRUD]</a:t>
            </a:r>
            <a:r>
              <a:rPr lang="th-TH" dirty="0"/>
              <a:t> </a:t>
            </a:r>
            <a:r>
              <a:rPr lang="en-US" dirty="0"/>
              <a:t>Transaction </a:t>
            </a:r>
            <a:r>
              <a:rPr lang="th-TH" dirty="0"/>
              <a:t>จัดการข้อมูลการเติมสินค้า นำสินค้าออก ตรวจสอบจำนวน</a:t>
            </a:r>
            <a:endParaRPr lang="en-TH" dirty="0"/>
          </a:p>
          <a:p>
            <a:endParaRPr lang="en-TH" dirty="0"/>
          </a:p>
          <a:p>
            <a:r>
              <a:rPr lang="en-TH" dirty="0"/>
              <a:t>        Staff</a:t>
            </a:r>
            <a:r>
              <a:rPr lang="th-TH" dirty="0"/>
              <a:t> - ดูปริมาณสินค้าในแต่ละเครื่อง เติมสินค้าและคีย์ข้อมูล</a:t>
            </a:r>
            <a:endParaRPr lang="en-TH" dirty="0"/>
          </a:p>
          <a:p>
            <a:r>
              <a:rPr lang="en-TH" dirty="0"/>
              <a:t>	- [</a:t>
            </a:r>
            <a:r>
              <a:rPr lang="en-US" dirty="0"/>
              <a:t>R]</a:t>
            </a:r>
            <a:r>
              <a:rPr lang="th-TH" dirty="0"/>
              <a:t> </a:t>
            </a:r>
            <a:r>
              <a:rPr lang="en-US" dirty="0"/>
              <a:t>Machine </a:t>
            </a:r>
            <a:r>
              <a:rPr lang="th-TH" dirty="0"/>
              <a:t>ดูที่ตั้งเครื่องขายสินค้า ชื่อเครื่อง รหัส พิกัดที่ตั้ง</a:t>
            </a:r>
            <a:endParaRPr lang="en-TH" dirty="0"/>
          </a:p>
          <a:p>
            <a:r>
              <a:rPr lang="en-TH" dirty="0"/>
              <a:t>	- [</a:t>
            </a:r>
            <a:r>
              <a:rPr lang="en-US" dirty="0"/>
              <a:t>R]</a:t>
            </a:r>
            <a:r>
              <a:rPr lang="th-TH" dirty="0"/>
              <a:t> </a:t>
            </a:r>
            <a:r>
              <a:rPr lang="en-US" dirty="0" err="1"/>
              <a:t>Stock@Machine</a:t>
            </a:r>
            <a:r>
              <a:rPr lang="th-TH" dirty="0"/>
              <a:t> ดูข้อมูลสินค้าที่จะขายในเครื่อง</a:t>
            </a:r>
            <a:r>
              <a:rPr lang="th-TH" dirty="0" err="1"/>
              <a:t>นั้นๆ</a:t>
            </a:r>
            <a:r>
              <a:rPr lang="th-TH" dirty="0"/>
              <a:t> ยอดคงเหลือ</a:t>
            </a:r>
            <a:endParaRPr lang="en-TH" dirty="0"/>
          </a:p>
          <a:p>
            <a:r>
              <a:rPr lang="en-TH" dirty="0"/>
              <a:t>	- [</a:t>
            </a:r>
            <a:r>
              <a:rPr lang="en-US" dirty="0"/>
              <a:t>CRUD]</a:t>
            </a:r>
            <a:r>
              <a:rPr lang="th-TH" dirty="0"/>
              <a:t> </a:t>
            </a:r>
            <a:r>
              <a:rPr lang="en-US" dirty="0"/>
              <a:t>Transaction </a:t>
            </a:r>
            <a:r>
              <a:rPr lang="th-TH" dirty="0"/>
              <a:t>จัดการข้อมูลการเติมสินค้า นำสินค้าออก ตรวจสอบจำนวน</a:t>
            </a:r>
            <a:endParaRPr lang="en-TH" dirty="0"/>
          </a:p>
          <a:p>
            <a:endParaRPr lang="en-TH" dirty="0"/>
          </a:p>
          <a:p>
            <a:r>
              <a:rPr lang="en-TH" dirty="0"/>
              <a:t>        Machine</a:t>
            </a:r>
            <a:r>
              <a:rPr lang="th-TH" dirty="0"/>
              <a:t> - ขายสินค้า</a:t>
            </a:r>
            <a:endParaRPr lang="en-TH" dirty="0"/>
          </a:p>
          <a:p>
            <a:r>
              <a:rPr lang="th-TH" dirty="0"/>
              <a:t> </a:t>
            </a:r>
            <a:r>
              <a:rPr lang="en-TH" dirty="0"/>
              <a:t>	- [</a:t>
            </a:r>
            <a:r>
              <a:rPr lang="en-US" dirty="0"/>
              <a:t>R]</a:t>
            </a:r>
            <a:r>
              <a:rPr lang="th-TH" dirty="0"/>
              <a:t> </a:t>
            </a:r>
            <a:r>
              <a:rPr lang="en-US" dirty="0" err="1"/>
              <a:t>Stock@Machine</a:t>
            </a:r>
            <a:r>
              <a:rPr lang="en-US" dirty="0"/>
              <a:t> </a:t>
            </a:r>
            <a:r>
              <a:rPr lang="th-TH" dirty="0"/>
              <a:t>อ่านรายละเอียดสินค้าที่จะขาย</a:t>
            </a:r>
            <a:endParaRPr lang="en-TH" dirty="0"/>
          </a:p>
          <a:p>
            <a:r>
              <a:rPr lang="en-TH" dirty="0"/>
              <a:t>	- [</a:t>
            </a:r>
            <a:r>
              <a:rPr lang="en-US" dirty="0"/>
              <a:t>C]</a:t>
            </a:r>
            <a:r>
              <a:rPr lang="th-TH" dirty="0"/>
              <a:t> </a:t>
            </a:r>
            <a:r>
              <a:rPr lang="en-US" dirty="0"/>
              <a:t>Transaction </a:t>
            </a:r>
            <a:r>
              <a:rPr lang="th-TH" dirty="0"/>
              <a:t>ขายสินค้า</a:t>
            </a:r>
            <a:endParaRPr lang="en-TH" dirty="0"/>
          </a:p>
          <a:p>
            <a:endParaRPr lang="en-TH" dirty="0"/>
          </a:p>
          <a:p>
            <a:endParaRPr lang="en-TH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FCD204D-F382-7C45-BE72-082934C01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350" y="659814"/>
            <a:ext cx="4292600" cy="42926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1289400-93B2-E545-8576-750BE7B0349A}"/>
              </a:ext>
            </a:extLst>
          </p:cNvPr>
          <p:cNvSpPr txBox="1"/>
          <p:nvPr/>
        </p:nvSpPr>
        <p:spPr>
          <a:xfrm>
            <a:off x="325120" y="336649"/>
            <a:ext cx="6777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Role</a:t>
            </a:r>
            <a:endParaRPr lang="en-TH" sz="3600" b="1" dirty="0"/>
          </a:p>
        </p:txBody>
      </p:sp>
    </p:spTree>
    <p:extLst>
      <p:ext uri="{BB962C8B-B14F-4D97-AF65-F5344CB8AC3E}">
        <p14:creationId xmlns:p14="http://schemas.microsoft.com/office/powerpoint/2010/main" val="995693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4F727C-B786-7C4D-A448-9792D37B4F28}"/>
              </a:ext>
            </a:extLst>
          </p:cNvPr>
          <p:cNvSpPr txBox="1"/>
          <p:nvPr/>
        </p:nvSpPr>
        <p:spPr>
          <a:xfrm>
            <a:off x="325120" y="336649"/>
            <a:ext cx="6777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Scenario</a:t>
            </a:r>
            <a:endParaRPr lang="en-TH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FCB169-0447-FA4D-AC60-E5D23A75F321}"/>
              </a:ext>
            </a:extLst>
          </p:cNvPr>
          <p:cNvSpPr txBox="1"/>
          <p:nvPr/>
        </p:nvSpPr>
        <p:spPr>
          <a:xfrm>
            <a:off x="885190" y="982980"/>
            <a:ext cx="75844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TH" dirty="0"/>
              <a:t>Admin</a:t>
            </a:r>
            <a:r>
              <a:rPr lang="th-TH" dirty="0"/>
              <a:t> เพิ่มข้อมูลสินค้าที่จะวางขาย ชื่อสินค้า รหัส 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Admin </a:t>
            </a:r>
            <a:r>
              <a:rPr lang="th-TH" dirty="0"/>
              <a:t>เพิ่มข้อมูลเครื่องขายสินค้า ชื่อเครื่อง รหัส พิกัดที่ตั้ง</a:t>
            </a:r>
          </a:p>
          <a:p>
            <a:pPr marL="342900" indent="-342900">
              <a:buFont typeface="+mj-lt"/>
              <a:buAutoNum type="arabicPeriod"/>
            </a:pPr>
            <a:r>
              <a:rPr lang="en-TH" dirty="0"/>
              <a:t>Admin</a:t>
            </a:r>
            <a:r>
              <a:rPr lang="th-TH" dirty="0"/>
              <a:t> จัดการฐานข้อมูลสินค้าที่จะขายที่เครื่อง</a:t>
            </a:r>
          </a:p>
          <a:p>
            <a:pPr marL="342900" indent="-342900">
              <a:buFont typeface="+mj-lt"/>
              <a:buAutoNum type="arabicPeriod"/>
            </a:pPr>
            <a:r>
              <a:rPr lang="en-TH" dirty="0"/>
              <a:t>Staff</a:t>
            </a:r>
            <a:r>
              <a:rPr lang="en-US" dirty="0"/>
              <a:t> </a:t>
            </a:r>
            <a:r>
              <a:rPr lang="th-TH" dirty="0"/>
              <a:t>ตรวจสอบเครื่องขายสินค้า</a:t>
            </a:r>
            <a:r>
              <a:rPr lang="en-US" dirty="0"/>
              <a:t> </a:t>
            </a:r>
            <a:r>
              <a:rPr lang="th-TH" dirty="0"/>
              <a:t>สินค้าคงเหลือ เพื่อเติมสินค้า ณ พิกัดที่กำหนดไว้</a:t>
            </a:r>
            <a:endParaRPr lang="en-TH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Staff </a:t>
            </a:r>
            <a:r>
              <a:rPr lang="th-TH" dirty="0"/>
              <a:t>จัดการข้อมูลการเติมสินค้า นำสินค้าออก ตรวจสอบจำนวน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h-TH" dirty="0"/>
              <a:t>เติมสินค้า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h-TH" dirty="0"/>
              <a:t>นำสินค้าหมดอายุออก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h-TH" dirty="0"/>
              <a:t>เช็คจำนวนสินค้าเทียบกับในฐานข้อมูล</a:t>
            </a:r>
            <a:endParaRPr lang="en-TH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Machine </a:t>
            </a:r>
            <a:r>
              <a:rPr lang="th-TH" dirty="0"/>
              <a:t>เพื่อให้สามารถเชื่อมต่อกับ </a:t>
            </a:r>
            <a:r>
              <a:rPr lang="en-US" dirty="0"/>
              <a:t>API </a:t>
            </a:r>
            <a:r>
              <a:rPr lang="th-TH" dirty="0"/>
              <a:t>ในระบบได้ จะมีอ่านรายการสินค้าที่ขายและตัด </a:t>
            </a:r>
            <a:r>
              <a:rPr lang="en-US" dirty="0"/>
              <a:t>stock </a:t>
            </a:r>
            <a:r>
              <a:rPr lang="th-TH" dirty="0"/>
              <a:t>เมื่อขาย</a:t>
            </a:r>
          </a:p>
          <a:p>
            <a:pPr marL="342900" indent="-342900">
              <a:buFont typeface="+mj-lt"/>
              <a:buAutoNum type="arabicPeriod"/>
            </a:pPr>
            <a:r>
              <a:rPr lang="th-TH" dirty="0"/>
              <a:t>เมื่อ</a:t>
            </a:r>
            <a:r>
              <a:rPr lang="en-US" dirty="0"/>
              <a:t> Machine </a:t>
            </a:r>
            <a:r>
              <a:rPr lang="th-TH" dirty="0"/>
              <a:t>ขายสินค้าแล้วมีจำนวนสินค้านั้นต่ำกว่า </a:t>
            </a:r>
            <a:r>
              <a:rPr lang="en-US" dirty="0"/>
              <a:t>10 </a:t>
            </a:r>
            <a:r>
              <a:rPr lang="th-TH" dirty="0"/>
              <a:t>จะมีการส่งเมล์ตามที่ระบุไว้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Admin </a:t>
            </a:r>
            <a:r>
              <a:rPr lang="th-TH" dirty="0"/>
              <a:t>หรือ </a:t>
            </a:r>
            <a:r>
              <a:rPr lang="en-US" dirty="0"/>
              <a:t>Staff </a:t>
            </a:r>
            <a:r>
              <a:rPr lang="th-TH" dirty="0"/>
              <a:t>สามารถตรวจสอบ </a:t>
            </a:r>
            <a:r>
              <a:rPr lang="en-US" dirty="0"/>
              <a:t>Transaction </a:t>
            </a:r>
            <a:r>
              <a:rPr lang="th-TH" dirty="0"/>
              <a:t>ได้</a:t>
            </a:r>
            <a:endParaRPr lang="en-TH" dirty="0"/>
          </a:p>
          <a:p>
            <a:pPr marL="342900" indent="-342900">
              <a:buFont typeface="+mj-lt"/>
              <a:buAutoNum type="arabicPeriod"/>
            </a:pPr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4000975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285</Words>
  <Application>Microsoft Macintosh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2021-04-23T02:32:12Z</dcterms:created>
  <dcterms:modified xsi:type="dcterms:W3CDTF">2021-04-23T04:32:27Z</dcterms:modified>
</cp:coreProperties>
</file>