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58" r:id="rId3"/>
    <p:sldId id="330" r:id="rId4"/>
    <p:sldId id="264" r:id="rId5"/>
    <p:sldId id="329" r:id="rId6"/>
    <p:sldId id="308" r:id="rId7"/>
    <p:sldId id="309" r:id="rId8"/>
    <p:sldId id="331" r:id="rId9"/>
    <p:sldId id="332" r:id="rId10"/>
    <p:sldId id="316" r:id="rId11"/>
    <p:sldId id="313" r:id="rId12"/>
    <p:sldId id="317" r:id="rId13"/>
    <p:sldId id="314" r:id="rId14"/>
    <p:sldId id="325" r:id="rId15"/>
    <p:sldId id="277" r:id="rId16"/>
    <p:sldId id="326" r:id="rId17"/>
    <p:sldId id="320" r:id="rId18"/>
    <p:sldId id="327" r:id="rId19"/>
    <p:sldId id="293" r:id="rId20"/>
    <p:sldId id="304" r:id="rId21"/>
    <p:sldId id="328" r:id="rId22"/>
    <p:sldId id="306" r:id="rId23"/>
    <p:sldId id="283" r:id="rId24"/>
    <p:sldId id="284" r:id="rId25"/>
    <p:sldId id="285" r:id="rId26"/>
    <p:sldId id="286" r:id="rId27"/>
    <p:sldId id="292" r:id="rId28"/>
    <p:sldId id="301" r:id="rId29"/>
    <p:sldId id="294" r:id="rId30"/>
    <p:sldId id="333" r:id="rId31"/>
    <p:sldId id="307" r:id="rId32"/>
    <p:sldId id="282"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cici" initials="cc" lastIdx="1" clrIdx="0">
    <p:extLst>
      <p:ext uri="{19B8F6BF-5375-455C-9EA6-DF929625EA0E}">
        <p15:presenceInfo xmlns:p15="http://schemas.microsoft.com/office/powerpoint/2012/main" userId="299451dcf5df1f6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2" autoAdjust="0"/>
    <p:restoredTop sz="94660"/>
  </p:normalViewPr>
  <p:slideViewPr>
    <p:cSldViewPr snapToGrid="0">
      <p:cViewPr varScale="1">
        <p:scale>
          <a:sx n="81" d="100"/>
          <a:sy n="81" d="100"/>
        </p:scale>
        <p:origin x="30" y="1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ACF89C-5163-437A-A813-3BB8759161FB}" type="datetimeFigureOut">
              <a:rPr lang="zh-CN" altLang="en-US" smtClean="0"/>
              <a:t>2019/3/31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E4FAF4-CC27-44EA-81C3-BAEB38691BBE}" type="slidenum">
              <a:rPr lang="zh-CN" altLang="en-US" smtClean="0"/>
              <a:t>‹#›</a:t>
            </a:fld>
            <a:endParaRPr lang="zh-CN" altLang="en-US"/>
          </a:p>
        </p:txBody>
      </p:sp>
    </p:spTree>
    <p:extLst>
      <p:ext uri="{BB962C8B-B14F-4D97-AF65-F5344CB8AC3E}">
        <p14:creationId xmlns:p14="http://schemas.microsoft.com/office/powerpoint/2010/main" val="4214175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C83223-A89F-4B4B-8770-43DFB869D80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80109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C83223-A89F-4B4B-8770-43DFB869D80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21069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DE524B33-D793-44CD-979D-43BDCA573311}" type="datetimeFigureOut">
              <a:rPr lang="zh-CN" altLang="en-US" smtClean="0"/>
              <a:t>2019/3/31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985698-B391-415D-A7DF-DAD56DC6A78E}" type="slidenum">
              <a:rPr lang="zh-CN" altLang="en-US" smtClean="0"/>
              <a:t>‹#›</a:t>
            </a:fld>
            <a:endParaRPr lang="zh-CN" altLang="en-US"/>
          </a:p>
        </p:txBody>
      </p:sp>
    </p:spTree>
    <p:extLst>
      <p:ext uri="{BB962C8B-B14F-4D97-AF65-F5344CB8AC3E}">
        <p14:creationId xmlns:p14="http://schemas.microsoft.com/office/powerpoint/2010/main" val="2385170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E524B33-D793-44CD-979D-43BDCA573311}" type="datetimeFigureOut">
              <a:rPr lang="zh-CN" altLang="en-US" smtClean="0"/>
              <a:t>2019/3/31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985698-B391-415D-A7DF-DAD56DC6A78E}" type="slidenum">
              <a:rPr lang="zh-CN" altLang="en-US" smtClean="0"/>
              <a:t>‹#›</a:t>
            </a:fld>
            <a:endParaRPr lang="zh-CN" altLang="en-US"/>
          </a:p>
        </p:txBody>
      </p:sp>
    </p:spTree>
    <p:extLst>
      <p:ext uri="{BB962C8B-B14F-4D97-AF65-F5344CB8AC3E}">
        <p14:creationId xmlns:p14="http://schemas.microsoft.com/office/powerpoint/2010/main" val="37684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E524B33-D793-44CD-979D-43BDCA573311}" type="datetimeFigureOut">
              <a:rPr lang="zh-CN" altLang="en-US" smtClean="0"/>
              <a:t>2019/3/31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985698-B391-415D-A7DF-DAD56DC6A78E}" type="slidenum">
              <a:rPr lang="zh-CN" altLang="en-US" smtClean="0"/>
              <a:t>‹#›</a:t>
            </a:fld>
            <a:endParaRPr lang="zh-CN" altLang="en-US"/>
          </a:p>
        </p:txBody>
      </p:sp>
    </p:spTree>
    <p:extLst>
      <p:ext uri="{BB962C8B-B14F-4D97-AF65-F5344CB8AC3E}">
        <p14:creationId xmlns:p14="http://schemas.microsoft.com/office/powerpoint/2010/main" val="2136455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E524B33-D793-44CD-979D-43BDCA573311}" type="datetimeFigureOut">
              <a:rPr lang="zh-CN" altLang="en-US" smtClean="0"/>
              <a:t>2019/3/31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985698-B391-415D-A7DF-DAD56DC6A78E}" type="slidenum">
              <a:rPr lang="zh-CN" altLang="en-US" smtClean="0"/>
              <a:t>‹#›</a:t>
            </a:fld>
            <a:endParaRPr lang="zh-CN" altLang="en-US"/>
          </a:p>
        </p:txBody>
      </p:sp>
    </p:spTree>
    <p:extLst>
      <p:ext uri="{BB962C8B-B14F-4D97-AF65-F5344CB8AC3E}">
        <p14:creationId xmlns:p14="http://schemas.microsoft.com/office/powerpoint/2010/main" val="2915184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E524B33-D793-44CD-979D-43BDCA573311}" type="datetimeFigureOut">
              <a:rPr lang="zh-CN" altLang="en-US" smtClean="0"/>
              <a:t>2019/3/31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985698-B391-415D-A7DF-DAD56DC6A78E}" type="slidenum">
              <a:rPr lang="zh-CN" altLang="en-US" smtClean="0"/>
              <a:t>‹#›</a:t>
            </a:fld>
            <a:endParaRPr lang="zh-CN" altLang="en-US"/>
          </a:p>
        </p:txBody>
      </p:sp>
    </p:spTree>
    <p:extLst>
      <p:ext uri="{BB962C8B-B14F-4D97-AF65-F5344CB8AC3E}">
        <p14:creationId xmlns:p14="http://schemas.microsoft.com/office/powerpoint/2010/main" val="2689171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E524B33-D793-44CD-979D-43BDCA573311}" type="datetimeFigureOut">
              <a:rPr lang="zh-CN" altLang="en-US" smtClean="0"/>
              <a:t>2019/3/31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8985698-B391-415D-A7DF-DAD56DC6A78E}" type="slidenum">
              <a:rPr lang="zh-CN" altLang="en-US" smtClean="0"/>
              <a:t>‹#›</a:t>
            </a:fld>
            <a:endParaRPr lang="zh-CN" altLang="en-US"/>
          </a:p>
        </p:txBody>
      </p:sp>
    </p:spTree>
    <p:extLst>
      <p:ext uri="{BB962C8B-B14F-4D97-AF65-F5344CB8AC3E}">
        <p14:creationId xmlns:p14="http://schemas.microsoft.com/office/powerpoint/2010/main" val="296335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E524B33-D793-44CD-979D-43BDCA573311}" type="datetimeFigureOut">
              <a:rPr lang="zh-CN" altLang="en-US" smtClean="0"/>
              <a:t>2019/3/31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8985698-B391-415D-A7DF-DAD56DC6A78E}" type="slidenum">
              <a:rPr lang="zh-CN" altLang="en-US" smtClean="0"/>
              <a:t>‹#›</a:t>
            </a:fld>
            <a:endParaRPr lang="zh-CN" altLang="en-US"/>
          </a:p>
        </p:txBody>
      </p:sp>
    </p:spTree>
    <p:extLst>
      <p:ext uri="{BB962C8B-B14F-4D97-AF65-F5344CB8AC3E}">
        <p14:creationId xmlns:p14="http://schemas.microsoft.com/office/powerpoint/2010/main" val="1594911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E524B33-D793-44CD-979D-43BDCA573311}" type="datetimeFigureOut">
              <a:rPr lang="zh-CN" altLang="en-US" smtClean="0"/>
              <a:t>2019/3/31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8985698-B391-415D-A7DF-DAD56DC6A78E}" type="slidenum">
              <a:rPr lang="zh-CN" altLang="en-US" smtClean="0"/>
              <a:t>‹#›</a:t>
            </a:fld>
            <a:endParaRPr lang="zh-CN" altLang="en-US"/>
          </a:p>
        </p:txBody>
      </p:sp>
    </p:spTree>
    <p:extLst>
      <p:ext uri="{BB962C8B-B14F-4D97-AF65-F5344CB8AC3E}">
        <p14:creationId xmlns:p14="http://schemas.microsoft.com/office/powerpoint/2010/main" val="2388456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524B33-D793-44CD-979D-43BDCA573311}" type="datetimeFigureOut">
              <a:rPr lang="zh-CN" altLang="en-US" smtClean="0"/>
              <a:t>2019/3/31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8985698-B391-415D-A7DF-DAD56DC6A78E}" type="slidenum">
              <a:rPr lang="zh-CN" altLang="en-US" smtClean="0"/>
              <a:t>‹#›</a:t>
            </a:fld>
            <a:endParaRPr lang="zh-CN" altLang="en-US"/>
          </a:p>
        </p:txBody>
      </p:sp>
    </p:spTree>
    <p:extLst>
      <p:ext uri="{BB962C8B-B14F-4D97-AF65-F5344CB8AC3E}">
        <p14:creationId xmlns:p14="http://schemas.microsoft.com/office/powerpoint/2010/main" val="1909856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E524B33-D793-44CD-979D-43BDCA573311}" type="datetimeFigureOut">
              <a:rPr lang="zh-CN" altLang="en-US" smtClean="0"/>
              <a:t>2019/3/31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8985698-B391-415D-A7DF-DAD56DC6A78E}" type="slidenum">
              <a:rPr lang="zh-CN" altLang="en-US" smtClean="0"/>
              <a:t>‹#›</a:t>
            </a:fld>
            <a:endParaRPr lang="zh-CN" altLang="en-US"/>
          </a:p>
        </p:txBody>
      </p:sp>
    </p:spTree>
    <p:extLst>
      <p:ext uri="{BB962C8B-B14F-4D97-AF65-F5344CB8AC3E}">
        <p14:creationId xmlns:p14="http://schemas.microsoft.com/office/powerpoint/2010/main" val="1844324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E524B33-D793-44CD-979D-43BDCA573311}" type="datetimeFigureOut">
              <a:rPr lang="zh-CN" altLang="en-US" smtClean="0"/>
              <a:t>2019/3/31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8985698-B391-415D-A7DF-DAD56DC6A78E}" type="slidenum">
              <a:rPr lang="zh-CN" altLang="en-US" smtClean="0"/>
              <a:t>‹#›</a:t>
            </a:fld>
            <a:endParaRPr lang="zh-CN" altLang="en-US"/>
          </a:p>
        </p:txBody>
      </p:sp>
    </p:spTree>
    <p:extLst>
      <p:ext uri="{BB962C8B-B14F-4D97-AF65-F5344CB8AC3E}">
        <p14:creationId xmlns:p14="http://schemas.microsoft.com/office/powerpoint/2010/main" val="1520353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524B33-D793-44CD-979D-43BDCA573311}" type="datetimeFigureOut">
              <a:rPr lang="zh-CN" altLang="en-US" smtClean="0"/>
              <a:t>2019/3/31</a:t>
            </a:fld>
            <a:endParaRPr lang="zh-CN" alt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85698-B391-415D-A7DF-DAD56DC6A78E}" type="slidenum">
              <a:rPr lang="zh-CN" altLang="en-US" smtClean="0"/>
              <a:t>‹#›</a:t>
            </a:fld>
            <a:endParaRPr lang="zh-CN" altLang="en-US"/>
          </a:p>
        </p:txBody>
      </p:sp>
    </p:spTree>
    <p:extLst>
      <p:ext uri="{BB962C8B-B14F-4D97-AF65-F5344CB8AC3E}">
        <p14:creationId xmlns:p14="http://schemas.microsoft.com/office/powerpoint/2010/main" val="2346791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6506" y="1174094"/>
            <a:ext cx="6986588" cy="407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图片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130" y="639628"/>
            <a:ext cx="6935787"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图片 7"/>
          <p:cNvPicPr>
            <a:picLocks noChangeAspect="1" noChangeArrowheads="1"/>
          </p:cNvPicPr>
          <p:nvPr/>
        </p:nvPicPr>
        <p:blipFill>
          <a:blip r:embed="rId5">
            <a:extLst>
              <a:ext uri="{28A0092B-C50C-407E-A947-70E740481C1C}">
                <a14:useLocalDpi xmlns:a14="http://schemas.microsoft.com/office/drawing/2010/main" val="0"/>
              </a:ext>
            </a:extLst>
          </a:blip>
          <a:srcRect t="62077"/>
          <a:stretch>
            <a:fillRect/>
          </a:stretch>
        </p:blipFill>
        <p:spPr bwMode="auto">
          <a:xfrm>
            <a:off x="0" y="5395913"/>
            <a:ext cx="12192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文本框 8"/>
          <p:cNvSpPr txBox="1">
            <a:spLocks noChangeArrowheads="1"/>
          </p:cNvSpPr>
          <p:nvPr/>
        </p:nvSpPr>
        <p:spPr bwMode="auto">
          <a:xfrm>
            <a:off x="2499518" y="3049669"/>
            <a:ext cx="69627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defTabSz="609585"/>
            <a:r>
              <a:rPr lang="zh-CN" altLang="en-US" sz="7200" b="1" dirty="0">
                <a:solidFill>
                  <a:srgbClr val="404040"/>
                </a:solidFill>
                <a:latin typeface="微软雅黑" pitchFamily="34" charset="-122"/>
                <a:ea typeface="微软雅黑" pitchFamily="34" charset="-122"/>
              </a:rPr>
              <a:t>可行性分析</a:t>
            </a:r>
          </a:p>
        </p:txBody>
      </p:sp>
      <p:sp>
        <p:nvSpPr>
          <p:cNvPr id="15366" name="矩形 9"/>
          <p:cNvSpPr>
            <a:spLocks noChangeArrowheads="1"/>
          </p:cNvSpPr>
          <p:nvPr/>
        </p:nvSpPr>
        <p:spPr bwMode="auto">
          <a:xfrm>
            <a:off x="1413536" y="1711403"/>
            <a:ext cx="913473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609585"/>
            <a:r>
              <a:rPr lang="zh-CN" altLang="en-US" sz="3600" b="1" dirty="0">
                <a:solidFill>
                  <a:srgbClr val="C00000"/>
                </a:solidFill>
                <a:latin typeface="Calibri" panose="020F0502020204030204"/>
                <a:ea typeface="等线" panose="02010600030101010101" pitchFamily="2" charset="-122"/>
              </a:rPr>
              <a:t>基于微信小程序的</a:t>
            </a:r>
            <a:endParaRPr lang="en-US" altLang="zh-CN" sz="3600" b="1" dirty="0">
              <a:solidFill>
                <a:srgbClr val="C00000"/>
              </a:solidFill>
              <a:latin typeface="Calibri" panose="020F0502020204030204"/>
              <a:ea typeface="等线" panose="02010600030101010101" pitchFamily="2" charset="-122"/>
            </a:endParaRPr>
          </a:p>
          <a:p>
            <a:pPr algn="ctr" defTabSz="609585"/>
            <a:r>
              <a:rPr kumimoji="1" lang="zh-CN" altLang="en-US" sz="3600" b="1" dirty="0"/>
              <a:t>校内图书交易和共享平台</a:t>
            </a:r>
          </a:p>
          <a:p>
            <a:pPr defTabSz="609585"/>
            <a:endParaRPr lang="zh-CN" altLang="en-US" dirty="0">
              <a:solidFill>
                <a:srgbClr val="404040"/>
              </a:solidFill>
              <a:latin typeface="Calibri" panose="020F0502020204030204"/>
              <a:ea typeface="等线" panose="02010600030101010101" pitchFamily="2" charset="-122"/>
            </a:endParaRPr>
          </a:p>
        </p:txBody>
      </p:sp>
      <p:sp>
        <p:nvSpPr>
          <p:cNvPr id="15367" name="文本框 10"/>
          <p:cNvSpPr txBox="1">
            <a:spLocks noChangeArrowheads="1"/>
          </p:cNvSpPr>
          <p:nvPr/>
        </p:nvSpPr>
        <p:spPr bwMode="auto">
          <a:xfrm>
            <a:off x="4100128" y="4633238"/>
            <a:ext cx="45322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defTabSz="609585"/>
            <a:r>
              <a:rPr lang="zh-CN" altLang="en-US" dirty="0">
                <a:solidFill>
                  <a:prstClr val="black"/>
                </a:solidFill>
                <a:latin typeface="微软雅黑" pitchFamily="34" charset="-122"/>
                <a:ea typeface="微软雅黑" pitchFamily="34" charset="-122"/>
              </a:rPr>
              <a:t>组长：陈昱熹  组员：王敏   马宇轩</a:t>
            </a:r>
          </a:p>
        </p:txBody>
      </p:sp>
      <p:sp>
        <p:nvSpPr>
          <p:cNvPr id="15368" name="圆角矩形 11"/>
          <p:cNvSpPr>
            <a:spLocks noChangeArrowheads="1"/>
          </p:cNvSpPr>
          <p:nvPr/>
        </p:nvSpPr>
        <p:spPr bwMode="auto">
          <a:xfrm>
            <a:off x="4191000" y="4578817"/>
            <a:ext cx="3657600" cy="496887"/>
          </a:xfrm>
          <a:prstGeom prst="roundRect">
            <a:avLst>
              <a:gd name="adj" fmla="val 16667"/>
            </a:avLst>
          </a:prstGeom>
          <a:noFill/>
          <a:ln w="12700">
            <a:solidFill>
              <a:srgbClr val="7F7F7F"/>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defTabSz="609585"/>
            <a:endParaRPr lang="zh-CN" altLang="en-US">
              <a:solidFill>
                <a:srgbClr val="FFFFFF"/>
              </a:solidFill>
              <a:latin typeface="Calibri" panose="020F0502020204030204"/>
              <a:ea typeface="等线" panose="02010600030101010101" pitchFamily="2" charset="-122"/>
            </a:endParaRPr>
          </a:p>
        </p:txBody>
      </p:sp>
      <p:pic>
        <p:nvPicPr>
          <p:cNvPr id="3" name="图片 2">
            <a:extLst>
              <a:ext uri="{FF2B5EF4-FFF2-40B4-BE49-F238E27FC236}">
                <a16:creationId xmlns:a16="http://schemas.microsoft.com/office/drawing/2014/main" id="{6DA87BE2-4A13-4B6D-BDAB-85434E30D5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811" y="16547"/>
            <a:ext cx="2227898" cy="2219677"/>
          </a:xfrm>
          <a:prstGeom prst="rect">
            <a:avLst/>
          </a:prstGeom>
        </p:spPr>
      </p:pic>
    </p:spTree>
    <p:extLst>
      <p:ext uri="{BB962C8B-B14F-4D97-AF65-F5344CB8AC3E}">
        <p14:creationId xmlns:p14="http://schemas.microsoft.com/office/powerpoint/2010/main" val="11947406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1000"/>
                                        <p:tgtEl>
                                          <p:spTgt spid="15362"/>
                                        </p:tgtEl>
                                      </p:cBhvr>
                                    </p:animEffect>
                                    <p:anim calcmode="lin" valueType="num">
                                      <p:cBhvr>
                                        <p:cTn id="8" dur="1000" fill="hold"/>
                                        <p:tgtEl>
                                          <p:spTgt spid="15362"/>
                                        </p:tgtEl>
                                        <p:attrNameLst>
                                          <p:attrName>ppt_x</p:attrName>
                                        </p:attrNameLst>
                                      </p:cBhvr>
                                      <p:tavLst>
                                        <p:tav tm="0">
                                          <p:val>
                                            <p:strVal val="#ppt_x"/>
                                          </p:val>
                                        </p:tav>
                                        <p:tav tm="100000">
                                          <p:val>
                                            <p:strVal val="#ppt_x"/>
                                          </p:val>
                                        </p:tav>
                                      </p:tavLst>
                                    </p:anim>
                                    <p:anim calcmode="lin" valueType="num">
                                      <p:cBhvr>
                                        <p:cTn id="9" dur="1000" fill="hold"/>
                                        <p:tgtEl>
                                          <p:spTgt spid="1536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5363"/>
                                        </p:tgtEl>
                                        <p:attrNameLst>
                                          <p:attrName>style.visibility</p:attrName>
                                        </p:attrNameLst>
                                      </p:cBhvr>
                                      <p:to>
                                        <p:strVal val="visible"/>
                                      </p:to>
                                    </p:set>
                                    <p:animEffect transition="in" filter="fade">
                                      <p:cBhvr>
                                        <p:cTn id="14" dur="500"/>
                                        <p:tgtEl>
                                          <p:spTgt spid="15363"/>
                                        </p:tgtEl>
                                      </p:cBhvr>
                                    </p:animEffect>
                                  </p:childTnLst>
                                </p:cTn>
                              </p:par>
                              <p:par>
                                <p:cTn id="15" presetID="42" presetClass="entr" presetSubtype="0" fill="hold" grpId="0" nodeType="withEffect">
                                  <p:stCondLst>
                                    <p:cond delay="0"/>
                                  </p:stCondLst>
                                  <p:childTnLst>
                                    <p:set>
                                      <p:cBhvr>
                                        <p:cTn id="16" dur="1" fill="hold">
                                          <p:stCondLst>
                                            <p:cond delay="0"/>
                                          </p:stCondLst>
                                        </p:cTn>
                                        <p:tgtEl>
                                          <p:spTgt spid="15365"/>
                                        </p:tgtEl>
                                        <p:attrNameLst>
                                          <p:attrName>style.visibility</p:attrName>
                                        </p:attrNameLst>
                                      </p:cBhvr>
                                      <p:to>
                                        <p:strVal val="visible"/>
                                      </p:to>
                                    </p:set>
                                    <p:animEffect transition="in" filter="fade">
                                      <p:cBhvr>
                                        <p:cTn id="17" dur="1000"/>
                                        <p:tgtEl>
                                          <p:spTgt spid="15365"/>
                                        </p:tgtEl>
                                      </p:cBhvr>
                                    </p:animEffect>
                                    <p:anim calcmode="lin" valueType="num">
                                      <p:cBhvr>
                                        <p:cTn id="18" dur="1000" fill="hold"/>
                                        <p:tgtEl>
                                          <p:spTgt spid="15365"/>
                                        </p:tgtEl>
                                        <p:attrNameLst>
                                          <p:attrName>ppt_x</p:attrName>
                                        </p:attrNameLst>
                                      </p:cBhvr>
                                      <p:tavLst>
                                        <p:tav tm="0">
                                          <p:val>
                                            <p:strVal val="#ppt_x"/>
                                          </p:val>
                                        </p:tav>
                                        <p:tav tm="100000">
                                          <p:val>
                                            <p:strVal val="#ppt_x"/>
                                          </p:val>
                                        </p:tav>
                                      </p:tavLst>
                                    </p:anim>
                                    <p:anim calcmode="lin" valueType="num">
                                      <p:cBhvr>
                                        <p:cTn id="19" dur="1000" fill="hold"/>
                                        <p:tgtEl>
                                          <p:spTgt spid="1536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366"/>
                                        </p:tgtEl>
                                        <p:attrNameLst>
                                          <p:attrName>style.visibility</p:attrName>
                                        </p:attrNameLst>
                                      </p:cBhvr>
                                      <p:to>
                                        <p:strVal val="visible"/>
                                      </p:to>
                                    </p:set>
                                    <p:animEffect transition="in" filter="fade">
                                      <p:cBhvr>
                                        <p:cTn id="22" dur="1000"/>
                                        <p:tgtEl>
                                          <p:spTgt spid="15366"/>
                                        </p:tgtEl>
                                      </p:cBhvr>
                                    </p:animEffect>
                                    <p:anim calcmode="lin" valueType="num">
                                      <p:cBhvr>
                                        <p:cTn id="23" dur="1000" fill="hold"/>
                                        <p:tgtEl>
                                          <p:spTgt spid="15366"/>
                                        </p:tgtEl>
                                        <p:attrNameLst>
                                          <p:attrName>ppt_x</p:attrName>
                                        </p:attrNameLst>
                                      </p:cBhvr>
                                      <p:tavLst>
                                        <p:tav tm="0">
                                          <p:val>
                                            <p:strVal val="#ppt_x"/>
                                          </p:val>
                                        </p:tav>
                                        <p:tav tm="100000">
                                          <p:val>
                                            <p:strVal val="#ppt_x"/>
                                          </p:val>
                                        </p:tav>
                                      </p:tavLst>
                                    </p:anim>
                                    <p:anim calcmode="lin" valueType="num">
                                      <p:cBhvr>
                                        <p:cTn id="24" dur="1000" fill="hold"/>
                                        <p:tgtEl>
                                          <p:spTgt spid="1536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5367"/>
                                        </p:tgtEl>
                                        <p:attrNameLst>
                                          <p:attrName>style.visibility</p:attrName>
                                        </p:attrNameLst>
                                      </p:cBhvr>
                                      <p:to>
                                        <p:strVal val="visible"/>
                                      </p:to>
                                    </p:set>
                                    <p:animEffect transition="in" filter="fade">
                                      <p:cBhvr>
                                        <p:cTn id="27" dur="1000"/>
                                        <p:tgtEl>
                                          <p:spTgt spid="15367"/>
                                        </p:tgtEl>
                                      </p:cBhvr>
                                    </p:animEffect>
                                    <p:anim calcmode="lin" valueType="num">
                                      <p:cBhvr>
                                        <p:cTn id="28" dur="1000" fill="hold"/>
                                        <p:tgtEl>
                                          <p:spTgt spid="15367"/>
                                        </p:tgtEl>
                                        <p:attrNameLst>
                                          <p:attrName>ppt_x</p:attrName>
                                        </p:attrNameLst>
                                      </p:cBhvr>
                                      <p:tavLst>
                                        <p:tav tm="0">
                                          <p:val>
                                            <p:strVal val="#ppt_x"/>
                                          </p:val>
                                        </p:tav>
                                        <p:tav tm="100000">
                                          <p:val>
                                            <p:strVal val="#ppt_x"/>
                                          </p:val>
                                        </p:tav>
                                      </p:tavLst>
                                    </p:anim>
                                    <p:anim calcmode="lin" valueType="num">
                                      <p:cBhvr>
                                        <p:cTn id="29" dur="1000" fill="hold"/>
                                        <p:tgtEl>
                                          <p:spTgt spid="1536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5368"/>
                                        </p:tgtEl>
                                        <p:attrNameLst>
                                          <p:attrName>style.visibility</p:attrName>
                                        </p:attrNameLst>
                                      </p:cBhvr>
                                      <p:to>
                                        <p:strVal val="visible"/>
                                      </p:to>
                                    </p:set>
                                    <p:animEffect transition="in" filter="fade">
                                      <p:cBhvr>
                                        <p:cTn id="32" dur="1000"/>
                                        <p:tgtEl>
                                          <p:spTgt spid="15368"/>
                                        </p:tgtEl>
                                      </p:cBhvr>
                                    </p:animEffect>
                                    <p:anim calcmode="lin" valueType="num">
                                      <p:cBhvr>
                                        <p:cTn id="33" dur="1000" fill="hold"/>
                                        <p:tgtEl>
                                          <p:spTgt spid="15368"/>
                                        </p:tgtEl>
                                        <p:attrNameLst>
                                          <p:attrName>ppt_x</p:attrName>
                                        </p:attrNameLst>
                                      </p:cBhvr>
                                      <p:tavLst>
                                        <p:tav tm="0">
                                          <p:val>
                                            <p:strVal val="#ppt_x"/>
                                          </p:val>
                                        </p:tav>
                                        <p:tav tm="100000">
                                          <p:val>
                                            <p:strVal val="#ppt_x"/>
                                          </p:val>
                                        </p:tav>
                                      </p:tavLst>
                                    </p:anim>
                                    <p:anim calcmode="lin" valueType="num">
                                      <p:cBhvr>
                                        <p:cTn id="34" dur="1000" fill="hold"/>
                                        <p:tgtEl>
                                          <p:spTgt spid="153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P spid="15366" grpId="0"/>
      <p:bldP spid="15367" grpId="0"/>
      <p:bldP spid="1536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组合 27"/>
          <p:cNvGrpSpPr>
            <a:grpSpLocks/>
          </p:cNvGrpSpPr>
          <p:nvPr/>
        </p:nvGrpSpPr>
        <p:grpSpPr bwMode="auto">
          <a:xfrm>
            <a:off x="6848475" y="1658939"/>
            <a:ext cx="5740400" cy="4740275"/>
            <a:chOff x="0" y="0"/>
            <a:chExt cx="4381501" cy="3617913"/>
          </a:xfrm>
        </p:grpSpPr>
        <p:grpSp>
          <p:nvGrpSpPr>
            <p:cNvPr id="28682" name="组合 30"/>
            <p:cNvGrpSpPr>
              <a:grpSpLocks/>
            </p:cNvGrpSpPr>
            <p:nvPr/>
          </p:nvGrpSpPr>
          <p:grpSpPr bwMode="auto">
            <a:xfrm rot="-1583184">
              <a:off x="0" y="0"/>
              <a:ext cx="4381501" cy="3617913"/>
              <a:chOff x="0" y="0"/>
              <a:chExt cx="4381501" cy="3617913"/>
            </a:xfrm>
          </p:grpSpPr>
          <p:sp>
            <p:nvSpPr>
              <p:cNvPr id="28689" name="Rectangle 49"/>
              <p:cNvSpPr>
                <a:spLocks noChangeArrowheads="1"/>
              </p:cNvSpPr>
              <p:nvPr/>
            </p:nvSpPr>
            <p:spPr bwMode="auto">
              <a:xfrm>
                <a:off x="230188" y="2593975"/>
                <a:ext cx="661988" cy="617538"/>
              </a:xfrm>
              <a:prstGeom prst="rect">
                <a:avLst/>
              </a:prstGeom>
              <a:solidFill>
                <a:srgbClr val="EBCF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0" name="Freeform 50"/>
              <p:cNvSpPr>
                <a:spLocks/>
              </p:cNvSpPr>
              <p:nvPr/>
            </p:nvSpPr>
            <p:spPr bwMode="auto">
              <a:xfrm>
                <a:off x="128588" y="1776413"/>
                <a:ext cx="982663" cy="900113"/>
              </a:xfrm>
              <a:custGeom>
                <a:avLst/>
                <a:gdLst>
                  <a:gd name="T0" fmla="*/ 2147483647 w 375"/>
                  <a:gd name="T1" fmla="*/ 2147483647 h 343"/>
                  <a:gd name="T2" fmla="*/ 2147483647 w 375"/>
                  <a:gd name="T3" fmla="*/ 2147483647 h 343"/>
                  <a:gd name="T4" fmla="*/ 2147483647 w 375"/>
                  <a:gd name="T5" fmla="*/ 2147483647 h 343"/>
                  <a:gd name="T6" fmla="*/ 0 w 375"/>
                  <a:gd name="T7" fmla="*/ 2147483647 h 343"/>
                  <a:gd name="T8" fmla="*/ 0 w 375"/>
                  <a:gd name="T9" fmla="*/ 2147483647 h 343"/>
                  <a:gd name="T10" fmla="*/ 2147483647 w 375"/>
                  <a:gd name="T11" fmla="*/ 0 h 343"/>
                  <a:gd name="T12" fmla="*/ 2147483647 w 375"/>
                  <a:gd name="T13" fmla="*/ 0 h 343"/>
                  <a:gd name="T14" fmla="*/ 2147483647 w 375"/>
                  <a:gd name="T15" fmla="*/ 2147483647 h 343"/>
                  <a:gd name="T16" fmla="*/ 2147483647 w 375"/>
                  <a:gd name="T17" fmla="*/ 2147483647 h 3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5" h="343">
                    <a:moveTo>
                      <a:pt x="375" y="268"/>
                    </a:moveTo>
                    <a:cubicBezTo>
                      <a:pt x="375" y="310"/>
                      <a:pt x="345" y="343"/>
                      <a:pt x="307" y="343"/>
                    </a:cubicBezTo>
                    <a:cubicBezTo>
                      <a:pt x="69" y="343"/>
                      <a:pt x="69" y="343"/>
                      <a:pt x="69" y="343"/>
                    </a:cubicBezTo>
                    <a:cubicBezTo>
                      <a:pt x="31" y="343"/>
                      <a:pt x="0" y="310"/>
                      <a:pt x="0" y="268"/>
                    </a:cubicBezTo>
                    <a:cubicBezTo>
                      <a:pt x="0" y="75"/>
                      <a:pt x="0" y="75"/>
                      <a:pt x="0" y="75"/>
                    </a:cubicBezTo>
                    <a:cubicBezTo>
                      <a:pt x="0" y="33"/>
                      <a:pt x="31" y="0"/>
                      <a:pt x="69" y="0"/>
                    </a:cubicBezTo>
                    <a:cubicBezTo>
                      <a:pt x="307" y="0"/>
                      <a:pt x="307" y="0"/>
                      <a:pt x="307" y="0"/>
                    </a:cubicBezTo>
                    <a:cubicBezTo>
                      <a:pt x="345" y="0"/>
                      <a:pt x="375" y="33"/>
                      <a:pt x="375" y="75"/>
                    </a:cubicBezTo>
                    <a:lnTo>
                      <a:pt x="375" y="268"/>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91" name="Freeform 51"/>
              <p:cNvSpPr>
                <a:spLocks/>
              </p:cNvSpPr>
              <p:nvPr/>
            </p:nvSpPr>
            <p:spPr bwMode="auto">
              <a:xfrm>
                <a:off x="12701" y="1749425"/>
                <a:ext cx="428625" cy="931863"/>
              </a:xfrm>
              <a:custGeom>
                <a:avLst/>
                <a:gdLst>
                  <a:gd name="T0" fmla="*/ 2147483647 w 163"/>
                  <a:gd name="T1" fmla="*/ 0 h 355"/>
                  <a:gd name="T2" fmla="*/ 2147483647 w 163"/>
                  <a:gd name="T3" fmla="*/ 2147483647 h 355"/>
                  <a:gd name="T4" fmla="*/ 2147483647 w 163"/>
                  <a:gd name="T5" fmla="*/ 2147483647 h 355"/>
                  <a:gd name="T6" fmla="*/ 2147483647 w 163"/>
                  <a:gd name="T7" fmla="*/ 2147483647 h 355"/>
                  <a:gd name="T8" fmla="*/ 2147483647 w 163"/>
                  <a:gd name="T9" fmla="*/ 2147483647 h 355"/>
                  <a:gd name="T10" fmla="*/ 2147483647 w 163"/>
                  <a:gd name="T11" fmla="*/ 2147483647 h 355"/>
                  <a:gd name="T12" fmla="*/ 2147483647 w 163"/>
                  <a:gd name="T13" fmla="*/ 2147483647 h 355"/>
                  <a:gd name="T14" fmla="*/ 2147483647 w 163"/>
                  <a:gd name="T15" fmla="*/ 0 h 355"/>
                  <a:gd name="T16" fmla="*/ 2147483647 w 163"/>
                  <a:gd name="T17" fmla="*/ 0 h 3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3" h="355">
                    <a:moveTo>
                      <a:pt x="62" y="0"/>
                    </a:moveTo>
                    <a:cubicBezTo>
                      <a:pt x="28" y="0"/>
                      <a:pt x="0" y="28"/>
                      <a:pt x="1" y="64"/>
                    </a:cubicBezTo>
                    <a:cubicBezTo>
                      <a:pt x="9" y="290"/>
                      <a:pt x="9" y="290"/>
                      <a:pt x="9" y="290"/>
                    </a:cubicBezTo>
                    <a:cubicBezTo>
                      <a:pt x="10" y="325"/>
                      <a:pt x="39" y="355"/>
                      <a:pt x="74" y="355"/>
                    </a:cubicBezTo>
                    <a:cubicBezTo>
                      <a:pt x="101" y="355"/>
                      <a:pt x="101" y="355"/>
                      <a:pt x="101" y="355"/>
                    </a:cubicBezTo>
                    <a:cubicBezTo>
                      <a:pt x="136" y="355"/>
                      <a:pt x="163" y="327"/>
                      <a:pt x="162" y="291"/>
                    </a:cubicBezTo>
                    <a:cubicBezTo>
                      <a:pt x="154" y="65"/>
                      <a:pt x="154" y="65"/>
                      <a:pt x="154" y="65"/>
                    </a:cubicBezTo>
                    <a:cubicBezTo>
                      <a:pt x="153" y="30"/>
                      <a:pt x="124" y="1"/>
                      <a:pt x="89" y="0"/>
                    </a:cubicBezTo>
                    <a:lnTo>
                      <a:pt x="62" y="0"/>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92" name="Rectangle 52"/>
              <p:cNvSpPr>
                <a:spLocks noChangeArrowheads="1"/>
              </p:cNvSpPr>
              <p:nvPr/>
            </p:nvSpPr>
            <p:spPr bwMode="auto">
              <a:xfrm>
                <a:off x="161926" y="2744788"/>
                <a:ext cx="823913" cy="254000"/>
              </a:xfrm>
              <a:prstGeom prst="rect">
                <a:avLst/>
              </a:prstGeom>
              <a:solidFill>
                <a:srgbClr val="FEFA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3" name="Rectangle 53"/>
              <p:cNvSpPr>
                <a:spLocks noChangeArrowheads="1"/>
              </p:cNvSpPr>
              <p:nvPr/>
            </p:nvSpPr>
            <p:spPr bwMode="auto">
              <a:xfrm>
                <a:off x="560388" y="2744788"/>
                <a:ext cx="425450" cy="254000"/>
              </a:xfrm>
              <a:prstGeom prst="rect">
                <a:avLst/>
              </a:prstGeom>
              <a:solidFill>
                <a:srgbClr val="BFBCA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4" name="Rectangle 54"/>
              <p:cNvSpPr>
                <a:spLocks noChangeArrowheads="1"/>
              </p:cNvSpPr>
              <p:nvPr/>
            </p:nvSpPr>
            <p:spPr bwMode="auto">
              <a:xfrm>
                <a:off x="73026" y="2998788"/>
                <a:ext cx="1004888" cy="619125"/>
              </a:xfrm>
              <a:prstGeom prst="rect">
                <a:avLst/>
              </a:prstGeom>
              <a:solidFill>
                <a:srgbClr val="473F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5" name="Rectangle 55"/>
              <p:cNvSpPr>
                <a:spLocks noChangeArrowheads="1"/>
              </p:cNvSpPr>
              <p:nvPr/>
            </p:nvSpPr>
            <p:spPr bwMode="auto">
              <a:xfrm>
                <a:off x="560388" y="2998788"/>
                <a:ext cx="517525" cy="619125"/>
              </a:xfrm>
              <a:prstGeom prst="rect">
                <a:avLst/>
              </a:prstGeom>
              <a:solidFill>
                <a:srgbClr val="352F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6" name="Oval 56"/>
              <p:cNvSpPr>
                <a:spLocks noChangeArrowheads="1"/>
              </p:cNvSpPr>
              <p:nvPr/>
            </p:nvSpPr>
            <p:spPr bwMode="auto">
              <a:xfrm>
                <a:off x="800101" y="2806700"/>
                <a:ext cx="152400" cy="149225"/>
              </a:xfrm>
              <a:prstGeom prst="ellipse">
                <a:avLst/>
              </a:prstGeom>
              <a:solidFill>
                <a:srgbClr val="F9E5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7" name="Freeform 57"/>
              <p:cNvSpPr>
                <a:spLocks/>
              </p:cNvSpPr>
              <p:nvPr/>
            </p:nvSpPr>
            <p:spPr bwMode="auto">
              <a:xfrm>
                <a:off x="244476" y="0"/>
                <a:ext cx="3476625" cy="2555875"/>
              </a:xfrm>
              <a:custGeom>
                <a:avLst/>
                <a:gdLst>
                  <a:gd name="T0" fmla="*/ 2147483647 w 1326"/>
                  <a:gd name="T1" fmla="*/ 0 h 974"/>
                  <a:gd name="T2" fmla="*/ 2147483647 w 1326"/>
                  <a:gd name="T3" fmla="*/ 0 h 974"/>
                  <a:gd name="T4" fmla="*/ 0 w 1326"/>
                  <a:gd name="T5" fmla="*/ 2147483647 h 974"/>
                  <a:gd name="T6" fmla="*/ 0 w 1326"/>
                  <a:gd name="T7" fmla="*/ 2147483647 h 974"/>
                  <a:gd name="T8" fmla="*/ 2147483647 w 1326"/>
                  <a:gd name="T9" fmla="*/ 2147483647 h 974"/>
                  <a:gd name="T10" fmla="*/ 2147483647 w 1326"/>
                  <a:gd name="T11" fmla="*/ 2147483647 h 974"/>
                  <a:gd name="T12" fmla="*/ 2147483647 w 1326"/>
                  <a:gd name="T13" fmla="*/ 2147483647 h 974"/>
                  <a:gd name="T14" fmla="*/ 2147483647 w 1326"/>
                  <a:gd name="T15" fmla="*/ 2147483647 h 974"/>
                  <a:gd name="T16" fmla="*/ 2147483647 w 1326"/>
                  <a:gd name="T17" fmla="*/ 0 h 9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6" h="974">
                    <a:moveTo>
                      <a:pt x="1266" y="0"/>
                    </a:moveTo>
                    <a:cubicBezTo>
                      <a:pt x="60" y="0"/>
                      <a:pt x="60" y="0"/>
                      <a:pt x="60" y="0"/>
                    </a:cubicBezTo>
                    <a:cubicBezTo>
                      <a:pt x="27" y="0"/>
                      <a:pt x="0" y="28"/>
                      <a:pt x="0" y="62"/>
                    </a:cubicBezTo>
                    <a:cubicBezTo>
                      <a:pt x="0" y="912"/>
                      <a:pt x="0" y="912"/>
                      <a:pt x="0" y="912"/>
                    </a:cubicBezTo>
                    <a:cubicBezTo>
                      <a:pt x="0" y="946"/>
                      <a:pt x="27" y="974"/>
                      <a:pt x="60" y="974"/>
                    </a:cubicBezTo>
                    <a:cubicBezTo>
                      <a:pt x="1266" y="974"/>
                      <a:pt x="1266" y="974"/>
                      <a:pt x="1266" y="974"/>
                    </a:cubicBezTo>
                    <a:cubicBezTo>
                      <a:pt x="1300" y="974"/>
                      <a:pt x="1326" y="946"/>
                      <a:pt x="1326" y="912"/>
                    </a:cubicBezTo>
                    <a:cubicBezTo>
                      <a:pt x="1326" y="62"/>
                      <a:pt x="1326" y="62"/>
                      <a:pt x="1326" y="62"/>
                    </a:cubicBezTo>
                    <a:cubicBezTo>
                      <a:pt x="1326" y="28"/>
                      <a:pt x="1300" y="0"/>
                      <a:pt x="1266" y="0"/>
                    </a:cubicBezTo>
                    <a:close/>
                  </a:path>
                </a:pathLst>
              </a:custGeom>
              <a:solidFill>
                <a:srgbClr val="4357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98" name="Oval 58"/>
              <p:cNvSpPr>
                <a:spLocks noChangeArrowheads="1"/>
              </p:cNvSpPr>
              <p:nvPr/>
            </p:nvSpPr>
            <p:spPr bwMode="auto">
              <a:xfrm>
                <a:off x="401638" y="1820863"/>
                <a:ext cx="69850" cy="71438"/>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9" name="Oval 59"/>
              <p:cNvSpPr>
                <a:spLocks noChangeArrowheads="1"/>
              </p:cNvSpPr>
              <p:nvPr/>
            </p:nvSpPr>
            <p:spPr bwMode="auto">
              <a:xfrm>
                <a:off x="401638" y="1592263"/>
                <a:ext cx="69850" cy="73025"/>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700" name="Oval 60"/>
              <p:cNvSpPr>
                <a:spLocks noChangeArrowheads="1"/>
              </p:cNvSpPr>
              <p:nvPr/>
            </p:nvSpPr>
            <p:spPr bwMode="auto">
              <a:xfrm>
                <a:off x="401638" y="1366838"/>
                <a:ext cx="69850" cy="71438"/>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701" name="Oval 61"/>
              <p:cNvSpPr>
                <a:spLocks noChangeArrowheads="1"/>
              </p:cNvSpPr>
              <p:nvPr/>
            </p:nvSpPr>
            <p:spPr bwMode="auto">
              <a:xfrm>
                <a:off x="401638" y="1138238"/>
                <a:ext cx="69850" cy="74613"/>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702" name="Rectangle 63"/>
              <p:cNvSpPr>
                <a:spLocks noChangeArrowheads="1"/>
              </p:cNvSpPr>
              <p:nvPr/>
            </p:nvSpPr>
            <p:spPr bwMode="auto">
              <a:xfrm>
                <a:off x="658813" y="195263"/>
                <a:ext cx="2862263" cy="21685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703" name="Freeform 64"/>
              <p:cNvSpPr>
                <a:spLocks/>
              </p:cNvSpPr>
              <p:nvPr/>
            </p:nvSpPr>
            <p:spPr bwMode="auto">
              <a:xfrm>
                <a:off x="658813" y="195263"/>
                <a:ext cx="2862263" cy="2168525"/>
              </a:xfrm>
              <a:custGeom>
                <a:avLst/>
                <a:gdLst>
                  <a:gd name="T0" fmla="*/ 2147483647 w 1803"/>
                  <a:gd name="T1" fmla="*/ 0 h 1366"/>
                  <a:gd name="T2" fmla="*/ 2147483647 w 1803"/>
                  <a:gd name="T3" fmla="*/ 2147483647 h 1366"/>
                  <a:gd name="T4" fmla="*/ 0 w 1803"/>
                  <a:gd name="T5" fmla="*/ 2147483647 h 1366"/>
                  <a:gd name="T6" fmla="*/ 2147483647 w 1803"/>
                  <a:gd name="T7" fmla="*/ 0 h 13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03" h="1366">
                    <a:moveTo>
                      <a:pt x="1803" y="0"/>
                    </a:moveTo>
                    <a:lnTo>
                      <a:pt x="1803" y="1366"/>
                    </a:lnTo>
                    <a:lnTo>
                      <a:pt x="0" y="1366"/>
                    </a:lnTo>
                    <a:lnTo>
                      <a:pt x="180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4" name="Freeform 72"/>
              <p:cNvSpPr>
                <a:spLocks/>
              </p:cNvSpPr>
              <p:nvPr/>
            </p:nvSpPr>
            <p:spPr bwMode="auto">
              <a:xfrm>
                <a:off x="2519363" y="1747838"/>
                <a:ext cx="481013" cy="603250"/>
              </a:xfrm>
              <a:custGeom>
                <a:avLst/>
                <a:gdLst>
                  <a:gd name="T0" fmla="*/ 2147483647 w 183"/>
                  <a:gd name="T1" fmla="*/ 2147483647 h 230"/>
                  <a:gd name="T2" fmla="*/ 2147483647 w 183"/>
                  <a:gd name="T3" fmla="*/ 2147483647 h 230"/>
                  <a:gd name="T4" fmla="*/ 2147483647 w 183"/>
                  <a:gd name="T5" fmla="*/ 2147483647 h 230"/>
                  <a:gd name="T6" fmla="*/ 2147483647 w 183"/>
                  <a:gd name="T7" fmla="*/ 2147483647 h 230"/>
                  <a:gd name="T8" fmla="*/ 2147483647 w 183"/>
                  <a:gd name="T9" fmla="*/ 2147483647 h 230"/>
                  <a:gd name="T10" fmla="*/ 2147483647 w 183"/>
                  <a:gd name="T11" fmla="*/ 2147483647 h 230"/>
                  <a:gd name="T12" fmla="*/ 2147483647 w 183"/>
                  <a:gd name="T13" fmla="*/ 2147483647 h 230"/>
                  <a:gd name="T14" fmla="*/ 2147483647 w 183"/>
                  <a:gd name="T15" fmla="*/ 2147483647 h 230"/>
                  <a:gd name="T16" fmla="*/ 2147483647 w 183"/>
                  <a:gd name="T17" fmla="*/ 2147483647 h 2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3" h="230">
                    <a:moveTo>
                      <a:pt x="42" y="11"/>
                    </a:moveTo>
                    <a:cubicBezTo>
                      <a:pt x="62" y="0"/>
                      <a:pt x="87" y="7"/>
                      <a:pt x="99" y="27"/>
                    </a:cubicBezTo>
                    <a:cubicBezTo>
                      <a:pt x="172" y="153"/>
                      <a:pt x="172" y="153"/>
                      <a:pt x="172" y="153"/>
                    </a:cubicBezTo>
                    <a:cubicBezTo>
                      <a:pt x="183" y="173"/>
                      <a:pt x="176" y="198"/>
                      <a:pt x="156" y="210"/>
                    </a:cubicBezTo>
                    <a:cubicBezTo>
                      <a:pt x="141" y="218"/>
                      <a:pt x="141" y="218"/>
                      <a:pt x="141" y="218"/>
                    </a:cubicBezTo>
                    <a:cubicBezTo>
                      <a:pt x="121" y="230"/>
                      <a:pt x="96" y="223"/>
                      <a:pt x="84" y="203"/>
                    </a:cubicBezTo>
                    <a:cubicBezTo>
                      <a:pt x="11" y="77"/>
                      <a:pt x="11" y="77"/>
                      <a:pt x="11" y="77"/>
                    </a:cubicBezTo>
                    <a:cubicBezTo>
                      <a:pt x="0" y="57"/>
                      <a:pt x="7" y="31"/>
                      <a:pt x="27" y="20"/>
                    </a:cubicBezTo>
                    <a:lnTo>
                      <a:pt x="42" y="11"/>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5" name="Freeform 73"/>
              <p:cNvSpPr>
                <a:spLocks/>
              </p:cNvSpPr>
              <p:nvPr/>
            </p:nvSpPr>
            <p:spPr bwMode="auto">
              <a:xfrm>
                <a:off x="2527301" y="1747838"/>
                <a:ext cx="469900" cy="536575"/>
              </a:xfrm>
              <a:custGeom>
                <a:avLst/>
                <a:gdLst>
                  <a:gd name="T0" fmla="*/ 2147483647 w 179"/>
                  <a:gd name="T1" fmla="*/ 2147483647 h 205"/>
                  <a:gd name="T2" fmla="*/ 2147483647 w 179"/>
                  <a:gd name="T3" fmla="*/ 2147483647 h 205"/>
                  <a:gd name="T4" fmla="*/ 2147483647 w 179"/>
                  <a:gd name="T5" fmla="*/ 2147483647 h 205"/>
                  <a:gd name="T6" fmla="*/ 2147483647 w 179"/>
                  <a:gd name="T7" fmla="*/ 2147483647 h 205"/>
                  <a:gd name="T8" fmla="*/ 2147483647 w 179"/>
                  <a:gd name="T9" fmla="*/ 2147483647 h 205"/>
                  <a:gd name="T10" fmla="*/ 2147483647 w 179"/>
                  <a:gd name="T11" fmla="*/ 2147483647 h 205"/>
                  <a:gd name="T12" fmla="*/ 2147483647 w 179"/>
                  <a:gd name="T13" fmla="*/ 2147483647 h 205"/>
                  <a:gd name="T14" fmla="*/ 2147483647 w 179"/>
                  <a:gd name="T15" fmla="*/ 2147483647 h 205"/>
                  <a:gd name="T16" fmla="*/ 2147483647 w 179"/>
                  <a:gd name="T17" fmla="*/ 2147483647 h 2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 h="205">
                    <a:moveTo>
                      <a:pt x="4" y="66"/>
                    </a:moveTo>
                    <a:cubicBezTo>
                      <a:pt x="9" y="64"/>
                      <a:pt x="9" y="64"/>
                      <a:pt x="9" y="64"/>
                    </a:cubicBezTo>
                    <a:cubicBezTo>
                      <a:pt x="38" y="47"/>
                      <a:pt x="105" y="40"/>
                      <a:pt x="122" y="69"/>
                    </a:cubicBezTo>
                    <a:cubicBezTo>
                      <a:pt x="160" y="205"/>
                      <a:pt x="160" y="205"/>
                      <a:pt x="160" y="205"/>
                    </a:cubicBezTo>
                    <a:cubicBezTo>
                      <a:pt x="175" y="192"/>
                      <a:pt x="179" y="170"/>
                      <a:pt x="169" y="153"/>
                    </a:cubicBezTo>
                    <a:cubicBezTo>
                      <a:pt x="96" y="27"/>
                      <a:pt x="96" y="27"/>
                      <a:pt x="96" y="27"/>
                    </a:cubicBezTo>
                    <a:cubicBezTo>
                      <a:pt x="84" y="7"/>
                      <a:pt x="59" y="0"/>
                      <a:pt x="39" y="11"/>
                    </a:cubicBezTo>
                    <a:cubicBezTo>
                      <a:pt x="24" y="20"/>
                      <a:pt x="24" y="20"/>
                      <a:pt x="24" y="20"/>
                    </a:cubicBezTo>
                    <a:cubicBezTo>
                      <a:pt x="7" y="30"/>
                      <a:pt x="0" y="49"/>
                      <a:pt x="4" y="66"/>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6" name="Freeform 74"/>
              <p:cNvSpPr>
                <a:spLocks/>
              </p:cNvSpPr>
              <p:nvPr/>
            </p:nvSpPr>
            <p:spPr bwMode="auto">
              <a:xfrm>
                <a:off x="2747963" y="1612900"/>
                <a:ext cx="482600" cy="606425"/>
              </a:xfrm>
              <a:custGeom>
                <a:avLst/>
                <a:gdLst>
                  <a:gd name="T0" fmla="*/ 2147483647 w 184"/>
                  <a:gd name="T1" fmla="*/ 2147483647 h 231"/>
                  <a:gd name="T2" fmla="*/ 2147483647 w 184"/>
                  <a:gd name="T3" fmla="*/ 2147483647 h 231"/>
                  <a:gd name="T4" fmla="*/ 2147483647 w 184"/>
                  <a:gd name="T5" fmla="*/ 2147483647 h 231"/>
                  <a:gd name="T6" fmla="*/ 2147483647 w 184"/>
                  <a:gd name="T7" fmla="*/ 2147483647 h 231"/>
                  <a:gd name="T8" fmla="*/ 2147483647 w 184"/>
                  <a:gd name="T9" fmla="*/ 2147483647 h 231"/>
                  <a:gd name="T10" fmla="*/ 2147483647 w 184"/>
                  <a:gd name="T11" fmla="*/ 2147483647 h 231"/>
                  <a:gd name="T12" fmla="*/ 2147483647 w 184"/>
                  <a:gd name="T13" fmla="*/ 2147483647 h 231"/>
                  <a:gd name="T14" fmla="*/ 2147483647 w 184"/>
                  <a:gd name="T15" fmla="*/ 2147483647 h 231"/>
                  <a:gd name="T16" fmla="*/ 2147483647 w 184"/>
                  <a:gd name="T17" fmla="*/ 2147483647 h 2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4" h="231">
                    <a:moveTo>
                      <a:pt x="42" y="12"/>
                    </a:moveTo>
                    <a:cubicBezTo>
                      <a:pt x="62" y="0"/>
                      <a:pt x="88" y="7"/>
                      <a:pt x="99" y="27"/>
                    </a:cubicBezTo>
                    <a:cubicBezTo>
                      <a:pt x="172" y="153"/>
                      <a:pt x="172" y="153"/>
                      <a:pt x="172" y="153"/>
                    </a:cubicBezTo>
                    <a:cubicBezTo>
                      <a:pt x="184" y="173"/>
                      <a:pt x="177" y="199"/>
                      <a:pt x="157" y="210"/>
                    </a:cubicBezTo>
                    <a:cubicBezTo>
                      <a:pt x="142" y="219"/>
                      <a:pt x="142" y="219"/>
                      <a:pt x="142" y="219"/>
                    </a:cubicBezTo>
                    <a:cubicBezTo>
                      <a:pt x="122" y="231"/>
                      <a:pt x="96" y="224"/>
                      <a:pt x="85" y="204"/>
                    </a:cubicBezTo>
                    <a:cubicBezTo>
                      <a:pt x="12" y="78"/>
                      <a:pt x="12" y="78"/>
                      <a:pt x="12" y="78"/>
                    </a:cubicBezTo>
                    <a:cubicBezTo>
                      <a:pt x="0" y="58"/>
                      <a:pt x="7" y="32"/>
                      <a:pt x="27" y="20"/>
                    </a:cubicBezTo>
                    <a:lnTo>
                      <a:pt x="42" y="12"/>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7" name="Freeform 75"/>
              <p:cNvSpPr>
                <a:spLocks/>
              </p:cNvSpPr>
              <p:nvPr/>
            </p:nvSpPr>
            <p:spPr bwMode="auto">
              <a:xfrm>
                <a:off x="2755901" y="1612900"/>
                <a:ext cx="469900" cy="538163"/>
              </a:xfrm>
              <a:custGeom>
                <a:avLst/>
                <a:gdLst>
                  <a:gd name="T0" fmla="*/ 2147483647 w 179"/>
                  <a:gd name="T1" fmla="*/ 2147483647 h 205"/>
                  <a:gd name="T2" fmla="*/ 2147483647 w 179"/>
                  <a:gd name="T3" fmla="*/ 2147483647 h 205"/>
                  <a:gd name="T4" fmla="*/ 2147483647 w 179"/>
                  <a:gd name="T5" fmla="*/ 2147483647 h 205"/>
                  <a:gd name="T6" fmla="*/ 2147483647 w 179"/>
                  <a:gd name="T7" fmla="*/ 2147483647 h 205"/>
                  <a:gd name="T8" fmla="*/ 2147483647 w 179"/>
                  <a:gd name="T9" fmla="*/ 2147483647 h 205"/>
                  <a:gd name="T10" fmla="*/ 2147483647 w 179"/>
                  <a:gd name="T11" fmla="*/ 2147483647 h 205"/>
                  <a:gd name="T12" fmla="*/ 2147483647 w 179"/>
                  <a:gd name="T13" fmla="*/ 2147483647 h 205"/>
                  <a:gd name="T14" fmla="*/ 2147483647 w 179"/>
                  <a:gd name="T15" fmla="*/ 2147483647 h 205"/>
                  <a:gd name="T16" fmla="*/ 2147483647 w 179"/>
                  <a:gd name="T17" fmla="*/ 2147483647 h 2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 h="205">
                    <a:moveTo>
                      <a:pt x="5" y="67"/>
                    </a:moveTo>
                    <a:cubicBezTo>
                      <a:pt x="9" y="64"/>
                      <a:pt x="9" y="64"/>
                      <a:pt x="9" y="64"/>
                    </a:cubicBezTo>
                    <a:cubicBezTo>
                      <a:pt x="38" y="47"/>
                      <a:pt x="104" y="41"/>
                      <a:pt x="121" y="70"/>
                    </a:cubicBezTo>
                    <a:cubicBezTo>
                      <a:pt x="161" y="205"/>
                      <a:pt x="161" y="205"/>
                      <a:pt x="161" y="205"/>
                    </a:cubicBezTo>
                    <a:cubicBezTo>
                      <a:pt x="175" y="192"/>
                      <a:pt x="179" y="171"/>
                      <a:pt x="169" y="153"/>
                    </a:cubicBezTo>
                    <a:cubicBezTo>
                      <a:pt x="96" y="27"/>
                      <a:pt x="96" y="27"/>
                      <a:pt x="96" y="27"/>
                    </a:cubicBezTo>
                    <a:cubicBezTo>
                      <a:pt x="85" y="7"/>
                      <a:pt x="59" y="0"/>
                      <a:pt x="39" y="12"/>
                    </a:cubicBezTo>
                    <a:cubicBezTo>
                      <a:pt x="24" y="20"/>
                      <a:pt x="24" y="20"/>
                      <a:pt x="24" y="20"/>
                    </a:cubicBezTo>
                    <a:cubicBezTo>
                      <a:pt x="8" y="30"/>
                      <a:pt x="0" y="49"/>
                      <a:pt x="5" y="67"/>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8" name="Freeform 76"/>
              <p:cNvSpPr>
                <a:spLocks/>
              </p:cNvSpPr>
              <p:nvPr/>
            </p:nvSpPr>
            <p:spPr bwMode="auto">
              <a:xfrm>
                <a:off x="2978151" y="1479550"/>
                <a:ext cx="482600" cy="606425"/>
              </a:xfrm>
              <a:custGeom>
                <a:avLst/>
                <a:gdLst>
                  <a:gd name="T0" fmla="*/ 2147483647 w 184"/>
                  <a:gd name="T1" fmla="*/ 2147483647 h 231"/>
                  <a:gd name="T2" fmla="*/ 2147483647 w 184"/>
                  <a:gd name="T3" fmla="*/ 2147483647 h 231"/>
                  <a:gd name="T4" fmla="*/ 2147483647 w 184"/>
                  <a:gd name="T5" fmla="*/ 2147483647 h 231"/>
                  <a:gd name="T6" fmla="*/ 2147483647 w 184"/>
                  <a:gd name="T7" fmla="*/ 2147483647 h 231"/>
                  <a:gd name="T8" fmla="*/ 2147483647 w 184"/>
                  <a:gd name="T9" fmla="*/ 2147483647 h 231"/>
                  <a:gd name="T10" fmla="*/ 2147483647 w 184"/>
                  <a:gd name="T11" fmla="*/ 2147483647 h 231"/>
                  <a:gd name="T12" fmla="*/ 2147483647 w 184"/>
                  <a:gd name="T13" fmla="*/ 2147483647 h 231"/>
                  <a:gd name="T14" fmla="*/ 2147483647 w 184"/>
                  <a:gd name="T15" fmla="*/ 2147483647 h 231"/>
                  <a:gd name="T16" fmla="*/ 2147483647 w 184"/>
                  <a:gd name="T17" fmla="*/ 2147483647 h 2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4" h="231">
                    <a:moveTo>
                      <a:pt x="42" y="12"/>
                    </a:moveTo>
                    <a:cubicBezTo>
                      <a:pt x="62" y="0"/>
                      <a:pt x="88" y="7"/>
                      <a:pt x="100" y="27"/>
                    </a:cubicBezTo>
                    <a:cubicBezTo>
                      <a:pt x="172" y="153"/>
                      <a:pt x="172" y="153"/>
                      <a:pt x="172" y="153"/>
                    </a:cubicBezTo>
                    <a:cubicBezTo>
                      <a:pt x="184" y="173"/>
                      <a:pt x="177" y="199"/>
                      <a:pt x="157" y="210"/>
                    </a:cubicBezTo>
                    <a:cubicBezTo>
                      <a:pt x="142" y="219"/>
                      <a:pt x="142" y="219"/>
                      <a:pt x="142" y="219"/>
                    </a:cubicBezTo>
                    <a:cubicBezTo>
                      <a:pt x="122" y="231"/>
                      <a:pt x="96" y="224"/>
                      <a:pt x="85" y="204"/>
                    </a:cubicBezTo>
                    <a:cubicBezTo>
                      <a:pt x="12" y="78"/>
                      <a:pt x="12" y="78"/>
                      <a:pt x="12" y="78"/>
                    </a:cubicBezTo>
                    <a:cubicBezTo>
                      <a:pt x="0" y="58"/>
                      <a:pt x="7" y="32"/>
                      <a:pt x="27" y="21"/>
                    </a:cubicBezTo>
                    <a:lnTo>
                      <a:pt x="42" y="12"/>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9" name="Freeform 77"/>
              <p:cNvSpPr>
                <a:spLocks/>
              </p:cNvSpPr>
              <p:nvPr/>
            </p:nvSpPr>
            <p:spPr bwMode="auto">
              <a:xfrm>
                <a:off x="2986088" y="1479550"/>
                <a:ext cx="469900" cy="449263"/>
              </a:xfrm>
              <a:custGeom>
                <a:avLst/>
                <a:gdLst>
                  <a:gd name="T0" fmla="*/ 2147483647 w 179"/>
                  <a:gd name="T1" fmla="*/ 2147483647 h 171"/>
                  <a:gd name="T2" fmla="*/ 2147483647 w 179"/>
                  <a:gd name="T3" fmla="*/ 2147483647 h 171"/>
                  <a:gd name="T4" fmla="*/ 2147483647 w 179"/>
                  <a:gd name="T5" fmla="*/ 2147483647 h 171"/>
                  <a:gd name="T6" fmla="*/ 2147483647 w 179"/>
                  <a:gd name="T7" fmla="*/ 2147483647 h 171"/>
                  <a:gd name="T8" fmla="*/ 2147483647 w 179"/>
                  <a:gd name="T9" fmla="*/ 2147483647 h 171"/>
                  <a:gd name="T10" fmla="*/ 2147483647 w 179"/>
                  <a:gd name="T11" fmla="*/ 2147483647 h 171"/>
                  <a:gd name="T12" fmla="*/ 2147483647 w 179"/>
                  <a:gd name="T13" fmla="*/ 2147483647 h 171"/>
                  <a:gd name="T14" fmla="*/ 2147483647 w 179"/>
                  <a:gd name="T15" fmla="*/ 2147483647 h 17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9" h="171">
                    <a:moveTo>
                      <a:pt x="5" y="67"/>
                    </a:moveTo>
                    <a:cubicBezTo>
                      <a:pt x="10" y="64"/>
                      <a:pt x="10" y="64"/>
                      <a:pt x="10" y="64"/>
                    </a:cubicBezTo>
                    <a:cubicBezTo>
                      <a:pt x="39" y="48"/>
                      <a:pt x="104" y="41"/>
                      <a:pt x="121" y="70"/>
                    </a:cubicBezTo>
                    <a:cubicBezTo>
                      <a:pt x="121" y="70"/>
                      <a:pt x="179" y="171"/>
                      <a:pt x="169" y="153"/>
                    </a:cubicBezTo>
                    <a:cubicBezTo>
                      <a:pt x="97" y="27"/>
                      <a:pt x="97" y="27"/>
                      <a:pt x="97" y="27"/>
                    </a:cubicBezTo>
                    <a:cubicBezTo>
                      <a:pt x="85" y="7"/>
                      <a:pt x="59" y="0"/>
                      <a:pt x="39" y="12"/>
                    </a:cubicBezTo>
                    <a:cubicBezTo>
                      <a:pt x="24" y="21"/>
                      <a:pt x="24" y="21"/>
                      <a:pt x="24" y="21"/>
                    </a:cubicBezTo>
                    <a:cubicBezTo>
                      <a:pt x="8" y="30"/>
                      <a:pt x="0" y="49"/>
                      <a:pt x="5" y="67"/>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0" name="Freeform 78"/>
              <p:cNvSpPr>
                <a:spLocks/>
              </p:cNvSpPr>
              <p:nvPr/>
            </p:nvSpPr>
            <p:spPr bwMode="auto">
              <a:xfrm>
                <a:off x="1990726" y="1390650"/>
                <a:ext cx="693738" cy="954088"/>
              </a:xfrm>
              <a:custGeom>
                <a:avLst/>
                <a:gdLst>
                  <a:gd name="T0" fmla="*/ 2147483647 w 265"/>
                  <a:gd name="T1" fmla="*/ 2147483647 h 364"/>
                  <a:gd name="T2" fmla="*/ 2147483647 w 265"/>
                  <a:gd name="T3" fmla="*/ 2147483647 h 364"/>
                  <a:gd name="T4" fmla="*/ 2147483647 w 265"/>
                  <a:gd name="T5" fmla="*/ 2147483647 h 364"/>
                  <a:gd name="T6" fmla="*/ 2147483647 w 265"/>
                  <a:gd name="T7" fmla="*/ 2147483647 h 364"/>
                  <a:gd name="T8" fmla="*/ 2147483647 w 265"/>
                  <a:gd name="T9" fmla="*/ 2147483647 h 364"/>
                  <a:gd name="T10" fmla="*/ 2147483647 w 265"/>
                  <a:gd name="T11" fmla="*/ 2147483647 h 364"/>
                  <a:gd name="T12" fmla="*/ 2147483647 w 265"/>
                  <a:gd name="T13" fmla="*/ 2147483647 h 364"/>
                  <a:gd name="T14" fmla="*/ 2147483647 w 265"/>
                  <a:gd name="T15" fmla="*/ 2147483647 h 364"/>
                  <a:gd name="T16" fmla="*/ 2147483647 w 265"/>
                  <a:gd name="T17" fmla="*/ 2147483647 h 3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5" h="364">
                    <a:moveTo>
                      <a:pt x="236" y="342"/>
                    </a:moveTo>
                    <a:cubicBezTo>
                      <a:pt x="257" y="330"/>
                      <a:pt x="265" y="302"/>
                      <a:pt x="252" y="281"/>
                    </a:cubicBezTo>
                    <a:cubicBezTo>
                      <a:pt x="107" y="29"/>
                      <a:pt x="107" y="29"/>
                      <a:pt x="107" y="29"/>
                    </a:cubicBezTo>
                    <a:cubicBezTo>
                      <a:pt x="94" y="7"/>
                      <a:pt x="67" y="0"/>
                      <a:pt x="45" y="12"/>
                    </a:cubicBezTo>
                    <a:cubicBezTo>
                      <a:pt x="29" y="22"/>
                      <a:pt x="29" y="22"/>
                      <a:pt x="29" y="22"/>
                    </a:cubicBezTo>
                    <a:cubicBezTo>
                      <a:pt x="8" y="34"/>
                      <a:pt x="0" y="62"/>
                      <a:pt x="13" y="83"/>
                    </a:cubicBezTo>
                    <a:cubicBezTo>
                      <a:pt x="158" y="335"/>
                      <a:pt x="158" y="335"/>
                      <a:pt x="158" y="335"/>
                    </a:cubicBezTo>
                    <a:cubicBezTo>
                      <a:pt x="171" y="357"/>
                      <a:pt x="198" y="364"/>
                      <a:pt x="220" y="352"/>
                    </a:cubicBezTo>
                    <a:lnTo>
                      <a:pt x="236" y="342"/>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1" name="Freeform 79"/>
              <p:cNvSpPr>
                <a:spLocks/>
              </p:cNvSpPr>
              <p:nvPr/>
            </p:nvSpPr>
            <p:spPr bwMode="auto">
              <a:xfrm>
                <a:off x="2000251" y="1393825"/>
                <a:ext cx="690563" cy="717550"/>
              </a:xfrm>
              <a:custGeom>
                <a:avLst/>
                <a:gdLst>
                  <a:gd name="T0" fmla="*/ 2147483647 w 263"/>
                  <a:gd name="T1" fmla="*/ 2147483647 h 274"/>
                  <a:gd name="T2" fmla="*/ 2147483647 w 263"/>
                  <a:gd name="T3" fmla="*/ 2147483647 h 274"/>
                  <a:gd name="T4" fmla="*/ 2147483647 w 263"/>
                  <a:gd name="T5" fmla="*/ 2147483647 h 274"/>
                  <a:gd name="T6" fmla="*/ 2147483647 w 263"/>
                  <a:gd name="T7" fmla="*/ 2147483647 h 274"/>
                  <a:gd name="T8" fmla="*/ 2147483647 w 263"/>
                  <a:gd name="T9" fmla="*/ 2147483647 h 274"/>
                  <a:gd name="T10" fmla="*/ 2147483647 w 263"/>
                  <a:gd name="T11" fmla="*/ 2147483647 h 274"/>
                  <a:gd name="T12" fmla="*/ 2147483647 w 263"/>
                  <a:gd name="T13" fmla="*/ 2147483647 h 274"/>
                  <a:gd name="T14" fmla="*/ 2147483647 w 263"/>
                  <a:gd name="T15" fmla="*/ 2147483647 h 274"/>
                  <a:gd name="T16" fmla="*/ 2147483647 w 263"/>
                  <a:gd name="T17" fmla="*/ 2147483647 h 2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3" h="274">
                    <a:moveTo>
                      <a:pt x="5" y="72"/>
                    </a:moveTo>
                    <a:cubicBezTo>
                      <a:pt x="10" y="69"/>
                      <a:pt x="10" y="69"/>
                      <a:pt x="10" y="69"/>
                    </a:cubicBezTo>
                    <a:cubicBezTo>
                      <a:pt x="41" y="51"/>
                      <a:pt x="81" y="61"/>
                      <a:pt x="99" y="93"/>
                    </a:cubicBezTo>
                    <a:cubicBezTo>
                      <a:pt x="248" y="274"/>
                      <a:pt x="248" y="274"/>
                      <a:pt x="248" y="274"/>
                    </a:cubicBezTo>
                    <a:cubicBezTo>
                      <a:pt x="263" y="260"/>
                      <a:pt x="231" y="250"/>
                      <a:pt x="220" y="231"/>
                    </a:cubicBezTo>
                    <a:cubicBezTo>
                      <a:pt x="103" y="29"/>
                      <a:pt x="103" y="29"/>
                      <a:pt x="103" y="29"/>
                    </a:cubicBezTo>
                    <a:cubicBezTo>
                      <a:pt x="91" y="7"/>
                      <a:pt x="63" y="0"/>
                      <a:pt x="42" y="12"/>
                    </a:cubicBezTo>
                    <a:cubicBezTo>
                      <a:pt x="26" y="22"/>
                      <a:pt x="26" y="22"/>
                      <a:pt x="26" y="22"/>
                    </a:cubicBezTo>
                    <a:cubicBezTo>
                      <a:pt x="8" y="32"/>
                      <a:pt x="0" y="53"/>
                      <a:pt x="5" y="72"/>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2" name="Freeform 80"/>
              <p:cNvSpPr>
                <a:spLocks/>
              </p:cNvSpPr>
              <p:nvPr/>
            </p:nvSpPr>
            <p:spPr bwMode="auto">
              <a:xfrm>
                <a:off x="2035176" y="1439863"/>
                <a:ext cx="261938" cy="260350"/>
              </a:xfrm>
              <a:custGeom>
                <a:avLst/>
                <a:gdLst>
                  <a:gd name="T0" fmla="*/ 2147483647 w 100"/>
                  <a:gd name="T1" fmla="*/ 2147483647 h 99"/>
                  <a:gd name="T2" fmla="*/ 2147483647 w 100"/>
                  <a:gd name="T3" fmla="*/ 2147483647 h 99"/>
                  <a:gd name="T4" fmla="*/ 2147483647 w 100"/>
                  <a:gd name="T5" fmla="*/ 2147483647 h 99"/>
                  <a:gd name="T6" fmla="*/ 2147483647 w 100"/>
                  <a:gd name="T7" fmla="*/ 2147483647 h 99"/>
                  <a:gd name="T8" fmla="*/ 2147483647 w 100"/>
                  <a:gd name="T9" fmla="*/ 2147483647 h 99"/>
                  <a:gd name="T10" fmla="*/ 2147483647 w 100"/>
                  <a:gd name="T11" fmla="*/ 2147483647 h 99"/>
                  <a:gd name="T12" fmla="*/ 2147483647 w 100"/>
                  <a:gd name="T13" fmla="*/ 2147483647 h 99"/>
                  <a:gd name="T14" fmla="*/ 2147483647 w 100"/>
                  <a:gd name="T15" fmla="*/ 2147483647 h 99"/>
                  <a:gd name="T16" fmla="*/ 2147483647 w 100"/>
                  <a:gd name="T17" fmla="*/ 2147483647 h 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0" h="99">
                    <a:moveTo>
                      <a:pt x="77" y="82"/>
                    </a:moveTo>
                    <a:cubicBezTo>
                      <a:pt x="94" y="73"/>
                      <a:pt x="100" y="51"/>
                      <a:pt x="90" y="34"/>
                    </a:cubicBezTo>
                    <a:cubicBezTo>
                      <a:pt x="84" y="23"/>
                      <a:pt x="84" y="23"/>
                      <a:pt x="84" y="23"/>
                    </a:cubicBezTo>
                    <a:cubicBezTo>
                      <a:pt x="74" y="6"/>
                      <a:pt x="52" y="0"/>
                      <a:pt x="36" y="10"/>
                    </a:cubicBezTo>
                    <a:cubicBezTo>
                      <a:pt x="23" y="17"/>
                      <a:pt x="23" y="17"/>
                      <a:pt x="23" y="17"/>
                    </a:cubicBezTo>
                    <a:cubicBezTo>
                      <a:pt x="6" y="27"/>
                      <a:pt x="0" y="48"/>
                      <a:pt x="10" y="65"/>
                    </a:cubicBezTo>
                    <a:cubicBezTo>
                      <a:pt x="17" y="77"/>
                      <a:pt x="17" y="77"/>
                      <a:pt x="17" y="77"/>
                    </a:cubicBezTo>
                    <a:cubicBezTo>
                      <a:pt x="26" y="94"/>
                      <a:pt x="48" y="99"/>
                      <a:pt x="65" y="90"/>
                    </a:cubicBezTo>
                    <a:lnTo>
                      <a:pt x="77" y="82"/>
                    </a:lnTo>
                    <a:close/>
                  </a:path>
                </a:pathLst>
              </a:cu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3" name="Freeform 81"/>
              <p:cNvSpPr>
                <a:spLocks/>
              </p:cNvSpPr>
              <p:nvPr/>
            </p:nvSpPr>
            <p:spPr bwMode="auto">
              <a:xfrm>
                <a:off x="2936876" y="2444750"/>
                <a:ext cx="881063" cy="863600"/>
              </a:xfrm>
              <a:custGeom>
                <a:avLst/>
                <a:gdLst>
                  <a:gd name="T0" fmla="*/ 2147483647 w 555"/>
                  <a:gd name="T1" fmla="*/ 2147483647 h 544"/>
                  <a:gd name="T2" fmla="*/ 2147483647 w 555"/>
                  <a:gd name="T3" fmla="*/ 2147483647 h 544"/>
                  <a:gd name="T4" fmla="*/ 0 w 555"/>
                  <a:gd name="T5" fmla="*/ 2147483647 h 544"/>
                  <a:gd name="T6" fmla="*/ 2147483647 w 555"/>
                  <a:gd name="T7" fmla="*/ 0 h 544"/>
                  <a:gd name="T8" fmla="*/ 2147483647 w 555"/>
                  <a:gd name="T9" fmla="*/ 2147483647 h 5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5" h="544">
                    <a:moveTo>
                      <a:pt x="555" y="337"/>
                    </a:moveTo>
                    <a:lnTo>
                      <a:pt x="195" y="544"/>
                    </a:lnTo>
                    <a:lnTo>
                      <a:pt x="0" y="207"/>
                    </a:lnTo>
                    <a:lnTo>
                      <a:pt x="360" y="0"/>
                    </a:lnTo>
                    <a:lnTo>
                      <a:pt x="555" y="337"/>
                    </a:ln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4" name="Freeform 82"/>
              <p:cNvSpPr>
                <a:spLocks/>
              </p:cNvSpPr>
              <p:nvPr/>
            </p:nvSpPr>
            <p:spPr bwMode="auto">
              <a:xfrm>
                <a:off x="2320926" y="1660525"/>
                <a:ext cx="1376363" cy="1293813"/>
              </a:xfrm>
              <a:custGeom>
                <a:avLst/>
                <a:gdLst>
                  <a:gd name="T0" fmla="*/ 2147483647 w 525"/>
                  <a:gd name="T1" fmla="*/ 2147483647 h 493"/>
                  <a:gd name="T2" fmla="*/ 2147483647 w 525"/>
                  <a:gd name="T3" fmla="*/ 2147483647 h 493"/>
                  <a:gd name="T4" fmla="*/ 2147483647 w 525"/>
                  <a:gd name="T5" fmla="*/ 2147483647 h 493"/>
                  <a:gd name="T6" fmla="*/ 2147483647 w 525"/>
                  <a:gd name="T7" fmla="*/ 2147483647 h 493"/>
                  <a:gd name="T8" fmla="*/ 2147483647 w 525"/>
                  <a:gd name="T9" fmla="*/ 2147483647 h 493"/>
                  <a:gd name="T10" fmla="*/ 2147483647 w 525"/>
                  <a:gd name="T11" fmla="*/ 2147483647 h 493"/>
                  <a:gd name="T12" fmla="*/ 2147483647 w 525"/>
                  <a:gd name="T13" fmla="*/ 2147483647 h 493"/>
                  <a:gd name="T14" fmla="*/ 2147483647 w 525"/>
                  <a:gd name="T15" fmla="*/ 2147483647 h 493"/>
                  <a:gd name="T16" fmla="*/ 2147483647 w 525"/>
                  <a:gd name="T17" fmla="*/ 2147483647 h 4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5" h="493">
                    <a:moveTo>
                      <a:pt x="504" y="219"/>
                    </a:moveTo>
                    <a:cubicBezTo>
                      <a:pt x="525" y="255"/>
                      <a:pt x="517" y="298"/>
                      <a:pt x="487" y="316"/>
                    </a:cubicBezTo>
                    <a:cubicBezTo>
                      <a:pt x="210" y="475"/>
                      <a:pt x="210" y="475"/>
                      <a:pt x="210" y="475"/>
                    </a:cubicBezTo>
                    <a:cubicBezTo>
                      <a:pt x="180" y="493"/>
                      <a:pt x="138" y="478"/>
                      <a:pt x="117" y="442"/>
                    </a:cubicBezTo>
                    <a:cubicBezTo>
                      <a:pt x="21" y="274"/>
                      <a:pt x="21" y="274"/>
                      <a:pt x="21" y="274"/>
                    </a:cubicBezTo>
                    <a:cubicBezTo>
                      <a:pt x="0" y="238"/>
                      <a:pt x="8" y="195"/>
                      <a:pt x="38" y="178"/>
                    </a:cubicBezTo>
                    <a:cubicBezTo>
                      <a:pt x="315" y="18"/>
                      <a:pt x="315" y="18"/>
                      <a:pt x="315" y="18"/>
                    </a:cubicBezTo>
                    <a:cubicBezTo>
                      <a:pt x="345" y="0"/>
                      <a:pt x="387" y="15"/>
                      <a:pt x="407" y="51"/>
                    </a:cubicBezTo>
                    <a:lnTo>
                      <a:pt x="504" y="219"/>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5" name="Freeform 83"/>
              <p:cNvSpPr>
                <a:spLocks/>
              </p:cNvSpPr>
              <p:nvPr/>
            </p:nvSpPr>
            <p:spPr bwMode="auto">
              <a:xfrm>
                <a:off x="2949576" y="2525713"/>
                <a:ext cx="841375" cy="633413"/>
              </a:xfrm>
              <a:custGeom>
                <a:avLst/>
                <a:gdLst>
                  <a:gd name="T0" fmla="*/ 2147483647 w 530"/>
                  <a:gd name="T1" fmla="*/ 2147483647 h 399"/>
                  <a:gd name="T2" fmla="*/ 2147483647 w 530"/>
                  <a:gd name="T3" fmla="*/ 2147483647 h 399"/>
                  <a:gd name="T4" fmla="*/ 0 w 530"/>
                  <a:gd name="T5" fmla="*/ 2147483647 h 399"/>
                  <a:gd name="T6" fmla="*/ 2147483647 w 530"/>
                  <a:gd name="T7" fmla="*/ 0 h 399"/>
                  <a:gd name="T8" fmla="*/ 2147483647 w 530"/>
                  <a:gd name="T9" fmla="*/ 2147483647 h 3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0" h="399">
                    <a:moveTo>
                      <a:pt x="530" y="139"/>
                    </a:moveTo>
                    <a:lnTo>
                      <a:pt x="81" y="399"/>
                    </a:lnTo>
                    <a:lnTo>
                      <a:pt x="0" y="260"/>
                    </a:lnTo>
                    <a:lnTo>
                      <a:pt x="451" y="0"/>
                    </a:lnTo>
                    <a:lnTo>
                      <a:pt x="530" y="139"/>
                    </a:lnTo>
                    <a:close/>
                  </a:path>
                </a:pathLst>
              </a:custGeom>
              <a:solidFill>
                <a:srgbClr val="FEFA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6" name="Freeform 84"/>
              <p:cNvSpPr>
                <a:spLocks/>
              </p:cNvSpPr>
              <p:nvPr/>
            </p:nvSpPr>
            <p:spPr bwMode="auto">
              <a:xfrm>
                <a:off x="3657601" y="2525713"/>
                <a:ext cx="133350" cy="293688"/>
              </a:xfrm>
              <a:custGeom>
                <a:avLst/>
                <a:gdLst>
                  <a:gd name="T0" fmla="*/ 2147483647 w 84"/>
                  <a:gd name="T1" fmla="*/ 2147483647 h 185"/>
                  <a:gd name="T2" fmla="*/ 0 w 84"/>
                  <a:gd name="T3" fmla="*/ 2147483647 h 185"/>
                  <a:gd name="T4" fmla="*/ 0 w 84"/>
                  <a:gd name="T5" fmla="*/ 0 h 185"/>
                  <a:gd name="T6" fmla="*/ 2147483647 w 84"/>
                  <a:gd name="T7" fmla="*/ 0 h 185"/>
                  <a:gd name="T8" fmla="*/ 2147483647 w 84"/>
                  <a:gd name="T9" fmla="*/ 2147483647 h 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185">
                    <a:moveTo>
                      <a:pt x="84" y="139"/>
                    </a:moveTo>
                    <a:lnTo>
                      <a:pt x="0" y="185"/>
                    </a:lnTo>
                    <a:lnTo>
                      <a:pt x="0" y="0"/>
                    </a:lnTo>
                    <a:lnTo>
                      <a:pt x="5" y="0"/>
                    </a:lnTo>
                    <a:lnTo>
                      <a:pt x="84" y="139"/>
                    </a:lnTo>
                    <a:close/>
                  </a:path>
                </a:pathLst>
              </a:custGeom>
              <a:solidFill>
                <a:srgbClr val="BFBC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7" name="Freeform 85"/>
              <p:cNvSpPr>
                <a:spLocks/>
              </p:cNvSpPr>
              <p:nvPr/>
            </p:nvSpPr>
            <p:spPr bwMode="auto">
              <a:xfrm>
                <a:off x="3000376" y="2701925"/>
                <a:ext cx="1381125" cy="915988"/>
              </a:xfrm>
              <a:custGeom>
                <a:avLst/>
                <a:gdLst>
                  <a:gd name="T0" fmla="*/ 2147483647 w 870"/>
                  <a:gd name="T1" fmla="*/ 2147483647 h 577"/>
                  <a:gd name="T2" fmla="*/ 2147483647 w 870"/>
                  <a:gd name="T3" fmla="*/ 2147483647 h 577"/>
                  <a:gd name="T4" fmla="*/ 0 w 870"/>
                  <a:gd name="T5" fmla="*/ 2147483647 h 577"/>
                  <a:gd name="T6" fmla="*/ 2147483647 w 870"/>
                  <a:gd name="T7" fmla="*/ 0 h 577"/>
                  <a:gd name="T8" fmla="*/ 2147483647 w 870"/>
                  <a:gd name="T9" fmla="*/ 2147483647 h 5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0" h="577">
                    <a:moveTo>
                      <a:pt x="870" y="577"/>
                    </a:moveTo>
                    <a:lnTo>
                      <a:pt x="150" y="577"/>
                    </a:lnTo>
                    <a:lnTo>
                      <a:pt x="0" y="316"/>
                    </a:lnTo>
                    <a:lnTo>
                      <a:pt x="548" y="0"/>
                    </a:lnTo>
                    <a:lnTo>
                      <a:pt x="870" y="577"/>
                    </a:lnTo>
                    <a:close/>
                  </a:path>
                </a:pathLst>
              </a:custGeom>
              <a:solidFill>
                <a:srgbClr val="473F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8" name="Freeform 86"/>
              <p:cNvSpPr>
                <a:spLocks/>
              </p:cNvSpPr>
              <p:nvPr/>
            </p:nvSpPr>
            <p:spPr bwMode="auto">
              <a:xfrm>
                <a:off x="3657601" y="2701925"/>
                <a:ext cx="723900" cy="915988"/>
              </a:xfrm>
              <a:custGeom>
                <a:avLst/>
                <a:gdLst>
                  <a:gd name="T0" fmla="*/ 2147483647 w 456"/>
                  <a:gd name="T1" fmla="*/ 2147483647 h 577"/>
                  <a:gd name="T2" fmla="*/ 0 w 456"/>
                  <a:gd name="T3" fmla="*/ 2147483647 h 577"/>
                  <a:gd name="T4" fmla="*/ 0 w 456"/>
                  <a:gd name="T5" fmla="*/ 2147483647 h 577"/>
                  <a:gd name="T6" fmla="*/ 2147483647 w 456"/>
                  <a:gd name="T7" fmla="*/ 0 h 577"/>
                  <a:gd name="T8" fmla="*/ 2147483647 w 456"/>
                  <a:gd name="T9" fmla="*/ 2147483647 h 5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577">
                    <a:moveTo>
                      <a:pt x="456" y="577"/>
                    </a:moveTo>
                    <a:lnTo>
                      <a:pt x="0" y="577"/>
                    </a:lnTo>
                    <a:lnTo>
                      <a:pt x="0" y="74"/>
                    </a:lnTo>
                    <a:lnTo>
                      <a:pt x="134" y="0"/>
                    </a:lnTo>
                    <a:lnTo>
                      <a:pt x="456" y="577"/>
                    </a:lnTo>
                    <a:close/>
                  </a:path>
                </a:pathLst>
              </a:custGeom>
              <a:solidFill>
                <a:srgbClr val="352F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9" name="Freeform 87"/>
              <p:cNvSpPr>
                <a:spLocks/>
              </p:cNvSpPr>
              <p:nvPr/>
            </p:nvSpPr>
            <p:spPr bwMode="auto">
              <a:xfrm>
                <a:off x="3549651" y="2616200"/>
                <a:ext cx="173038" cy="169863"/>
              </a:xfrm>
              <a:custGeom>
                <a:avLst/>
                <a:gdLst>
                  <a:gd name="T0" fmla="*/ 2147483647 w 66"/>
                  <a:gd name="T1" fmla="*/ 2147483647 h 65"/>
                  <a:gd name="T2" fmla="*/ 2147483647 w 66"/>
                  <a:gd name="T3" fmla="*/ 2147483647 h 65"/>
                  <a:gd name="T4" fmla="*/ 2147483647 w 66"/>
                  <a:gd name="T5" fmla="*/ 2147483647 h 65"/>
                  <a:gd name="T6" fmla="*/ 2147483647 w 66"/>
                  <a:gd name="T7" fmla="*/ 2147483647 h 65"/>
                  <a:gd name="T8" fmla="*/ 2147483647 w 66"/>
                  <a:gd name="T9" fmla="*/ 2147483647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65">
                    <a:moveTo>
                      <a:pt x="58" y="18"/>
                    </a:moveTo>
                    <a:cubicBezTo>
                      <a:pt x="66" y="32"/>
                      <a:pt x="61" y="49"/>
                      <a:pt x="47" y="57"/>
                    </a:cubicBezTo>
                    <a:cubicBezTo>
                      <a:pt x="34" y="65"/>
                      <a:pt x="16" y="61"/>
                      <a:pt x="8" y="47"/>
                    </a:cubicBezTo>
                    <a:cubicBezTo>
                      <a:pt x="0" y="33"/>
                      <a:pt x="5" y="16"/>
                      <a:pt x="19" y="8"/>
                    </a:cubicBezTo>
                    <a:cubicBezTo>
                      <a:pt x="32" y="0"/>
                      <a:pt x="50" y="4"/>
                      <a:pt x="58" y="18"/>
                    </a:cubicBezTo>
                    <a:close/>
                  </a:path>
                </a:pathLst>
              </a:custGeom>
              <a:solidFill>
                <a:srgbClr val="F9E5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20" name="Freeform 88"/>
              <p:cNvSpPr>
                <a:spLocks/>
              </p:cNvSpPr>
              <p:nvPr/>
            </p:nvSpPr>
            <p:spPr bwMode="auto">
              <a:xfrm>
                <a:off x="0" y="1663700"/>
                <a:ext cx="592138" cy="354013"/>
              </a:xfrm>
              <a:custGeom>
                <a:avLst/>
                <a:gdLst>
                  <a:gd name="T0" fmla="*/ 2147483647 w 226"/>
                  <a:gd name="T1" fmla="*/ 2147483647 h 135"/>
                  <a:gd name="T2" fmla="*/ 2147483647 w 226"/>
                  <a:gd name="T3" fmla="*/ 2147483647 h 135"/>
                  <a:gd name="T4" fmla="*/ 2147483647 w 226"/>
                  <a:gd name="T5" fmla="*/ 2147483647 h 135"/>
                  <a:gd name="T6" fmla="*/ 2147483647 w 226"/>
                  <a:gd name="T7" fmla="*/ 2147483647 h 135"/>
                  <a:gd name="T8" fmla="*/ 2147483647 w 226"/>
                  <a:gd name="T9" fmla="*/ 2147483647 h 135"/>
                  <a:gd name="T10" fmla="*/ 2147483647 w 226"/>
                  <a:gd name="T11" fmla="*/ 2147483647 h 135"/>
                  <a:gd name="T12" fmla="*/ 2147483647 w 226"/>
                  <a:gd name="T13" fmla="*/ 2147483647 h 135"/>
                  <a:gd name="T14" fmla="*/ 2147483647 w 226"/>
                  <a:gd name="T15" fmla="*/ 2147483647 h 135"/>
                  <a:gd name="T16" fmla="*/ 2147483647 w 226"/>
                  <a:gd name="T17" fmla="*/ 2147483647 h 1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6" h="135">
                    <a:moveTo>
                      <a:pt x="8" y="100"/>
                    </a:moveTo>
                    <a:cubicBezTo>
                      <a:pt x="13" y="122"/>
                      <a:pt x="34" y="135"/>
                      <a:pt x="56" y="130"/>
                    </a:cubicBezTo>
                    <a:cubicBezTo>
                      <a:pt x="191" y="99"/>
                      <a:pt x="191" y="99"/>
                      <a:pt x="191" y="99"/>
                    </a:cubicBezTo>
                    <a:cubicBezTo>
                      <a:pt x="212" y="94"/>
                      <a:pt x="226" y="73"/>
                      <a:pt x="221" y="51"/>
                    </a:cubicBezTo>
                    <a:cubicBezTo>
                      <a:pt x="217" y="35"/>
                      <a:pt x="217" y="35"/>
                      <a:pt x="217" y="35"/>
                    </a:cubicBezTo>
                    <a:cubicBezTo>
                      <a:pt x="212" y="14"/>
                      <a:pt x="191" y="0"/>
                      <a:pt x="169" y="5"/>
                    </a:cubicBezTo>
                    <a:cubicBezTo>
                      <a:pt x="34" y="36"/>
                      <a:pt x="34" y="36"/>
                      <a:pt x="34" y="36"/>
                    </a:cubicBezTo>
                    <a:cubicBezTo>
                      <a:pt x="13" y="41"/>
                      <a:pt x="0" y="63"/>
                      <a:pt x="4" y="84"/>
                    </a:cubicBezTo>
                    <a:lnTo>
                      <a:pt x="8" y="100"/>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21" name="Freeform 89"/>
              <p:cNvSpPr>
                <a:spLocks/>
              </p:cNvSpPr>
              <p:nvPr/>
            </p:nvSpPr>
            <p:spPr bwMode="auto">
              <a:xfrm>
                <a:off x="330201" y="1697038"/>
                <a:ext cx="217488" cy="220663"/>
              </a:xfrm>
              <a:custGeom>
                <a:avLst/>
                <a:gdLst>
                  <a:gd name="T0" fmla="*/ 2147483647 w 83"/>
                  <a:gd name="T1" fmla="*/ 2147483647 h 84"/>
                  <a:gd name="T2" fmla="*/ 2147483647 w 83"/>
                  <a:gd name="T3" fmla="*/ 2147483647 h 84"/>
                  <a:gd name="T4" fmla="*/ 2147483647 w 83"/>
                  <a:gd name="T5" fmla="*/ 2147483647 h 84"/>
                  <a:gd name="T6" fmla="*/ 2147483647 w 83"/>
                  <a:gd name="T7" fmla="*/ 2147483647 h 84"/>
                  <a:gd name="T8" fmla="*/ 2147483647 w 83"/>
                  <a:gd name="T9" fmla="*/ 2147483647 h 84"/>
                  <a:gd name="T10" fmla="*/ 2147483647 w 83"/>
                  <a:gd name="T11" fmla="*/ 2147483647 h 84"/>
                  <a:gd name="T12" fmla="*/ 2147483647 w 83"/>
                  <a:gd name="T13" fmla="*/ 2147483647 h 84"/>
                  <a:gd name="T14" fmla="*/ 2147483647 w 83"/>
                  <a:gd name="T15" fmla="*/ 2147483647 h 84"/>
                  <a:gd name="T16" fmla="*/ 2147483647 w 83"/>
                  <a:gd name="T17" fmla="*/ 2147483647 h 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 h="84">
                    <a:moveTo>
                      <a:pt x="7" y="57"/>
                    </a:moveTo>
                    <a:cubicBezTo>
                      <a:pt x="11" y="73"/>
                      <a:pt x="27" y="84"/>
                      <a:pt x="44" y="80"/>
                    </a:cubicBezTo>
                    <a:cubicBezTo>
                      <a:pt x="55" y="77"/>
                      <a:pt x="55" y="77"/>
                      <a:pt x="55" y="77"/>
                    </a:cubicBezTo>
                    <a:cubicBezTo>
                      <a:pt x="72" y="73"/>
                      <a:pt x="83" y="57"/>
                      <a:pt x="79" y="40"/>
                    </a:cubicBezTo>
                    <a:cubicBezTo>
                      <a:pt x="76" y="27"/>
                      <a:pt x="76" y="27"/>
                      <a:pt x="76" y="27"/>
                    </a:cubicBezTo>
                    <a:cubicBezTo>
                      <a:pt x="72" y="11"/>
                      <a:pt x="55" y="0"/>
                      <a:pt x="39" y="4"/>
                    </a:cubicBezTo>
                    <a:cubicBezTo>
                      <a:pt x="27" y="7"/>
                      <a:pt x="27" y="7"/>
                      <a:pt x="27" y="7"/>
                    </a:cubicBezTo>
                    <a:cubicBezTo>
                      <a:pt x="10" y="11"/>
                      <a:pt x="0" y="27"/>
                      <a:pt x="4" y="44"/>
                    </a:cubicBezTo>
                    <a:lnTo>
                      <a:pt x="7" y="57"/>
                    </a:lnTo>
                    <a:close/>
                  </a:path>
                </a:pathLst>
              </a:cu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grpSp>
        <p:grpSp>
          <p:nvGrpSpPr>
            <p:cNvPr id="28683" name="组合 33"/>
            <p:cNvGrpSpPr>
              <a:grpSpLocks/>
            </p:cNvGrpSpPr>
            <p:nvPr/>
          </p:nvGrpSpPr>
          <p:grpSpPr bwMode="auto">
            <a:xfrm>
              <a:off x="2063154" y="659842"/>
              <a:ext cx="773981" cy="773981"/>
              <a:chOff x="0" y="0"/>
              <a:chExt cx="773981" cy="773981"/>
            </a:xfrm>
          </p:grpSpPr>
          <p:sp>
            <p:nvSpPr>
              <p:cNvPr id="28687" name="椭圆 41"/>
              <p:cNvSpPr>
                <a:spLocks noChangeArrowheads="1"/>
              </p:cNvSpPr>
              <p:nvPr/>
            </p:nvSpPr>
            <p:spPr bwMode="auto">
              <a:xfrm>
                <a:off x="0" y="0"/>
                <a:ext cx="773981" cy="773981"/>
              </a:xfrm>
              <a:prstGeom prst="ellipse">
                <a:avLst/>
              </a:pr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pic>
            <p:nvPicPr>
              <p:cNvPr id="28688" name="组合 4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08" y="195814"/>
                <a:ext cx="414110" cy="40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84" name="组合 36"/>
            <p:cNvGrpSpPr>
              <a:grpSpLocks/>
            </p:cNvGrpSpPr>
            <p:nvPr/>
          </p:nvGrpSpPr>
          <p:grpSpPr bwMode="auto">
            <a:xfrm>
              <a:off x="1012182" y="1187100"/>
              <a:ext cx="773981" cy="773981"/>
              <a:chOff x="0" y="0"/>
              <a:chExt cx="773981" cy="773981"/>
            </a:xfrm>
          </p:grpSpPr>
          <p:sp>
            <p:nvSpPr>
              <p:cNvPr id="28685" name="椭圆 39"/>
              <p:cNvSpPr>
                <a:spLocks noChangeArrowheads="1"/>
              </p:cNvSpPr>
              <p:nvPr/>
            </p:nvSpPr>
            <p:spPr bwMode="auto">
              <a:xfrm>
                <a:off x="0" y="0"/>
                <a:ext cx="773981" cy="773981"/>
              </a:xfrm>
              <a:prstGeom prst="ellipse">
                <a:avLst/>
              </a:prstGeom>
              <a:solidFill>
                <a:srgbClr val="C200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sp>
            <p:nvSpPr>
              <p:cNvPr id="28686" name="Freeform 363"/>
              <p:cNvSpPr>
                <a:spLocks/>
              </p:cNvSpPr>
              <p:nvPr/>
            </p:nvSpPr>
            <p:spPr bwMode="auto">
              <a:xfrm rot="-1586594">
                <a:off x="170193" y="225670"/>
                <a:ext cx="433592" cy="312712"/>
              </a:xfrm>
              <a:custGeom>
                <a:avLst/>
                <a:gdLst>
                  <a:gd name="T0" fmla="*/ 2147483647 w 291"/>
                  <a:gd name="T1" fmla="*/ 2147483647 h 210"/>
                  <a:gd name="T2" fmla="*/ 2147483647 w 291"/>
                  <a:gd name="T3" fmla="*/ 2147483647 h 210"/>
                  <a:gd name="T4" fmla="*/ 2147483647 w 291"/>
                  <a:gd name="T5" fmla="*/ 0 h 210"/>
                  <a:gd name="T6" fmla="*/ 2147483647 w 291"/>
                  <a:gd name="T7" fmla="*/ 2147483647 h 210"/>
                  <a:gd name="T8" fmla="*/ 2147483647 w 291"/>
                  <a:gd name="T9" fmla="*/ 2147483647 h 210"/>
                  <a:gd name="T10" fmla="*/ 2147483647 w 291"/>
                  <a:gd name="T11" fmla="*/ 2147483647 h 210"/>
                  <a:gd name="T12" fmla="*/ 2147483647 w 291"/>
                  <a:gd name="T13" fmla="*/ 2147483647 h 210"/>
                  <a:gd name="T14" fmla="*/ 2147483647 w 291"/>
                  <a:gd name="T15" fmla="*/ 2147483647 h 210"/>
                  <a:gd name="T16" fmla="*/ 2147483647 w 291"/>
                  <a:gd name="T17" fmla="*/ 2147483647 h 210"/>
                  <a:gd name="T18" fmla="*/ 2147483647 w 291"/>
                  <a:gd name="T19" fmla="*/ 2147483647 h 210"/>
                  <a:gd name="T20" fmla="*/ 2147483647 w 291"/>
                  <a:gd name="T21" fmla="*/ 2147483647 h 210"/>
                  <a:gd name="T22" fmla="*/ 2147483647 w 291"/>
                  <a:gd name="T23" fmla="*/ 2147483647 h 210"/>
                  <a:gd name="T24" fmla="*/ 2147483647 w 291"/>
                  <a:gd name="T25" fmla="*/ 2147483647 h 210"/>
                  <a:gd name="T26" fmla="*/ 2147483647 w 291"/>
                  <a:gd name="T27" fmla="*/ 2147483647 h 210"/>
                  <a:gd name="T28" fmla="*/ 2147483647 w 291"/>
                  <a:gd name="T29" fmla="*/ 2147483647 h 210"/>
                  <a:gd name="T30" fmla="*/ 2147483647 w 291"/>
                  <a:gd name="T31" fmla="*/ 2147483647 h 210"/>
                  <a:gd name="T32" fmla="*/ 2147483647 w 291"/>
                  <a:gd name="T33" fmla="*/ 2147483647 h 210"/>
                  <a:gd name="T34" fmla="*/ 2147483647 w 291"/>
                  <a:gd name="T35" fmla="*/ 2147483647 h 210"/>
                  <a:gd name="T36" fmla="*/ 2147483647 w 291"/>
                  <a:gd name="T37" fmla="*/ 2147483647 h 210"/>
                  <a:gd name="T38" fmla="*/ 2147483647 w 291"/>
                  <a:gd name="T39" fmla="*/ 2147483647 h 210"/>
                  <a:gd name="T40" fmla="*/ 2147483647 w 291"/>
                  <a:gd name="T41" fmla="*/ 2147483647 h 210"/>
                  <a:gd name="T42" fmla="*/ 2147483647 w 291"/>
                  <a:gd name="T43" fmla="*/ 2147483647 h 210"/>
                  <a:gd name="T44" fmla="*/ 2147483647 w 291"/>
                  <a:gd name="T45" fmla="*/ 2147483647 h 210"/>
                  <a:gd name="T46" fmla="*/ 2147483647 w 291"/>
                  <a:gd name="T47" fmla="*/ 2147483647 h 210"/>
                  <a:gd name="T48" fmla="*/ 2147483647 w 291"/>
                  <a:gd name="T49" fmla="*/ 2147483647 h 210"/>
                  <a:gd name="T50" fmla="*/ 2147483647 w 291"/>
                  <a:gd name="T51" fmla="*/ 2147483647 h 210"/>
                  <a:gd name="T52" fmla="*/ 2147483647 w 291"/>
                  <a:gd name="T53" fmla="*/ 2147483647 h 210"/>
                  <a:gd name="T54" fmla="*/ 2147483647 w 291"/>
                  <a:gd name="T55" fmla="*/ 2147483647 h 210"/>
                  <a:gd name="T56" fmla="*/ 2147483647 w 291"/>
                  <a:gd name="T57" fmla="*/ 2147483647 h 2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91" h="210">
                    <a:moveTo>
                      <a:pt x="287" y="75"/>
                    </a:moveTo>
                    <a:cubicBezTo>
                      <a:pt x="275" y="61"/>
                      <a:pt x="230" y="24"/>
                      <a:pt x="230" y="24"/>
                    </a:cubicBezTo>
                    <a:cubicBezTo>
                      <a:pt x="223" y="0"/>
                      <a:pt x="223" y="0"/>
                      <a:pt x="223" y="0"/>
                    </a:cubicBezTo>
                    <a:cubicBezTo>
                      <a:pt x="173" y="63"/>
                      <a:pt x="173" y="63"/>
                      <a:pt x="173" y="63"/>
                    </a:cubicBezTo>
                    <a:cubicBezTo>
                      <a:pt x="35" y="63"/>
                      <a:pt x="35" y="63"/>
                      <a:pt x="35" y="63"/>
                    </a:cubicBezTo>
                    <a:cubicBezTo>
                      <a:pt x="35" y="63"/>
                      <a:pt x="34" y="63"/>
                      <a:pt x="34" y="63"/>
                    </a:cubicBezTo>
                    <a:cubicBezTo>
                      <a:pt x="33" y="63"/>
                      <a:pt x="33" y="63"/>
                      <a:pt x="33" y="63"/>
                    </a:cubicBezTo>
                    <a:cubicBezTo>
                      <a:pt x="33" y="63"/>
                      <a:pt x="33" y="63"/>
                      <a:pt x="33" y="63"/>
                    </a:cubicBezTo>
                    <a:cubicBezTo>
                      <a:pt x="30" y="64"/>
                      <a:pt x="28" y="65"/>
                      <a:pt x="26" y="68"/>
                    </a:cubicBezTo>
                    <a:cubicBezTo>
                      <a:pt x="3" y="104"/>
                      <a:pt x="3" y="104"/>
                      <a:pt x="3" y="104"/>
                    </a:cubicBezTo>
                    <a:cubicBezTo>
                      <a:pt x="0" y="109"/>
                      <a:pt x="2" y="115"/>
                      <a:pt x="6" y="118"/>
                    </a:cubicBezTo>
                    <a:cubicBezTo>
                      <a:pt x="8" y="119"/>
                      <a:pt x="10" y="119"/>
                      <a:pt x="11" y="119"/>
                    </a:cubicBezTo>
                    <a:cubicBezTo>
                      <a:pt x="15" y="119"/>
                      <a:pt x="18" y="118"/>
                      <a:pt x="20" y="115"/>
                    </a:cubicBezTo>
                    <a:cubicBezTo>
                      <a:pt x="33" y="94"/>
                      <a:pt x="33" y="94"/>
                      <a:pt x="33" y="94"/>
                    </a:cubicBezTo>
                    <a:cubicBezTo>
                      <a:pt x="33" y="132"/>
                      <a:pt x="33" y="132"/>
                      <a:pt x="33" y="132"/>
                    </a:cubicBezTo>
                    <a:cubicBezTo>
                      <a:pt x="33" y="132"/>
                      <a:pt x="33" y="132"/>
                      <a:pt x="33" y="132"/>
                    </a:cubicBezTo>
                    <a:cubicBezTo>
                      <a:pt x="33" y="198"/>
                      <a:pt x="33" y="198"/>
                      <a:pt x="33" y="198"/>
                    </a:cubicBezTo>
                    <a:cubicBezTo>
                      <a:pt x="33" y="205"/>
                      <a:pt x="38" y="210"/>
                      <a:pt x="45" y="210"/>
                    </a:cubicBezTo>
                    <a:cubicBezTo>
                      <a:pt x="51" y="210"/>
                      <a:pt x="57" y="205"/>
                      <a:pt x="57" y="198"/>
                    </a:cubicBezTo>
                    <a:cubicBezTo>
                      <a:pt x="57" y="134"/>
                      <a:pt x="57" y="134"/>
                      <a:pt x="57" y="134"/>
                    </a:cubicBezTo>
                    <a:cubicBezTo>
                      <a:pt x="192" y="146"/>
                      <a:pt x="192" y="146"/>
                      <a:pt x="192" y="146"/>
                    </a:cubicBezTo>
                    <a:cubicBezTo>
                      <a:pt x="192" y="198"/>
                      <a:pt x="192" y="198"/>
                      <a:pt x="192" y="198"/>
                    </a:cubicBezTo>
                    <a:cubicBezTo>
                      <a:pt x="192" y="205"/>
                      <a:pt x="197" y="210"/>
                      <a:pt x="204" y="210"/>
                    </a:cubicBezTo>
                    <a:cubicBezTo>
                      <a:pt x="210" y="210"/>
                      <a:pt x="216" y="205"/>
                      <a:pt x="216" y="198"/>
                    </a:cubicBezTo>
                    <a:cubicBezTo>
                      <a:pt x="216" y="148"/>
                      <a:pt x="216" y="148"/>
                      <a:pt x="216" y="148"/>
                    </a:cubicBezTo>
                    <a:cubicBezTo>
                      <a:pt x="216" y="125"/>
                      <a:pt x="216" y="125"/>
                      <a:pt x="216" y="125"/>
                    </a:cubicBezTo>
                    <a:cubicBezTo>
                      <a:pt x="216" y="90"/>
                      <a:pt x="216" y="90"/>
                      <a:pt x="216" y="90"/>
                    </a:cubicBezTo>
                    <a:cubicBezTo>
                      <a:pt x="288" y="85"/>
                      <a:pt x="288" y="85"/>
                      <a:pt x="288" y="85"/>
                    </a:cubicBezTo>
                    <a:cubicBezTo>
                      <a:pt x="288" y="83"/>
                      <a:pt x="291" y="80"/>
                      <a:pt x="287" y="7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grpSp>
      </p:grpSp>
      <p:sp>
        <p:nvSpPr>
          <p:cNvPr id="28676" name="椭圆 87"/>
          <p:cNvSpPr>
            <a:spLocks noChangeArrowheads="1"/>
          </p:cNvSpPr>
          <p:nvPr/>
        </p:nvSpPr>
        <p:spPr bwMode="auto">
          <a:xfrm>
            <a:off x="2952751" y="3117851"/>
            <a:ext cx="812800" cy="812800"/>
          </a:xfrm>
          <a:prstGeom prst="ellipse">
            <a:avLst/>
          </a:pr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sp>
        <p:nvSpPr>
          <p:cNvPr id="28677" name="Freeform 208"/>
          <p:cNvSpPr>
            <a:spLocks noEditPoints="1"/>
          </p:cNvSpPr>
          <p:nvPr/>
        </p:nvSpPr>
        <p:spPr bwMode="auto">
          <a:xfrm>
            <a:off x="3187700" y="3317875"/>
            <a:ext cx="338139" cy="388939"/>
          </a:xfrm>
          <a:custGeom>
            <a:avLst/>
            <a:gdLst>
              <a:gd name="T0" fmla="*/ 2147483647 w 252"/>
              <a:gd name="T1" fmla="*/ 2147483647 h 288"/>
              <a:gd name="T2" fmla="*/ 2147483647 w 252"/>
              <a:gd name="T3" fmla="*/ 2147483647 h 288"/>
              <a:gd name="T4" fmla="*/ 2147483647 w 252"/>
              <a:gd name="T5" fmla="*/ 2147483647 h 288"/>
              <a:gd name="T6" fmla="*/ 2147483647 w 252"/>
              <a:gd name="T7" fmla="*/ 2147483647 h 288"/>
              <a:gd name="T8" fmla="*/ 2147483647 w 252"/>
              <a:gd name="T9" fmla="*/ 2147483647 h 288"/>
              <a:gd name="T10" fmla="*/ 2147483647 w 252"/>
              <a:gd name="T11" fmla="*/ 0 h 288"/>
              <a:gd name="T12" fmla="*/ 2147483647 w 252"/>
              <a:gd name="T13" fmla="*/ 2147483647 h 288"/>
              <a:gd name="T14" fmla="*/ 2147483647 w 252"/>
              <a:gd name="T15" fmla="*/ 2147483647 h 288"/>
              <a:gd name="T16" fmla="*/ 2147483647 w 252"/>
              <a:gd name="T17" fmla="*/ 2147483647 h 288"/>
              <a:gd name="T18" fmla="*/ 2147483647 w 252"/>
              <a:gd name="T19" fmla="*/ 2147483647 h 288"/>
              <a:gd name="T20" fmla="*/ 2147483647 w 252"/>
              <a:gd name="T21" fmla="*/ 2147483647 h 288"/>
              <a:gd name="T22" fmla="*/ 0 w 252"/>
              <a:gd name="T23" fmla="*/ 2147483647 h 288"/>
              <a:gd name="T24" fmla="*/ 2147483647 w 252"/>
              <a:gd name="T25" fmla="*/ 2147483647 h 288"/>
              <a:gd name="T26" fmla="*/ 2147483647 w 252"/>
              <a:gd name="T27" fmla="*/ 2147483647 h 288"/>
              <a:gd name="T28" fmla="*/ 2147483647 w 252"/>
              <a:gd name="T29" fmla="*/ 2147483647 h 288"/>
              <a:gd name="T30" fmla="*/ 2147483647 w 252"/>
              <a:gd name="T31" fmla="*/ 2147483647 h 288"/>
              <a:gd name="T32" fmla="*/ 2147483647 w 252"/>
              <a:gd name="T33" fmla="*/ 2147483647 h 288"/>
              <a:gd name="T34" fmla="*/ 2147483647 w 252"/>
              <a:gd name="T35" fmla="*/ 2147483647 h 288"/>
              <a:gd name="T36" fmla="*/ 2147483647 w 252"/>
              <a:gd name="T37" fmla="*/ 2147483647 h 288"/>
              <a:gd name="T38" fmla="*/ 2147483647 w 252"/>
              <a:gd name="T39" fmla="*/ 2147483647 h 288"/>
              <a:gd name="T40" fmla="*/ 2147483647 w 252"/>
              <a:gd name="T41" fmla="*/ 2147483647 h 288"/>
              <a:gd name="T42" fmla="*/ 2147483647 w 252"/>
              <a:gd name="T43" fmla="*/ 2147483647 h 288"/>
              <a:gd name="T44" fmla="*/ 2147483647 w 252"/>
              <a:gd name="T45" fmla="*/ 2147483647 h 288"/>
              <a:gd name="T46" fmla="*/ 2147483647 w 252"/>
              <a:gd name="T47" fmla="*/ 2147483647 h 288"/>
              <a:gd name="T48" fmla="*/ 2147483647 w 252"/>
              <a:gd name="T49" fmla="*/ 2147483647 h 288"/>
              <a:gd name="T50" fmla="*/ 2147483647 w 252"/>
              <a:gd name="T51" fmla="*/ 2147483647 h 288"/>
              <a:gd name="T52" fmla="*/ 2147483647 w 252"/>
              <a:gd name="T53" fmla="*/ 2147483647 h 288"/>
              <a:gd name="T54" fmla="*/ 2147483647 w 252"/>
              <a:gd name="T55" fmla="*/ 2147483647 h 28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52" h="288">
                <a:moveTo>
                  <a:pt x="217" y="204"/>
                </a:moveTo>
                <a:cubicBezTo>
                  <a:pt x="217" y="202"/>
                  <a:pt x="217" y="199"/>
                  <a:pt x="217" y="196"/>
                </a:cubicBezTo>
                <a:cubicBezTo>
                  <a:pt x="217" y="126"/>
                  <a:pt x="217" y="126"/>
                  <a:pt x="217" y="126"/>
                </a:cubicBezTo>
                <a:cubicBezTo>
                  <a:pt x="217" y="86"/>
                  <a:pt x="192" y="53"/>
                  <a:pt x="156" y="40"/>
                </a:cubicBezTo>
                <a:cubicBezTo>
                  <a:pt x="157" y="37"/>
                  <a:pt x="158" y="35"/>
                  <a:pt x="158" y="32"/>
                </a:cubicBezTo>
                <a:cubicBezTo>
                  <a:pt x="158" y="14"/>
                  <a:pt x="143" y="0"/>
                  <a:pt x="126" y="0"/>
                </a:cubicBezTo>
                <a:cubicBezTo>
                  <a:pt x="109" y="0"/>
                  <a:pt x="94" y="14"/>
                  <a:pt x="94" y="32"/>
                </a:cubicBezTo>
                <a:cubicBezTo>
                  <a:pt x="94" y="35"/>
                  <a:pt x="95" y="37"/>
                  <a:pt x="96" y="40"/>
                </a:cubicBezTo>
                <a:cubicBezTo>
                  <a:pt x="60" y="53"/>
                  <a:pt x="35" y="86"/>
                  <a:pt x="35" y="126"/>
                </a:cubicBezTo>
                <a:cubicBezTo>
                  <a:pt x="35" y="196"/>
                  <a:pt x="35" y="196"/>
                  <a:pt x="35" y="196"/>
                </a:cubicBezTo>
                <a:cubicBezTo>
                  <a:pt x="35" y="199"/>
                  <a:pt x="35" y="202"/>
                  <a:pt x="35" y="204"/>
                </a:cubicBezTo>
                <a:cubicBezTo>
                  <a:pt x="0" y="238"/>
                  <a:pt x="0" y="238"/>
                  <a:pt x="0" y="238"/>
                </a:cubicBezTo>
                <a:cubicBezTo>
                  <a:pt x="0" y="246"/>
                  <a:pt x="6" y="252"/>
                  <a:pt x="14" y="252"/>
                </a:cubicBezTo>
                <a:cubicBezTo>
                  <a:pt x="95" y="252"/>
                  <a:pt x="95" y="252"/>
                  <a:pt x="95" y="252"/>
                </a:cubicBezTo>
                <a:cubicBezTo>
                  <a:pt x="95" y="254"/>
                  <a:pt x="94" y="255"/>
                  <a:pt x="94" y="256"/>
                </a:cubicBezTo>
                <a:cubicBezTo>
                  <a:pt x="94" y="274"/>
                  <a:pt x="109" y="288"/>
                  <a:pt x="126" y="288"/>
                </a:cubicBezTo>
                <a:cubicBezTo>
                  <a:pt x="143" y="288"/>
                  <a:pt x="158" y="274"/>
                  <a:pt x="158" y="256"/>
                </a:cubicBezTo>
                <a:cubicBezTo>
                  <a:pt x="158" y="255"/>
                  <a:pt x="157" y="254"/>
                  <a:pt x="157" y="252"/>
                </a:cubicBezTo>
                <a:cubicBezTo>
                  <a:pt x="238" y="252"/>
                  <a:pt x="238" y="252"/>
                  <a:pt x="238" y="252"/>
                </a:cubicBezTo>
                <a:cubicBezTo>
                  <a:pt x="246" y="252"/>
                  <a:pt x="252" y="246"/>
                  <a:pt x="252" y="238"/>
                </a:cubicBezTo>
                <a:lnTo>
                  <a:pt x="217" y="204"/>
                </a:lnTo>
                <a:close/>
                <a:moveTo>
                  <a:pt x="108" y="32"/>
                </a:moveTo>
                <a:cubicBezTo>
                  <a:pt x="108" y="22"/>
                  <a:pt x="116" y="14"/>
                  <a:pt x="126" y="14"/>
                </a:cubicBezTo>
                <a:cubicBezTo>
                  <a:pt x="136" y="14"/>
                  <a:pt x="144" y="22"/>
                  <a:pt x="144" y="32"/>
                </a:cubicBezTo>
                <a:cubicBezTo>
                  <a:pt x="144" y="33"/>
                  <a:pt x="143" y="35"/>
                  <a:pt x="143" y="37"/>
                </a:cubicBezTo>
                <a:cubicBezTo>
                  <a:pt x="137" y="36"/>
                  <a:pt x="132" y="35"/>
                  <a:pt x="126" y="35"/>
                </a:cubicBezTo>
                <a:cubicBezTo>
                  <a:pt x="120" y="35"/>
                  <a:pt x="115" y="36"/>
                  <a:pt x="109" y="37"/>
                </a:cubicBezTo>
                <a:cubicBezTo>
                  <a:pt x="109" y="35"/>
                  <a:pt x="108" y="33"/>
                  <a:pt x="108" y="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78" name="椭圆 85"/>
          <p:cNvSpPr>
            <a:spLocks noChangeArrowheads="1"/>
          </p:cNvSpPr>
          <p:nvPr/>
        </p:nvSpPr>
        <p:spPr bwMode="auto">
          <a:xfrm>
            <a:off x="1816102" y="3102769"/>
            <a:ext cx="812800" cy="812800"/>
          </a:xfrm>
          <a:prstGeom prst="ellipse">
            <a:avLst/>
          </a:prstGeom>
          <a:solidFill>
            <a:srgbClr val="C200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sp>
        <p:nvSpPr>
          <p:cNvPr id="28679" name="Freeform 251"/>
          <p:cNvSpPr>
            <a:spLocks noEditPoints="1"/>
          </p:cNvSpPr>
          <p:nvPr/>
        </p:nvSpPr>
        <p:spPr bwMode="auto">
          <a:xfrm>
            <a:off x="2019300" y="3376613"/>
            <a:ext cx="365125" cy="341312"/>
          </a:xfrm>
          <a:custGeom>
            <a:avLst/>
            <a:gdLst>
              <a:gd name="T0" fmla="*/ 2147483647 w 301"/>
              <a:gd name="T1" fmla="*/ 2147483647 h 282"/>
              <a:gd name="T2" fmla="*/ 2147483647 w 301"/>
              <a:gd name="T3" fmla="*/ 2147483647 h 282"/>
              <a:gd name="T4" fmla="*/ 2147483647 w 301"/>
              <a:gd name="T5" fmla="*/ 2147483647 h 282"/>
              <a:gd name="T6" fmla="*/ 2147483647 w 301"/>
              <a:gd name="T7" fmla="*/ 2147483647 h 282"/>
              <a:gd name="T8" fmla="*/ 2147483647 w 301"/>
              <a:gd name="T9" fmla="*/ 2147483647 h 282"/>
              <a:gd name="T10" fmla="*/ 2147483647 w 301"/>
              <a:gd name="T11" fmla="*/ 2147483647 h 282"/>
              <a:gd name="T12" fmla="*/ 2147483647 w 301"/>
              <a:gd name="T13" fmla="*/ 2147483647 h 282"/>
              <a:gd name="T14" fmla="*/ 2147483647 w 301"/>
              <a:gd name="T15" fmla="*/ 2147483647 h 282"/>
              <a:gd name="T16" fmla="*/ 2147483647 w 301"/>
              <a:gd name="T17" fmla="*/ 2147483647 h 282"/>
              <a:gd name="T18" fmla="*/ 2147483647 w 301"/>
              <a:gd name="T19" fmla="*/ 2147483647 h 282"/>
              <a:gd name="T20" fmla="*/ 2147483647 w 301"/>
              <a:gd name="T21" fmla="*/ 2147483647 h 282"/>
              <a:gd name="T22" fmla="*/ 2147483647 w 301"/>
              <a:gd name="T23" fmla="*/ 2147483647 h 282"/>
              <a:gd name="T24" fmla="*/ 2147483647 w 301"/>
              <a:gd name="T25" fmla="*/ 2147483647 h 282"/>
              <a:gd name="T26" fmla="*/ 2147483647 w 301"/>
              <a:gd name="T27" fmla="*/ 2147483647 h 282"/>
              <a:gd name="T28" fmla="*/ 2147483647 w 301"/>
              <a:gd name="T29" fmla="*/ 2147483647 h 282"/>
              <a:gd name="T30" fmla="*/ 2147483647 w 301"/>
              <a:gd name="T31" fmla="*/ 2147483647 h 282"/>
              <a:gd name="T32" fmla="*/ 2147483647 w 301"/>
              <a:gd name="T33" fmla="*/ 2147483647 h 282"/>
              <a:gd name="T34" fmla="*/ 2147483647 w 301"/>
              <a:gd name="T35" fmla="*/ 2147483647 h 282"/>
              <a:gd name="T36" fmla="*/ 2147483647 w 301"/>
              <a:gd name="T37" fmla="*/ 2147483647 h 2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80" name="椭圆 83"/>
          <p:cNvSpPr>
            <a:spLocks noChangeArrowheads="1"/>
          </p:cNvSpPr>
          <p:nvPr/>
        </p:nvSpPr>
        <p:spPr bwMode="auto">
          <a:xfrm>
            <a:off x="4089400" y="3117851"/>
            <a:ext cx="812800" cy="812800"/>
          </a:xfrm>
          <a:prstGeom prst="ellipse">
            <a:avLst/>
          </a:prstGeom>
          <a:solidFill>
            <a:srgbClr val="C200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sp>
        <p:nvSpPr>
          <p:cNvPr id="28681" name="Freeform 367"/>
          <p:cNvSpPr>
            <a:spLocks noEditPoints="1"/>
          </p:cNvSpPr>
          <p:nvPr/>
        </p:nvSpPr>
        <p:spPr bwMode="auto">
          <a:xfrm>
            <a:off x="4337051" y="3317875"/>
            <a:ext cx="358775" cy="382588"/>
          </a:xfrm>
          <a:custGeom>
            <a:avLst/>
            <a:gdLst>
              <a:gd name="T0" fmla="*/ 2147483647 w 269"/>
              <a:gd name="T1" fmla="*/ 2147483647 h 288"/>
              <a:gd name="T2" fmla="*/ 2147483647 w 269"/>
              <a:gd name="T3" fmla="*/ 2147483647 h 288"/>
              <a:gd name="T4" fmla="*/ 2147483647 w 269"/>
              <a:gd name="T5" fmla="*/ 2147483647 h 288"/>
              <a:gd name="T6" fmla="*/ 2147483647 w 269"/>
              <a:gd name="T7" fmla="*/ 2147483647 h 288"/>
              <a:gd name="T8" fmla="*/ 2147483647 w 269"/>
              <a:gd name="T9" fmla="*/ 2147483647 h 288"/>
              <a:gd name="T10" fmla="*/ 2147483647 w 269"/>
              <a:gd name="T11" fmla="*/ 2147483647 h 288"/>
              <a:gd name="T12" fmla="*/ 2147483647 w 269"/>
              <a:gd name="T13" fmla="*/ 2147483647 h 288"/>
              <a:gd name="T14" fmla="*/ 2147483647 w 269"/>
              <a:gd name="T15" fmla="*/ 2147483647 h 288"/>
              <a:gd name="T16" fmla="*/ 2147483647 w 269"/>
              <a:gd name="T17" fmla="*/ 2147483647 h 288"/>
              <a:gd name="T18" fmla="*/ 2147483647 w 269"/>
              <a:gd name="T19" fmla="*/ 2147483647 h 288"/>
              <a:gd name="T20" fmla="*/ 2147483647 w 269"/>
              <a:gd name="T21" fmla="*/ 2147483647 h 288"/>
              <a:gd name="T22" fmla="*/ 2147483647 w 269"/>
              <a:gd name="T23" fmla="*/ 2147483647 h 288"/>
              <a:gd name="T24" fmla="*/ 2147483647 w 269"/>
              <a:gd name="T25" fmla="*/ 2147483647 h 288"/>
              <a:gd name="T26" fmla="*/ 2147483647 w 269"/>
              <a:gd name="T27" fmla="*/ 2147483647 h 288"/>
              <a:gd name="T28" fmla="*/ 2147483647 w 269"/>
              <a:gd name="T29" fmla="*/ 2147483647 h 288"/>
              <a:gd name="T30" fmla="*/ 2147483647 w 269"/>
              <a:gd name="T31" fmla="*/ 2147483647 h 288"/>
              <a:gd name="T32" fmla="*/ 2147483647 w 269"/>
              <a:gd name="T33" fmla="*/ 0 h 288"/>
              <a:gd name="T34" fmla="*/ 2147483647 w 269"/>
              <a:gd name="T35" fmla="*/ 2147483647 h 288"/>
              <a:gd name="T36" fmla="*/ 2147483647 w 269"/>
              <a:gd name="T37" fmla="*/ 2147483647 h 288"/>
              <a:gd name="T38" fmla="*/ 2147483647 w 269"/>
              <a:gd name="T39" fmla="*/ 2147483647 h 288"/>
              <a:gd name="T40" fmla="*/ 2147483647 w 269"/>
              <a:gd name="T41" fmla="*/ 2147483647 h 288"/>
              <a:gd name="T42" fmla="*/ 2147483647 w 269"/>
              <a:gd name="T43" fmla="*/ 2147483647 h 288"/>
              <a:gd name="T44" fmla="*/ 2147483647 w 269"/>
              <a:gd name="T45" fmla="*/ 2147483647 h 288"/>
              <a:gd name="T46" fmla="*/ 2147483647 w 269"/>
              <a:gd name="T47" fmla="*/ 2147483647 h 288"/>
              <a:gd name="T48" fmla="*/ 2147483647 w 269"/>
              <a:gd name="T49" fmla="*/ 2147483647 h 288"/>
              <a:gd name="T50" fmla="*/ 2147483647 w 269"/>
              <a:gd name="T51" fmla="*/ 2147483647 h 288"/>
              <a:gd name="T52" fmla="*/ 2147483647 w 269"/>
              <a:gd name="T53" fmla="*/ 2147483647 h 288"/>
              <a:gd name="T54" fmla="*/ 2147483647 w 269"/>
              <a:gd name="T55" fmla="*/ 2147483647 h 288"/>
              <a:gd name="T56" fmla="*/ 2147483647 w 269"/>
              <a:gd name="T57" fmla="*/ 2147483647 h 288"/>
              <a:gd name="T58" fmla="*/ 2147483647 w 269"/>
              <a:gd name="T59" fmla="*/ 2147483647 h 288"/>
              <a:gd name="T60" fmla="*/ 2147483647 w 269"/>
              <a:gd name="T61" fmla="*/ 2147483647 h 288"/>
              <a:gd name="T62" fmla="*/ 2147483647 w 269"/>
              <a:gd name="T63" fmla="*/ 2147483647 h 288"/>
              <a:gd name="T64" fmla="*/ 2147483647 w 269"/>
              <a:gd name="T65" fmla="*/ 2147483647 h 288"/>
              <a:gd name="T66" fmla="*/ 0 w 269"/>
              <a:gd name="T67" fmla="*/ 2147483647 h 288"/>
              <a:gd name="T68" fmla="*/ 2147483647 w 269"/>
              <a:gd name="T69" fmla="*/ 2147483647 h 288"/>
              <a:gd name="T70" fmla="*/ 2147483647 w 269"/>
              <a:gd name="T71" fmla="*/ 2147483647 h 288"/>
              <a:gd name="T72" fmla="*/ 2147483647 w 269"/>
              <a:gd name="T73" fmla="*/ 2147483647 h 288"/>
              <a:gd name="T74" fmla="*/ 2147483647 w 269"/>
              <a:gd name="T75" fmla="*/ 2147483647 h 288"/>
              <a:gd name="T76" fmla="*/ 2147483647 w 269"/>
              <a:gd name="T77" fmla="*/ 2147483647 h 288"/>
              <a:gd name="T78" fmla="*/ 2147483647 w 269"/>
              <a:gd name="T79" fmla="*/ 2147483647 h 288"/>
              <a:gd name="T80" fmla="*/ 2147483647 w 269"/>
              <a:gd name="T81" fmla="*/ 2147483647 h 288"/>
              <a:gd name="T82" fmla="*/ 2147483647 w 269"/>
              <a:gd name="T83" fmla="*/ 2147483647 h 288"/>
              <a:gd name="T84" fmla="*/ 2147483647 w 269"/>
              <a:gd name="T85" fmla="*/ 2147483647 h 288"/>
              <a:gd name="T86" fmla="*/ 2147483647 w 269"/>
              <a:gd name="T87" fmla="*/ 2147483647 h 288"/>
              <a:gd name="T88" fmla="*/ 2147483647 w 269"/>
              <a:gd name="T89" fmla="*/ 2147483647 h 288"/>
              <a:gd name="T90" fmla="*/ 2147483647 w 269"/>
              <a:gd name="T91" fmla="*/ 2147483647 h 288"/>
              <a:gd name="T92" fmla="*/ 2147483647 w 269"/>
              <a:gd name="T93" fmla="*/ 2147483647 h 288"/>
              <a:gd name="T94" fmla="*/ 2147483647 w 269"/>
              <a:gd name="T95" fmla="*/ 2147483647 h 288"/>
              <a:gd name="T96" fmla="*/ 2147483647 w 269"/>
              <a:gd name="T97" fmla="*/ 2147483647 h 288"/>
              <a:gd name="T98" fmla="*/ 2147483647 w 269"/>
              <a:gd name="T99" fmla="*/ 2147483647 h 2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9" h="288">
                <a:moveTo>
                  <a:pt x="251" y="192"/>
                </a:moveTo>
                <a:cubicBezTo>
                  <a:pt x="241" y="192"/>
                  <a:pt x="234" y="200"/>
                  <a:pt x="234" y="209"/>
                </a:cubicBezTo>
                <a:cubicBezTo>
                  <a:pt x="234" y="210"/>
                  <a:pt x="234" y="211"/>
                  <a:pt x="234" y="211"/>
                </a:cubicBezTo>
                <a:cubicBezTo>
                  <a:pt x="226" y="217"/>
                  <a:pt x="215" y="224"/>
                  <a:pt x="201" y="233"/>
                </a:cubicBezTo>
                <a:cubicBezTo>
                  <a:pt x="189" y="240"/>
                  <a:pt x="174" y="241"/>
                  <a:pt x="160" y="240"/>
                </a:cubicBezTo>
                <a:cubicBezTo>
                  <a:pt x="148" y="187"/>
                  <a:pt x="148" y="187"/>
                  <a:pt x="148" y="187"/>
                </a:cubicBezTo>
                <a:cubicBezTo>
                  <a:pt x="148" y="187"/>
                  <a:pt x="147" y="153"/>
                  <a:pt x="146" y="121"/>
                </a:cubicBezTo>
                <a:cubicBezTo>
                  <a:pt x="193" y="121"/>
                  <a:pt x="193" y="121"/>
                  <a:pt x="193" y="121"/>
                </a:cubicBezTo>
                <a:cubicBezTo>
                  <a:pt x="211" y="117"/>
                  <a:pt x="211" y="117"/>
                  <a:pt x="211" y="117"/>
                </a:cubicBezTo>
                <a:cubicBezTo>
                  <a:pt x="213" y="120"/>
                  <a:pt x="217" y="123"/>
                  <a:pt x="222" y="123"/>
                </a:cubicBezTo>
                <a:cubicBezTo>
                  <a:pt x="230" y="123"/>
                  <a:pt x="236" y="116"/>
                  <a:pt x="236" y="109"/>
                </a:cubicBezTo>
                <a:cubicBezTo>
                  <a:pt x="236" y="101"/>
                  <a:pt x="230" y="95"/>
                  <a:pt x="222" y="95"/>
                </a:cubicBezTo>
                <a:cubicBezTo>
                  <a:pt x="217" y="95"/>
                  <a:pt x="213" y="97"/>
                  <a:pt x="210" y="101"/>
                </a:cubicBezTo>
                <a:cubicBezTo>
                  <a:pt x="145" y="101"/>
                  <a:pt x="145" y="101"/>
                  <a:pt x="145" y="101"/>
                </a:cubicBezTo>
                <a:cubicBezTo>
                  <a:pt x="145" y="87"/>
                  <a:pt x="144" y="75"/>
                  <a:pt x="144" y="68"/>
                </a:cubicBezTo>
                <a:cubicBezTo>
                  <a:pt x="158" y="63"/>
                  <a:pt x="169" y="50"/>
                  <a:pt x="169" y="35"/>
                </a:cubicBezTo>
                <a:cubicBezTo>
                  <a:pt x="169" y="16"/>
                  <a:pt x="153" y="0"/>
                  <a:pt x="134" y="0"/>
                </a:cubicBezTo>
                <a:cubicBezTo>
                  <a:pt x="115" y="0"/>
                  <a:pt x="99" y="16"/>
                  <a:pt x="99" y="35"/>
                </a:cubicBezTo>
                <a:cubicBezTo>
                  <a:pt x="99" y="50"/>
                  <a:pt x="110" y="64"/>
                  <a:pt x="124" y="68"/>
                </a:cubicBezTo>
                <a:cubicBezTo>
                  <a:pt x="124" y="75"/>
                  <a:pt x="124" y="87"/>
                  <a:pt x="123" y="101"/>
                </a:cubicBezTo>
                <a:cubicBezTo>
                  <a:pt x="58" y="101"/>
                  <a:pt x="58" y="101"/>
                  <a:pt x="58" y="101"/>
                </a:cubicBezTo>
                <a:cubicBezTo>
                  <a:pt x="55" y="97"/>
                  <a:pt x="51" y="95"/>
                  <a:pt x="46" y="95"/>
                </a:cubicBezTo>
                <a:cubicBezTo>
                  <a:pt x="38" y="95"/>
                  <a:pt x="32" y="101"/>
                  <a:pt x="32" y="109"/>
                </a:cubicBezTo>
                <a:cubicBezTo>
                  <a:pt x="32" y="116"/>
                  <a:pt x="38" y="123"/>
                  <a:pt x="46" y="123"/>
                </a:cubicBezTo>
                <a:cubicBezTo>
                  <a:pt x="51" y="123"/>
                  <a:pt x="55" y="120"/>
                  <a:pt x="57" y="117"/>
                </a:cubicBezTo>
                <a:cubicBezTo>
                  <a:pt x="76" y="121"/>
                  <a:pt x="76" y="121"/>
                  <a:pt x="76" y="121"/>
                </a:cubicBezTo>
                <a:cubicBezTo>
                  <a:pt x="122" y="121"/>
                  <a:pt x="122" y="121"/>
                  <a:pt x="122" y="121"/>
                </a:cubicBezTo>
                <a:cubicBezTo>
                  <a:pt x="121" y="153"/>
                  <a:pt x="120" y="187"/>
                  <a:pt x="120" y="187"/>
                </a:cubicBezTo>
                <a:cubicBezTo>
                  <a:pt x="109" y="239"/>
                  <a:pt x="109" y="239"/>
                  <a:pt x="109" y="239"/>
                </a:cubicBezTo>
                <a:cubicBezTo>
                  <a:pt x="91" y="239"/>
                  <a:pt x="73" y="237"/>
                  <a:pt x="59" y="227"/>
                </a:cubicBezTo>
                <a:cubicBezTo>
                  <a:pt x="49" y="221"/>
                  <a:pt x="41" y="217"/>
                  <a:pt x="34" y="212"/>
                </a:cubicBezTo>
                <a:cubicBezTo>
                  <a:pt x="35" y="211"/>
                  <a:pt x="35" y="210"/>
                  <a:pt x="35" y="209"/>
                </a:cubicBezTo>
                <a:cubicBezTo>
                  <a:pt x="35" y="200"/>
                  <a:pt x="27" y="192"/>
                  <a:pt x="17" y="192"/>
                </a:cubicBezTo>
                <a:cubicBezTo>
                  <a:pt x="8" y="192"/>
                  <a:pt x="0" y="200"/>
                  <a:pt x="0" y="209"/>
                </a:cubicBezTo>
                <a:cubicBezTo>
                  <a:pt x="0" y="219"/>
                  <a:pt x="8" y="227"/>
                  <a:pt x="17" y="227"/>
                </a:cubicBezTo>
                <a:cubicBezTo>
                  <a:pt x="19" y="227"/>
                  <a:pt x="20" y="227"/>
                  <a:pt x="21" y="226"/>
                </a:cubicBezTo>
                <a:cubicBezTo>
                  <a:pt x="28" y="232"/>
                  <a:pt x="37" y="239"/>
                  <a:pt x="48" y="247"/>
                </a:cubicBezTo>
                <a:cubicBezTo>
                  <a:pt x="64" y="257"/>
                  <a:pt x="82" y="267"/>
                  <a:pt x="102" y="273"/>
                </a:cubicBezTo>
                <a:cubicBezTo>
                  <a:pt x="105" y="274"/>
                  <a:pt x="128" y="288"/>
                  <a:pt x="135" y="288"/>
                </a:cubicBezTo>
                <a:cubicBezTo>
                  <a:pt x="141" y="288"/>
                  <a:pt x="161" y="276"/>
                  <a:pt x="166" y="273"/>
                </a:cubicBezTo>
                <a:cubicBezTo>
                  <a:pt x="186" y="267"/>
                  <a:pt x="205" y="257"/>
                  <a:pt x="220" y="247"/>
                </a:cubicBezTo>
                <a:cubicBezTo>
                  <a:pt x="231" y="239"/>
                  <a:pt x="241" y="232"/>
                  <a:pt x="247" y="226"/>
                </a:cubicBezTo>
                <a:cubicBezTo>
                  <a:pt x="248" y="227"/>
                  <a:pt x="250" y="227"/>
                  <a:pt x="251" y="227"/>
                </a:cubicBezTo>
                <a:cubicBezTo>
                  <a:pt x="261" y="227"/>
                  <a:pt x="269" y="219"/>
                  <a:pt x="269" y="209"/>
                </a:cubicBezTo>
                <a:cubicBezTo>
                  <a:pt x="269" y="200"/>
                  <a:pt x="261" y="192"/>
                  <a:pt x="251" y="192"/>
                </a:cubicBezTo>
                <a:close/>
                <a:moveTo>
                  <a:pt x="115" y="35"/>
                </a:moveTo>
                <a:cubicBezTo>
                  <a:pt x="115" y="25"/>
                  <a:pt x="124" y="16"/>
                  <a:pt x="134" y="16"/>
                </a:cubicBezTo>
                <a:cubicBezTo>
                  <a:pt x="144" y="16"/>
                  <a:pt x="152" y="25"/>
                  <a:pt x="152" y="35"/>
                </a:cubicBezTo>
                <a:cubicBezTo>
                  <a:pt x="152" y="45"/>
                  <a:pt x="144" y="53"/>
                  <a:pt x="134" y="53"/>
                </a:cubicBezTo>
                <a:cubicBezTo>
                  <a:pt x="124" y="53"/>
                  <a:pt x="115" y="45"/>
                  <a:pt x="115" y="3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3" name="矩形 2">
            <a:extLst>
              <a:ext uri="{FF2B5EF4-FFF2-40B4-BE49-F238E27FC236}">
                <a16:creationId xmlns:a16="http://schemas.microsoft.com/office/drawing/2014/main" id="{352DCD1A-EB9B-4BAB-B6AA-B031358AFD43}"/>
              </a:ext>
            </a:extLst>
          </p:cNvPr>
          <p:cNvSpPr/>
          <p:nvPr/>
        </p:nvSpPr>
        <p:spPr>
          <a:xfrm>
            <a:off x="1467857" y="2256820"/>
            <a:ext cx="4115963" cy="523220"/>
          </a:xfrm>
          <a:prstGeom prst="rect">
            <a:avLst/>
          </a:prstGeom>
        </p:spPr>
        <p:txBody>
          <a:bodyPr wrap="square">
            <a:spAutoFit/>
          </a:bodyPr>
          <a:lstStyle/>
          <a:p>
            <a:pPr lvl="0" algn="ctr"/>
            <a:r>
              <a:rPr lang="zh-CN" altLang="zh-CN" sz="2800" b="1" dirty="0"/>
              <a:t>对现有系统的分析</a:t>
            </a:r>
          </a:p>
        </p:txBody>
      </p:sp>
    </p:spTree>
    <p:extLst>
      <p:ext uri="{BB962C8B-B14F-4D97-AF65-F5344CB8AC3E}">
        <p14:creationId xmlns:p14="http://schemas.microsoft.com/office/powerpoint/2010/main" val="8681744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randombar(horizontal)">
                                      <p:cBhvr>
                                        <p:cTn id="7" dur="500"/>
                                        <p:tgtEl>
                                          <p:spTgt spid="2867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8676"/>
                                        </p:tgtEl>
                                        <p:attrNameLst>
                                          <p:attrName>style.visibility</p:attrName>
                                        </p:attrNameLst>
                                      </p:cBhvr>
                                      <p:to>
                                        <p:strVal val="visible"/>
                                      </p:to>
                                    </p:set>
                                    <p:animEffect transition="in" filter="randombar(horizontal)">
                                      <p:cBhvr>
                                        <p:cTn id="10" dur="500"/>
                                        <p:tgtEl>
                                          <p:spTgt spid="2867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8677"/>
                                        </p:tgtEl>
                                        <p:attrNameLst>
                                          <p:attrName>style.visibility</p:attrName>
                                        </p:attrNameLst>
                                      </p:cBhvr>
                                      <p:to>
                                        <p:strVal val="visible"/>
                                      </p:to>
                                    </p:set>
                                    <p:animEffect transition="in" filter="randombar(horizontal)">
                                      <p:cBhvr>
                                        <p:cTn id="13" dur="500"/>
                                        <p:tgtEl>
                                          <p:spTgt spid="2867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8678"/>
                                        </p:tgtEl>
                                        <p:attrNameLst>
                                          <p:attrName>style.visibility</p:attrName>
                                        </p:attrNameLst>
                                      </p:cBhvr>
                                      <p:to>
                                        <p:strVal val="visible"/>
                                      </p:to>
                                    </p:set>
                                    <p:animEffect transition="in" filter="randombar(horizontal)">
                                      <p:cBhvr>
                                        <p:cTn id="16" dur="500"/>
                                        <p:tgtEl>
                                          <p:spTgt spid="2867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8679"/>
                                        </p:tgtEl>
                                        <p:attrNameLst>
                                          <p:attrName>style.visibility</p:attrName>
                                        </p:attrNameLst>
                                      </p:cBhvr>
                                      <p:to>
                                        <p:strVal val="visible"/>
                                      </p:to>
                                    </p:set>
                                    <p:animEffect transition="in" filter="randombar(horizontal)">
                                      <p:cBhvr>
                                        <p:cTn id="19" dur="500"/>
                                        <p:tgtEl>
                                          <p:spTgt spid="28679"/>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8680"/>
                                        </p:tgtEl>
                                        <p:attrNameLst>
                                          <p:attrName>style.visibility</p:attrName>
                                        </p:attrNameLst>
                                      </p:cBhvr>
                                      <p:to>
                                        <p:strVal val="visible"/>
                                      </p:to>
                                    </p:set>
                                    <p:animEffect transition="in" filter="randombar(horizontal)">
                                      <p:cBhvr>
                                        <p:cTn id="22" dur="500"/>
                                        <p:tgtEl>
                                          <p:spTgt spid="28680"/>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8681"/>
                                        </p:tgtEl>
                                        <p:attrNameLst>
                                          <p:attrName>style.visibility</p:attrName>
                                        </p:attrNameLst>
                                      </p:cBhvr>
                                      <p:to>
                                        <p:strVal val="visible"/>
                                      </p:to>
                                    </p:set>
                                    <p:animEffect transition="in" filter="randombar(horizontal)">
                                      <p:cBhvr>
                                        <p:cTn id="25" dur="500"/>
                                        <p:tgtEl>
                                          <p:spTgt spid="28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P spid="28677" grpId="0" animBg="1"/>
      <p:bldP spid="28678" grpId="0" animBg="1"/>
      <p:bldP spid="28679" grpId="0" animBg="1"/>
      <p:bldP spid="28680" grpId="0" animBg="1"/>
      <p:bldP spid="2868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F5094CC-EC30-4DC8-A668-2FCB1B657F5D}"/>
              </a:ext>
            </a:extLst>
          </p:cNvPr>
          <p:cNvSpPr/>
          <p:nvPr/>
        </p:nvSpPr>
        <p:spPr>
          <a:xfrm>
            <a:off x="1016021" y="479255"/>
            <a:ext cx="2276585" cy="501869"/>
          </a:xfrm>
          <a:prstGeom prst="rect">
            <a:avLst/>
          </a:prstGeom>
        </p:spPr>
        <p:txBody>
          <a:bodyPr wrap="none">
            <a:spAutoFit/>
          </a:bodyPr>
          <a:lstStyle/>
          <a:p>
            <a:pPr algn="just">
              <a:lnSpc>
                <a:spcPct val="173000"/>
              </a:lnSpc>
              <a:spcBef>
                <a:spcPts val="1300"/>
              </a:spcBef>
              <a:spcAft>
                <a:spcPts val="1300"/>
              </a:spcAft>
            </a:pPr>
            <a:r>
              <a:rPr lang="zh-CN" altLang="zh-CN" b="1" kern="100" dirty="0">
                <a:latin typeface="Arial" panose="020B0604020202020204" pitchFamily="34" charset="0"/>
                <a:ea typeface="黑体" panose="02010609060101010101" pitchFamily="49" charset="-122"/>
                <a:cs typeface="Times New Roman" panose="02020603050405020304" pitchFamily="18" charset="0"/>
              </a:rPr>
              <a:t>处理流程和数据流程</a:t>
            </a:r>
          </a:p>
        </p:txBody>
      </p:sp>
      <p:pic>
        <p:nvPicPr>
          <p:cNvPr id="4" name="ECB019B1-382A-4266-B25C-5B523AA43C14-5" descr="qt_temp">
            <a:extLst>
              <a:ext uri="{FF2B5EF4-FFF2-40B4-BE49-F238E27FC236}">
                <a16:creationId xmlns:a16="http://schemas.microsoft.com/office/drawing/2014/main" id="{D9CCB7D1-A608-4857-9AD1-0A985234DD0C}"/>
              </a:ext>
            </a:extLst>
          </p:cNvPr>
          <p:cNvPicPr/>
          <p:nvPr/>
        </p:nvPicPr>
        <p:blipFill>
          <a:blip r:embed="rId2"/>
          <a:stretch>
            <a:fillRect/>
          </a:stretch>
        </p:blipFill>
        <p:spPr>
          <a:xfrm>
            <a:off x="417250" y="204187"/>
            <a:ext cx="11523216" cy="6533964"/>
          </a:xfrm>
          <a:prstGeom prst="rect">
            <a:avLst/>
          </a:prstGeom>
        </p:spPr>
      </p:pic>
    </p:spTree>
    <p:extLst>
      <p:ext uri="{BB962C8B-B14F-4D97-AF65-F5344CB8AC3E}">
        <p14:creationId xmlns:p14="http://schemas.microsoft.com/office/powerpoint/2010/main" val="39497821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任意多边形 2"/>
          <p:cNvSpPr>
            <a:spLocks/>
          </p:cNvSpPr>
          <p:nvPr/>
        </p:nvSpPr>
        <p:spPr bwMode="auto">
          <a:xfrm>
            <a:off x="0" y="4213225"/>
            <a:ext cx="12192000" cy="2644775"/>
          </a:xfrm>
          <a:custGeom>
            <a:avLst/>
            <a:gdLst>
              <a:gd name="T0" fmla="*/ 8360180 w 12192000"/>
              <a:gd name="T1" fmla="*/ 0 h 2644815"/>
              <a:gd name="T2" fmla="*/ 12192000 w 12192000"/>
              <a:gd name="T3" fmla="*/ 844900 h 2644815"/>
              <a:gd name="T4" fmla="*/ 12192000 w 12192000"/>
              <a:gd name="T5" fmla="*/ 2644655 h 2644815"/>
              <a:gd name="T6" fmla="*/ 0 w 12192000"/>
              <a:gd name="T7" fmla="*/ 2644655 h 2644815"/>
              <a:gd name="T8" fmla="*/ 0 w 12192000"/>
              <a:gd name="T9" fmla="*/ 1458323 h 2644815"/>
              <a:gd name="T10" fmla="*/ 144023 w 12192000"/>
              <a:gd name="T11" fmla="*/ 1451077 h 2644815"/>
              <a:gd name="T12" fmla="*/ 8360180 w 12192000"/>
              <a:gd name="T13" fmla="*/ 0 h 26448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192000" h="2644815">
                <a:moveTo>
                  <a:pt x="8360180" y="0"/>
                </a:moveTo>
                <a:lnTo>
                  <a:pt x="12192000" y="844952"/>
                </a:lnTo>
                <a:lnTo>
                  <a:pt x="12192000" y="2644815"/>
                </a:lnTo>
                <a:lnTo>
                  <a:pt x="0" y="2644815"/>
                </a:lnTo>
                <a:lnTo>
                  <a:pt x="0" y="1458411"/>
                </a:lnTo>
                <a:lnTo>
                  <a:pt x="144023" y="1451165"/>
                </a:lnTo>
                <a:lnTo>
                  <a:pt x="8360180" y="0"/>
                </a:lnTo>
                <a:close/>
              </a:path>
            </a:pathLst>
          </a:custGeom>
          <a:solidFill>
            <a:srgbClr val="404040"/>
          </a:solidFill>
          <a:ln w="25400" cap="flat" cmpd="sng">
            <a:solidFill>
              <a:srgbClr val="000000">
                <a:alpha val="0"/>
              </a:srgbClr>
            </a:solidFill>
            <a:round/>
            <a:headEnd/>
            <a:tailEnd/>
          </a:ln>
        </p:spPr>
        <p:txBody>
          <a:bodyPr lIns="0" tIns="0" rIns="0" bIns="0" anchor="ctr"/>
          <a:lstStyle/>
          <a:p>
            <a:pPr defTabSz="609585"/>
            <a:endParaRPr lang="zh-CN" altLang="en-US" dirty="0">
              <a:solidFill>
                <a:prstClr val="black"/>
              </a:solidFill>
              <a:latin typeface="Calibri" panose="020F0502020204030204"/>
              <a:ea typeface="等线" panose="02010600030101010101" pitchFamily="2" charset="-122"/>
            </a:endParaRPr>
          </a:p>
        </p:txBody>
      </p:sp>
      <p:sp>
        <p:nvSpPr>
          <p:cNvPr id="4" name="矩形 3">
            <a:extLst>
              <a:ext uri="{FF2B5EF4-FFF2-40B4-BE49-F238E27FC236}">
                <a16:creationId xmlns:a16="http://schemas.microsoft.com/office/drawing/2014/main" id="{40F307F3-4389-445E-AC95-7B50D1E0FAF5}"/>
              </a:ext>
            </a:extLst>
          </p:cNvPr>
          <p:cNvSpPr/>
          <p:nvPr/>
        </p:nvSpPr>
        <p:spPr>
          <a:xfrm>
            <a:off x="642152" y="469431"/>
            <a:ext cx="8978098" cy="4439100"/>
          </a:xfrm>
          <a:prstGeom prst="rect">
            <a:avLst/>
          </a:prstGeom>
        </p:spPr>
        <p:txBody>
          <a:bodyPr wrap="square">
            <a:spAutoFit/>
          </a:bodyPr>
          <a:lstStyle/>
          <a:p>
            <a:pPr algn="just">
              <a:lnSpc>
                <a:spcPct val="173000"/>
              </a:lnSpc>
              <a:spcBef>
                <a:spcPts val="1300"/>
              </a:spcBef>
              <a:spcAft>
                <a:spcPts val="1300"/>
              </a:spcAft>
            </a:pPr>
            <a:r>
              <a:rPr lang="zh-CN" altLang="zh-CN" sz="2400" b="1" kern="100" dirty="0">
                <a:latin typeface="Arial" panose="020B0604020202020204" pitchFamily="34" charset="0"/>
                <a:ea typeface="黑体" panose="02010609060101010101" pitchFamily="49" charset="-122"/>
                <a:cs typeface="Times New Roman" panose="02020603050405020304" pitchFamily="18" charset="0"/>
              </a:rPr>
              <a:t>对系统的简要描述</a:t>
            </a:r>
            <a:r>
              <a:rPr lang="en-US" altLang="zh-CN" sz="2400" b="1" kern="100" dirty="0">
                <a:latin typeface="Arial" panose="020B0604020202020204" pitchFamily="34" charset="0"/>
                <a:ea typeface="黑体" panose="02010609060101010101" pitchFamily="49" charset="-122"/>
                <a:cs typeface="Times New Roman" panose="02020603050405020304" pitchFamily="18" charset="0"/>
              </a:rPr>
              <a:t>:</a:t>
            </a:r>
            <a:endParaRPr lang="zh-CN" altLang="zh-CN" sz="2400" b="1" kern="100" dirty="0">
              <a:latin typeface="Arial" panose="020B0604020202020204" pitchFamily="34" charset="0"/>
              <a:ea typeface="黑体" panose="02010609060101010101" pitchFamily="49" charset="-122"/>
              <a:cs typeface="Times New Roman" panose="02020603050405020304" pitchFamily="18" charset="0"/>
            </a:endParaRPr>
          </a:p>
          <a:p>
            <a:pPr indent="266700" algn="just">
              <a:spcAft>
                <a:spcPts val="0"/>
              </a:spcAft>
            </a:pP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所设想要实现的基于小程序的校内图书交易和共享的平台，可以为师生们的图书活动提供便利。</a:t>
            </a:r>
          </a:p>
          <a:p>
            <a:pPr indent="266700" algn="just">
              <a:spcAft>
                <a:spcPts val="0"/>
              </a:spcAft>
            </a:pP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实现方法：利用微信官方开发工具和文档。</a:t>
            </a:r>
            <a:endParaRPr lang="en-US"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73000"/>
              </a:lnSpc>
              <a:spcBef>
                <a:spcPts val="1300"/>
              </a:spcBef>
              <a:spcAft>
                <a:spcPts val="1300"/>
              </a:spcAft>
            </a:pPr>
            <a:r>
              <a:rPr lang="zh-CN" altLang="zh-CN" sz="2400" b="1" kern="100" dirty="0">
                <a:latin typeface="Arial" panose="020B0604020202020204" pitchFamily="34" charset="0"/>
                <a:ea typeface="黑体" panose="02010609060101010101" pitchFamily="49" charset="-122"/>
                <a:cs typeface="Times New Roman" panose="02020603050405020304" pitchFamily="18" charset="0"/>
              </a:rPr>
              <a:t>与现有系统比较的优越性</a:t>
            </a:r>
            <a:r>
              <a:rPr lang="en-US" altLang="zh-CN" sz="2400" b="1" kern="100" dirty="0">
                <a:latin typeface="Arial" panose="020B0604020202020204" pitchFamily="34" charset="0"/>
                <a:ea typeface="黑体" panose="02010609060101010101" pitchFamily="49" charset="-122"/>
                <a:cs typeface="Times New Roman" panose="02020603050405020304" pitchFamily="18" charset="0"/>
              </a:rPr>
              <a:t>:</a:t>
            </a:r>
            <a:endParaRPr lang="zh-CN" altLang="zh-CN" sz="2400" b="1" kern="100" dirty="0">
              <a:latin typeface="Arial" panose="020B0604020202020204" pitchFamily="34" charset="0"/>
              <a:ea typeface="黑体" panose="02010609060101010101" pitchFamily="49" charset="-122"/>
              <a:cs typeface="Times New Roman" panose="02020603050405020304" pitchFamily="18" charset="0"/>
            </a:endParaRPr>
          </a:p>
          <a:p>
            <a:pPr indent="266700" algn="just">
              <a:spcAft>
                <a:spcPts val="0"/>
              </a:spcAft>
            </a:pP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现有系统并不能达到本项目设想对软件所拥有的功能和效果，且现有系统不够便捷，与用户需求不契合，本项目是以城市学院师生普遍存在的图书转手和借阅需求为出发点的。</a:t>
            </a:r>
            <a:endParaRPr lang="en-US" altLang="zh-CN" sz="20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endParaRPr lang="en-US" altLang="zh-CN" sz="20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655970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fade">
                                      <p:cBhvr>
                                        <p:cTn id="7" dur="1000"/>
                                        <p:tgtEl>
                                          <p:spTgt spid="39938"/>
                                        </p:tgtEl>
                                      </p:cBhvr>
                                    </p:animEffect>
                                    <p:anim calcmode="lin" valueType="num">
                                      <p:cBhvr>
                                        <p:cTn id="8" dur="1000" fill="hold"/>
                                        <p:tgtEl>
                                          <p:spTgt spid="39938"/>
                                        </p:tgtEl>
                                        <p:attrNameLst>
                                          <p:attrName>ppt_x</p:attrName>
                                        </p:attrNameLst>
                                      </p:cBhvr>
                                      <p:tavLst>
                                        <p:tav tm="0">
                                          <p:val>
                                            <p:strVal val="#ppt_x"/>
                                          </p:val>
                                        </p:tav>
                                        <p:tav tm="100000">
                                          <p:val>
                                            <p:strVal val="#ppt_x"/>
                                          </p:val>
                                        </p:tav>
                                      </p:tavLst>
                                    </p:anim>
                                    <p:anim calcmode="lin" valueType="num">
                                      <p:cBhvr>
                                        <p:cTn id="9" dur="1000" fill="hold"/>
                                        <p:tgtEl>
                                          <p:spTgt spid="399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任意多边形 2"/>
          <p:cNvSpPr>
            <a:spLocks/>
          </p:cNvSpPr>
          <p:nvPr/>
        </p:nvSpPr>
        <p:spPr bwMode="auto">
          <a:xfrm>
            <a:off x="0" y="4213225"/>
            <a:ext cx="12192000" cy="2644775"/>
          </a:xfrm>
          <a:custGeom>
            <a:avLst/>
            <a:gdLst>
              <a:gd name="T0" fmla="*/ 8360180 w 12192000"/>
              <a:gd name="T1" fmla="*/ 0 h 2644815"/>
              <a:gd name="T2" fmla="*/ 12192000 w 12192000"/>
              <a:gd name="T3" fmla="*/ 844900 h 2644815"/>
              <a:gd name="T4" fmla="*/ 12192000 w 12192000"/>
              <a:gd name="T5" fmla="*/ 2644655 h 2644815"/>
              <a:gd name="T6" fmla="*/ 0 w 12192000"/>
              <a:gd name="T7" fmla="*/ 2644655 h 2644815"/>
              <a:gd name="T8" fmla="*/ 0 w 12192000"/>
              <a:gd name="T9" fmla="*/ 1458323 h 2644815"/>
              <a:gd name="T10" fmla="*/ 144023 w 12192000"/>
              <a:gd name="T11" fmla="*/ 1451077 h 2644815"/>
              <a:gd name="T12" fmla="*/ 8360180 w 12192000"/>
              <a:gd name="T13" fmla="*/ 0 h 26448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192000" h="2644815">
                <a:moveTo>
                  <a:pt x="8360180" y="0"/>
                </a:moveTo>
                <a:lnTo>
                  <a:pt x="12192000" y="844952"/>
                </a:lnTo>
                <a:lnTo>
                  <a:pt x="12192000" y="2644815"/>
                </a:lnTo>
                <a:lnTo>
                  <a:pt x="0" y="2644815"/>
                </a:lnTo>
                <a:lnTo>
                  <a:pt x="0" y="1458411"/>
                </a:lnTo>
                <a:lnTo>
                  <a:pt x="144023" y="1451165"/>
                </a:lnTo>
                <a:lnTo>
                  <a:pt x="8360180" y="0"/>
                </a:lnTo>
                <a:close/>
              </a:path>
            </a:pathLst>
          </a:custGeom>
          <a:solidFill>
            <a:srgbClr val="404040"/>
          </a:solidFill>
          <a:ln w="25400" cap="flat" cmpd="sng">
            <a:solidFill>
              <a:srgbClr val="000000">
                <a:alpha val="0"/>
              </a:srgbClr>
            </a:solidFill>
            <a:round/>
            <a:headEnd/>
            <a:tailEnd/>
          </a:ln>
        </p:spPr>
        <p:txBody>
          <a:bodyPr lIns="0" tIns="0" rIns="0" bIns="0" anchor="ctr"/>
          <a:lstStyle/>
          <a:p>
            <a:pPr defTabSz="609585"/>
            <a:endParaRPr lang="zh-CN" altLang="en-US" dirty="0">
              <a:solidFill>
                <a:prstClr val="black"/>
              </a:solidFill>
              <a:latin typeface="Calibri" panose="020F0502020204030204"/>
              <a:ea typeface="等线" panose="02010600030101010101" pitchFamily="2" charset="-122"/>
            </a:endParaRPr>
          </a:p>
        </p:txBody>
      </p:sp>
      <p:sp>
        <p:nvSpPr>
          <p:cNvPr id="3" name="矩形 2">
            <a:extLst>
              <a:ext uri="{FF2B5EF4-FFF2-40B4-BE49-F238E27FC236}">
                <a16:creationId xmlns:a16="http://schemas.microsoft.com/office/drawing/2014/main" id="{F234ABA8-B0E7-4495-8A1B-2371C61D24FD}"/>
              </a:ext>
            </a:extLst>
          </p:cNvPr>
          <p:cNvSpPr/>
          <p:nvPr/>
        </p:nvSpPr>
        <p:spPr>
          <a:xfrm>
            <a:off x="597763" y="292638"/>
            <a:ext cx="9931692" cy="1281505"/>
          </a:xfrm>
          <a:prstGeom prst="rect">
            <a:avLst/>
          </a:prstGeom>
        </p:spPr>
        <p:txBody>
          <a:bodyPr wrap="square">
            <a:spAutoFit/>
          </a:bodyPr>
          <a:lstStyle/>
          <a:p>
            <a:pPr algn="just">
              <a:lnSpc>
                <a:spcPct val="173000"/>
              </a:lnSpc>
              <a:spcBef>
                <a:spcPts val="1300"/>
              </a:spcBef>
              <a:spcAft>
                <a:spcPts val="1300"/>
              </a:spcAft>
            </a:pPr>
            <a:r>
              <a:rPr lang="zh-CN" altLang="zh-CN" sz="2800" b="1" kern="100" dirty="0">
                <a:latin typeface="Arial" panose="020B0604020202020204" pitchFamily="34" charset="0"/>
                <a:ea typeface="黑体" panose="02010609060101010101" pitchFamily="49" charset="-122"/>
                <a:cs typeface="Times New Roman" panose="02020603050405020304" pitchFamily="18" charset="0"/>
              </a:rPr>
              <a:t>工作负荷</a:t>
            </a:r>
          </a:p>
          <a:p>
            <a:r>
              <a:rPr lang="zh-CN" altLang="zh-CN" kern="100" dirty="0">
                <a:latin typeface="Calibri" panose="020F0502020204030204" pitchFamily="34" charset="0"/>
                <a:ea typeface="宋体" panose="02010600030101010101" pitchFamily="2" charset="-122"/>
                <a:cs typeface="Times New Roman" panose="02020603050405020304" pitchFamily="18" charset="0"/>
              </a:rPr>
              <a:t>由于数据量越来越大，现在的系统可能不能适应庞大的数据量，系统工作负荷过大。</a:t>
            </a:r>
            <a:endParaRPr lang="zh-CN" altLang="en-US" dirty="0"/>
          </a:p>
        </p:txBody>
      </p:sp>
      <p:sp>
        <p:nvSpPr>
          <p:cNvPr id="4" name="矩形 3">
            <a:extLst>
              <a:ext uri="{FF2B5EF4-FFF2-40B4-BE49-F238E27FC236}">
                <a16:creationId xmlns:a16="http://schemas.microsoft.com/office/drawing/2014/main" id="{AC39EA1E-8C64-41AA-8C70-697DCDFE6EAB}"/>
              </a:ext>
            </a:extLst>
          </p:cNvPr>
          <p:cNvSpPr/>
          <p:nvPr/>
        </p:nvSpPr>
        <p:spPr>
          <a:xfrm>
            <a:off x="597763" y="2208270"/>
            <a:ext cx="10280826" cy="1558504"/>
          </a:xfrm>
          <a:prstGeom prst="rect">
            <a:avLst/>
          </a:prstGeom>
        </p:spPr>
        <p:txBody>
          <a:bodyPr wrap="square">
            <a:spAutoFit/>
          </a:bodyPr>
          <a:lstStyle/>
          <a:p>
            <a:pPr algn="just">
              <a:lnSpc>
                <a:spcPct val="173000"/>
              </a:lnSpc>
              <a:spcBef>
                <a:spcPts val="1300"/>
              </a:spcBef>
              <a:spcAft>
                <a:spcPts val="1300"/>
              </a:spcAft>
            </a:pPr>
            <a:r>
              <a:rPr lang="zh-CN" altLang="zh-CN" sz="2800" b="1" kern="100" dirty="0">
                <a:latin typeface="Arial" panose="020B0604020202020204" pitchFamily="34" charset="0"/>
                <a:ea typeface="黑体" panose="02010609060101010101" pitchFamily="49" charset="-122"/>
                <a:cs typeface="Times New Roman" panose="02020603050405020304" pitchFamily="18" charset="0"/>
              </a:rPr>
              <a:t>费用支出</a:t>
            </a:r>
          </a:p>
          <a:p>
            <a:pPr algn="just">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人力费用：按软件工程相关人员时薪平均</a:t>
            </a:r>
            <a:r>
              <a:rPr lang="en-US" altLang="zh-CN" kern="100" dirty="0">
                <a:latin typeface="Calibri" panose="020F0502020204030204" pitchFamily="34" charset="0"/>
                <a:ea typeface="宋体" panose="02010600030101010101" pitchFamily="2" charset="-122"/>
                <a:cs typeface="Times New Roman" panose="02020603050405020304" pitchFamily="18" charset="0"/>
              </a:rPr>
              <a:t>68</a:t>
            </a:r>
            <a:r>
              <a:rPr lang="zh-CN" altLang="zh-CN" kern="100" dirty="0">
                <a:latin typeface="Calibri" panose="020F0502020204030204" pitchFamily="34" charset="0"/>
                <a:ea typeface="宋体" panose="02010600030101010101" pitchFamily="2" charset="-122"/>
                <a:cs typeface="Times New Roman" panose="02020603050405020304" pitchFamily="18" charset="0"/>
              </a:rPr>
              <a:t>元算，每人每周最低</a:t>
            </a:r>
            <a:r>
              <a:rPr lang="en-US" altLang="zh-CN" kern="100" dirty="0">
                <a:latin typeface="Calibri" panose="020F0502020204030204" pitchFamily="34" charset="0"/>
                <a:ea typeface="宋体" panose="02010600030101010101" pitchFamily="2" charset="-122"/>
                <a:cs typeface="Times New Roman" panose="02020603050405020304" pitchFamily="18" charset="0"/>
              </a:rPr>
              <a:t>4</a:t>
            </a:r>
            <a:r>
              <a:rPr lang="zh-CN" altLang="zh-CN" kern="100" dirty="0">
                <a:latin typeface="Calibri" panose="020F0502020204030204" pitchFamily="34" charset="0"/>
                <a:ea typeface="宋体" panose="02010600030101010101" pitchFamily="2" charset="-122"/>
                <a:cs typeface="Times New Roman" panose="02020603050405020304" pitchFamily="18" charset="0"/>
              </a:rPr>
              <a:t>小时，</a:t>
            </a:r>
            <a:r>
              <a:rPr lang="en-US" altLang="zh-CN" kern="100" dirty="0">
                <a:latin typeface="Calibri" panose="020F0502020204030204" pitchFamily="34" charset="0"/>
                <a:ea typeface="宋体" panose="02010600030101010101" pitchFamily="2" charset="-122"/>
                <a:cs typeface="Times New Roman" panose="02020603050405020304" pitchFamily="18" charset="0"/>
              </a:rPr>
              <a:t>15</a:t>
            </a:r>
            <a:r>
              <a:rPr lang="zh-CN" altLang="zh-CN" kern="100" dirty="0">
                <a:latin typeface="Calibri" panose="020F0502020204030204" pitchFamily="34" charset="0"/>
                <a:ea typeface="宋体" panose="02010600030101010101" pitchFamily="2" charset="-122"/>
                <a:cs typeface="Times New Roman" panose="02020603050405020304" pitchFamily="18" charset="0"/>
              </a:rPr>
              <a:t>周最少需要</a:t>
            </a:r>
            <a:r>
              <a:rPr lang="en-US" altLang="zh-CN" kern="100" dirty="0">
                <a:latin typeface="Calibri" panose="020F0502020204030204" pitchFamily="34" charset="0"/>
                <a:ea typeface="宋体" panose="02010600030101010101" pitchFamily="2" charset="-122"/>
                <a:cs typeface="Times New Roman" panose="02020603050405020304" pitchFamily="18" charset="0"/>
              </a:rPr>
              <a:t>12240</a:t>
            </a:r>
            <a:r>
              <a:rPr lang="zh-CN" altLang="zh-CN" kern="100" dirty="0">
                <a:latin typeface="Calibri" panose="020F0502020204030204" pitchFamily="34" charset="0"/>
                <a:ea typeface="宋体" panose="02010600030101010101" pitchFamily="2" charset="-122"/>
                <a:cs typeface="Times New Roman" panose="02020603050405020304" pitchFamily="18" charset="0"/>
              </a:rPr>
              <a:t>元</a:t>
            </a:r>
          </a:p>
          <a:p>
            <a:r>
              <a:rPr lang="zh-CN" altLang="zh-CN" kern="100" dirty="0">
                <a:latin typeface="Calibri" panose="020F0502020204030204" pitchFamily="34" charset="0"/>
                <a:ea typeface="宋体" panose="02010600030101010101" pitchFamily="2" charset="-122"/>
                <a:cs typeface="Times New Roman" panose="02020603050405020304" pitchFamily="18" charset="0"/>
              </a:rPr>
              <a:t>微信公众号认证费用：</a:t>
            </a:r>
            <a:r>
              <a:rPr lang="en-US" altLang="zh-CN" kern="100" dirty="0">
                <a:latin typeface="Calibri" panose="020F0502020204030204" pitchFamily="34" charset="0"/>
                <a:ea typeface="宋体" panose="02010600030101010101" pitchFamily="2" charset="-122"/>
                <a:cs typeface="Times New Roman" panose="02020603050405020304" pitchFamily="18" charset="0"/>
              </a:rPr>
              <a:t>300</a:t>
            </a:r>
            <a:r>
              <a:rPr lang="zh-CN" altLang="zh-CN" kern="100" dirty="0">
                <a:latin typeface="Calibri" panose="020F0502020204030204" pitchFamily="34" charset="0"/>
                <a:ea typeface="宋体" panose="02010600030101010101" pitchFamily="2" charset="-122"/>
                <a:cs typeface="Times New Roman" panose="02020603050405020304" pitchFamily="18" charset="0"/>
              </a:rPr>
              <a:t>元</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zh-CN" altLang="zh-CN" kern="100" dirty="0">
                <a:latin typeface="Calibri" panose="020F0502020204030204" pitchFamily="34" charset="0"/>
                <a:ea typeface="宋体" panose="02010600030101010101" pitchFamily="2" charset="-122"/>
                <a:cs typeface="Times New Roman" panose="02020603050405020304" pitchFamily="18" charset="0"/>
              </a:rPr>
              <a:t>年</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域名费用：</a:t>
            </a:r>
            <a:r>
              <a:rPr lang="en-US" altLang="zh-CN" kern="100" dirty="0">
                <a:latin typeface="Calibri" panose="020F0502020204030204" pitchFamily="34" charset="0"/>
                <a:ea typeface="宋体" panose="02010600030101010101" pitchFamily="2" charset="-122"/>
                <a:cs typeface="Times New Roman" panose="02020603050405020304" pitchFamily="18" charset="0"/>
              </a:rPr>
              <a:t>50</a:t>
            </a:r>
            <a:r>
              <a:rPr lang="zh-CN" altLang="zh-CN" kern="100" dirty="0">
                <a:latin typeface="Calibri" panose="020F0502020204030204" pitchFamily="34" charset="0"/>
                <a:ea typeface="宋体" panose="02010600030101010101" pitchFamily="2" charset="-122"/>
                <a:cs typeface="Times New Roman" panose="02020603050405020304" pitchFamily="18" charset="0"/>
              </a:rPr>
              <a:t>元</a:t>
            </a:r>
            <a:endParaRPr lang="zh-CN" altLang="en-US" dirty="0"/>
          </a:p>
        </p:txBody>
      </p:sp>
    </p:spTree>
    <p:extLst>
      <p:ext uri="{BB962C8B-B14F-4D97-AF65-F5344CB8AC3E}">
        <p14:creationId xmlns:p14="http://schemas.microsoft.com/office/powerpoint/2010/main" val="35952008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fade">
                                      <p:cBhvr>
                                        <p:cTn id="7" dur="1000"/>
                                        <p:tgtEl>
                                          <p:spTgt spid="39938"/>
                                        </p:tgtEl>
                                      </p:cBhvr>
                                    </p:animEffect>
                                    <p:anim calcmode="lin" valueType="num">
                                      <p:cBhvr>
                                        <p:cTn id="8" dur="1000" fill="hold"/>
                                        <p:tgtEl>
                                          <p:spTgt spid="39938"/>
                                        </p:tgtEl>
                                        <p:attrNameLst>
                                          <p:attrName>ppt_x</p:attrName>
                                        </p:attrNameLst>
                                      </p:cBhvr>
                                      <p:tavLst>
                                        <p:tav tm="0">
                                          <p:val>
                                            <p:strVal val="#ppt_x"/>
                                          </p:val>
                                        </p:tav>
                                        <p:tav tm="100000">
                                          <p:val>
                                            <p:strVal val="#ppt_x"/>
                                          </p:val>
                                        </p:tav>
                                      </p:tavLst>
                                    </p:anim>
                                    <p:anim calcmode="lin" valueType="num">
                                      <p:cBhvr>
                                        <p:cTn id="9" dur="1000" fill="hold"/>
                                        <p:tgtEl>
                                          <p:spTgt spid="399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组合 27"/>
          <p:cNvGrpSpPr>
            <a:grpSpLocks/>
          </p:cNvGrpSpPr>
          <p:nvPr/>
        </p:nvGrpSpPr>
        <p:grpSpPr bwMode="auto">
          <a:xfrm>
            <a:off x="6848475" y="1658939"/>
            <a:ext cx="5740400" cy="4740275"/>
            <a:chOff x="0" y="0"/>
            <a:chExt cx="4381501" cy="3617913"/>
          </a:xfrm>
        </p:grpSpPr>
        <p:grpSp>
          <p:nvGrpSpPr>
            <p:cNvPr id="28682" name="组合 30"/>
            <p:cNvGrpSpPr>
              <a:grpSpLocks/>
            </p:cNvGrpSpPr>
            <p:nvPr/>
          </p:nvGrpSpPr>
          <p:grpSpPr bwMode="auto">
            <a:xfrm rot="-1583184">
              <a:off x="0" y="0"/>
              <a:ext cx="4381501" cy="3617913"/>
              <a:chOff x="0" y="0"/>
              <a:chExt cx="4381501" cy="3617913"/>
            </a:xfrm>
          </p:grpSpPr>
          <p:sp>
            <p:nvSpPr>
              <p:cNvPr id="28689" name="Rectangle 49"/>
              <p:cNvSpPr>
                <a:spLocks noChangeArrowheads="1"/>
              </p:cNvSpPr>
              <p:nvPr/>
            </p:nvSpPr>
            <p:spPr bwMode="auto">
              <a:xfrm>
                <a:off x="230188" y="2593975"/>
                <a:ext cx="661988" cy="617538"/>
              </a:xfrm>
              <a:prstGeom prst="rect">
                <a:avLst/>
              </a:prstGeom>
              <a:solidFill>
                <a:srgbClr val="EBCF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0" name="Freeform 50"/>
              <p:cNvSpPr>
                <a:spLocks/>
              </p:cNvSpPr>
              <p:nvPr/>
            </p:nvSpPr>
            <p:spPr bwMode="auto">
              <a:xfrm>
                <a:off x="128588" y="1776413"/>
                <a:ext cx="982663" cy="900113"/>
              </a:xfrm>
              <a:custGeom>
                <a:avLst/>
                <a:gdLst>
                  <a:gd name="T0" fmla="*/ 2147483647 w 375"/>
                  <a:gd name="T1" fmla="*/ 2147483647 h 343"/>
                  <a:gd name="T2" fmla="*/ 2147483647 w 375"/>
                  <a:gd name="T3" fmla="*/ 2147483647 h 343"/>
                  <a:gd name="T4" fmla="*/ 2147483647 w 375"/>
                  <a:gd name="T5" fmla="*/ 2147483647 h 343"/>
                  <a:gd name="T6" fmla="*/ 0 w 375"/>
                  <a:gd name="T7" fmla="*/ 2147483647 h 343"/>
                  <a:gd name="T8" fmla="*/ 0 w 375"/>
                  <a:gd name="T9" fmla="*/ 2147483647 h 343"/>
                  <a:gd name="T10" fmla="*/ 2147483647 w 375"/>
                  <a:gd name="T11" fmla="*/ 0 h 343"/>
                  <a:gd name="T12" fmla="*/ 2147483647 w 375"/>
                  <a:gd name="T13" fmla="*/ 0 h 343"/>
                  <a:gd name="T14" fmla="*/ 2147483647 w 375"/>
                  <a:gd name="T15" fmla="*/ 2147483647 h 343"/>
                  <a:gd name="T16" fmla="*/ 2147483647 w 375"/>
                  <a:gd name="T17" fmla="*/ 2147483647 h 3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5" h="343">
                    <a:moveTo>
                      <a:pt x="375" y="268"/>
                    </a:moveTo>
                    <a:cubicBezTo>
                      <a:pt x="375" y="310"/>
                      <a:pt x="345" y="343"/>
                      <a:pt x="307" y="343"/>
                    </a:cubicBezTo>
                    <a:cubicBezTo>
                      <a:pt x="69" y="343"/>
                      <a:pt x="69" y="343"/>
                      <a:pt x="69" y="343"/>
                    </a:cubicBezTo>
                    <a:cubicBezTo>
                      <a:pt x="31" y="343"/>
                      <a:pt x="0" y="310"/>
                      <a:pt x="0" y="268"/>
                    </a:cubicBezTo>
                    <a:cubicBezTo>
                      <a:pt x="0" y="75"/>
                      <a:pt x="0" y="75"/>
                      <a:pt x="0" y="75"/>
                    </a:cubicBezTo>
                    <a:cubicBezTo>
                      <a:pt x="0" y="33"/>
                      <a:pt x="31" y="0"/>
                      <a:pt x="69" y="0"/>
                    </a:cubicBezTo>
                    <a:cubicBezTo>
                      <a:pt x="307" y="0"/>
                      <a:pt x="307" y="0"/>
                      <a:pt x="307" y="0"/>
                    </a:cubicBezTo>
                    <a:cubicBezTo>
                      <a:pt x="345" y="0"/>
                      <a:pt x="375" y="33"/>
                      <a:pt x="375" y="75"/>
                    </a:cubicBezTo>
                    <a:lnTo>
                      <a:pt x="375" y="268"/>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91" name="Freeform 51"/>
              <p:cNvSpPr>
                <a:spLocks/>
              </p:cNvSpPr>
              <p:nvPr/>
            </p:nvSpPr>
            <p:spPr bwMode="auto">
              <a:xfrm>
                <a:off x="12701" y="1749425"/>
                <a:ext cx="428625" cy="931863"/>
              </a:xfrm>
              <a:custGeom>
                <a:avLst/>
                <a:gdLst>
                  <a:gd name="T0" fmla="*/ 2147483647 w 163"/>
                  <a:gd name="T1" fmla="*/ 0 h 355"/>
                  <a:gd name="T2" fmla="*/ 2147483647 w 163"/>
                  <a:gd name="T3" fmla="*/ 2147483647 h 355"/>
                  <a:gd name="T4" fmla="*/ 2147483647 w 163"/>
                  <a:gd name="T5" fmla="*/ 2147483647 h 355"/>
                  <a:gd name="T6" fmla="*/ 2147483647 w 163"/>
                  <a:gd name="T7" fmla="*/ 2147483647 h 355"/>
                  <a:gd name="T8" fmla="*/ 2147483647 w 163"/>
                  <a:gd name="T9" fmla="*/ 2147483647 h 355"/>
                  <a:gd name="T10" fmla="*/ 2147483647 w 163"/>
                  <a:gd name="T11" fmla="*/ 2147483647 h 355"/>
                  <a:gd name="T12" fmla="*/ 2147483647 w 163"/>
                  <a:gd name="T13" fmla="*/ 2147483647 h 355"/>
                  <a:gd name="T14" fmla="*/ 2147483647 w 163"/>
                  <a:gd name="T15" fmla="*/ 0 h 355"/>
                  <a:gd name="T16" fmla="*/ 2147483647 w 163"/>
                  <a:gd name="T17" fmla="*/ 0 h 3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3" h="355">
                    <a:moveTo>
                      <a:pt x="62" y="0"/>
                    </a:moveTo>
                    <a:cubicBezTo>
                      <a:pt x="28" y="0"/>
                      <a:pt x="0" y="28"/>
                      <a:pt x="1" y="64"/>
                    </a:cubicBezTo>
                    <a:cubicBezTo>
                      <a:pt x="9" y="290"/>
                      <a:pt x="9" y="290"/>
                      <a:pt x="9" y="290"/>
                    </a:cubicBezTo>
                    <a:cubicBezTo>
                      <a:pt x="10" y="325"/>
                      <a:pt x="39" y="355"/>
                      <a:pt x="74" y="355"/>
                    </a:cubicBezTo>
                    <a:cubicBezTo>
                      <a:pt x="101" y="355"/>
                      <a:pt x="101" y="355"/>
                      <a:pt x="101" y="355"/>
                    </a:cubicBezTo>
                    <a:cubicBezTo>
                      <a:pt x="136" y="355"/>
                      <a:pt x="163" y="327"/>
                      <a:pt x="162" y="291"/>
                    </a:cubicBezTo>
                    <a:cubicBezTo>
                      <a:pt x="154" y="65"/>
                      <a:pt x="154" y="65"/>
                      <a:pt x="154" y="65"/>
                    </a:cubicBezTo>
                    <a:cubicBezTo>
                      <a:pt x="153" y="30"/>
                      <a:pt x="124" y="1"/>
                      <a:pt x="89" y="0"/>
                    </a:cubicBezTo>
                    <a:lnTo>
                      <a:pt x="62" y="0"/>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92" name="Rectangle 52"/>
              <p:cNvSpPr>
                <a:spLocks noChangeArrowheads="1"/>
              </p:cNvSpPr>
              <p:nvPr/>
            </p:nvSpPr>
            <p:spPr bwMode="auto">
              <a:xfrm>
                <a:off x="161926" y="2744788"/>
                <a:ext cx="823913" cy="254000"/>
              </a:xfrm>
              <a:prstGeom prst="rect">
                <a:avLst/>
              </a:prstGeom>
              <a:solidFill>
                <a:srgbClr val="FEFA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3" name="Rectangle 53"/>
              <p:cNvSpPr>
                <a:spLocks noChangeArrowheads="1"/>
              </p:cNvSpPr>
              <p:nvPr/>
            </p:nvSpPr>
            <p:spPr bwMode="auto">
              <a:xfrm>
                <a:off x="560388" y="2744788"/>
                <a:ext cx="425450" cy="254000"/>
              </a:xfrm>
              <a:prstGeom prst="rect">
                <a:avLst/>
              </a:prstGeom>
              <a:solidFill>
                <a:srgbClr val="BFBCA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4" name="Rectangle 54"/>
              <p:cNvSpPr>
                <a:spLocks noChangeArrowheads="1"/>
              </p:cNvSpPr>
              <p:nvPr/>
            </p:nvSpPr>
            <p:spPr bwMode="auto">
              <a:xfrm>
                <a:off x="73026" y="2998788"/>
                <a:ext cx="1004888" cy="619125"/>
              </a:xfrm>
              <a:prstGeom prst="rect">
                <a:avLst/>
              </a:prstGeom>
              <a:solidFill>
                <a:srgbClr val="473F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5" name="Rectangle 55"/>
              <p:cNvSpPr>
                <a:spLocks noChangeArrowheads="1"/>
              </p:cNvSpPr>
              <p:nvPr/>
            </p:nvSpPr>
            <p:spPr bwMode="auto">
              <a:xfrm>
                <a:off x="560388" y="2998788"/>
                <a:ext cx="517525" cy="619125"/>
              </a:xfrm>
              <a:prstGeom prst="rect">
                <a:avLst/>
              </a:prstGeom>
              <a:solidFill>
                <a:srgbClr val="352F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6" name="Oval 56"/>
              <p:cNvSpPr>
                <a:spLocks noChangeArrowheads="1"/>
              </p:cNvSpPr>
              <p:nvPr/>
            </p:nvSpPr>
            <p:spPr bwMode="auto">
              <a:xfrm>
                <a:off x="800101" y="2806700"/>
                <a:ext cx="152400" cy="149225"/>
              </a:xfrm>
              <a:prstGeom prst="ellipse">
                <a:avLst/>
              </a:prstGeom>
              <a:solidFill>
                <a:srgbClr val="F9E5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7" name="Freeform 57"/>
              <p:cNvSpPr>
                <a:spLocks/>
              </p:cNvSpPr>
              <p:nvPr/>
            </p:nvSpPr>
            <p:spPr bwMode="auto">
              <a:xfrm>
                <a:off x="244476" y="0"/>
                <a:ext cx="3476625" cy="2555875"/>
              </a:xfrm>
              <a:custGeom>
                <a:avLst/>
                <a:gdLst>
                  <a:gd name="T0" fmla="*/ 2147483647 w 1326"/>
                  <a:gd name="T1" fmla="*/ 0 h 974"/>
                  <a:gd name="T2" fmla="*/ 2147483647 w 1326"/>
                  <a:gd name="T3" fmla="*/ 0 h 974"/>
                  <a:gd name="T4" fmla="*/ 0 w 1326"/>
                  <a:gd name="T5" fmla="*/ 2147483647 h 974"/>
                  <a:gd name="T6" fmla="*/ 0 w 1326"/>
                  <a:gd name="T7" fmla="*/ 2147483647 h 974"/>
                  <a:gd name="T8" fmla="*/ 2147483647 w 1326"/>
                  <a:gd name="T9" fmla="*/ 2147483647 h 974"/>
                  <a:gd name="T10" fmla="*/ 2147483647 w 1326"/>
                  <a:gd name="T11" fmla="*/ 2147483647 h 974"/>
                  <a:gd name="T12" fmla="*/ 2147483647 w 1326"/>
                  <a:gd name="T13" fmla="*/ 2147483647 h 974"/>
                  <a:gd name="T14" fmla="*/ 2147483647 w 1326"/>
                  <a:gd name="T15" fmla="*/ 2147483647 h 974"/>
                  <a:gd name="T16" fmla="*/ 2147483647 w 1326"/>
                  <a:gd name="T17" fmla="*/ 0 h 9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6" h="974">
                    <a:moveTo>
                      <a:pt x="1266" y="0"/>
                    </a:moveTo>
                    <a:cubicBezTo>
                      <a:pt x="60" y="0"/>
                      <a:pt x="60" y="0"/>
                      <a:pt x="60" y="0"/>
                    </a:cubicBezTo>
                    <a:cubicBezTo>
                      <a:pt x="27" y="0"/>
                      <a:pt x="0" y="28"/>
                      <a:pt x="0" y="62"/>
                    </a:cubicBezTo>
                    <a:cubicBezTo>
                      <a:pt x="0" y="912"/>
                      <a:pt x="0" y="912"/>
                      <a:pt x="0" y="912"/>
                    </a:cubicBezTo>
                    <a:cubicBezTo>
                      <a:pt x="0" y="946"/>
                      <a:pt x="27" y="974"/>
                      <a:pt x="60" y="974"/>
                    </a:cubicBezTo>
                    <a:cubicBezTo>
                      <a:pt x="1266" y="974"/>
                      <a:pt x="1266" y="974"/>
                      <a:pt x="1266" y="974"/>
                    </a:cubicBezTo>
                    <a:cubicBezTo>
                      <a:pt x="1300" y="974"/>
                      <a:pt x="1326" y="946"/>
                      <a:pt x="1326" y="912"/>
                    </a:cubicBezTo>
                    <a:cubicBezTo>
                      <a:pt x="1326" y="62"/>
                      <a:pt x="1326" y="62"/>
                      <a:pt x="1326" y="62"/>
                    </a:cubicBezTo>
                    <a:cubicBezTo>
                      <a:pt x="1326" y="28"/>
                      <a:pt x="1300" y="0"/>
                      <a:pt x="1266" y="0"/>
                    </a:cubicBezTo>
                    <a:close/>
                  </a:path>
                </a:pathLst>
              </a:custGeom>
              <a:solidFill>
                <a:srgbClr val="4357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98" name="Oval 58"/>
              <p:cNvSpPr>
                <a:spLocks noChangeArrowheads="1"/>
              </p:cNvSpPr>
              <p:nvPr/>
            </p:nvSpPr>
            <p:spPr bwMode="auto">
              <a:xfrm>
                <a:off x="401638" y="1820863"/>
                <a:ext cx="69850" cy="71438"/>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9" name="Oval 59"/>
              <p:cNvSpPr>
                <a:spLocks noChangeArrowheads="1"/>
              </p:cNvSpPr>
              <p:nvPr/>
            </p:nvSpPr>
            <p:spPr bwMode="auto">
              <a:xfrm>
                <a:off x="401638" y="1592263"/>
                <a:ext cx="69850" cy="73025"/>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700" name="Oval 60"/>
              <p:cNvSpPr>
                <a:spLocks noChangeArrowheads="1"/>
              </p:cNvSpPr>
              <p:nvPr/>
            </p:nvSpPr>
            <p:spPr bwMode="auto">
              <a:xfrm>
                <a:off x="401638" y="1366838"/>
                <a:ext cx="69850" cy="71438"/>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701" name="Oval 61"/>
              <p:cNvSpPr>
                <a:spLocks noChangeArrowheads="1"/>
              </p:cNvSpPr>
              <p:nvPr/>
            </p:nvSpPr>
            <p:spPr bwMode="auto">
              <a:xfrm>
                <a:off x="401638" y="1138238"/>
                <a:ext cx="69850" cy="74613"/>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702" name="Rectangle 63"/>
              <p:cNvSpPr>
                <a:spLocks noChangeArrowheads="1"/>
              </p:cNvSpPr>
              <p:nvPr/>
            </p:nvSpPr>
            <p:spPr bwMode="auto">
              <a:xfrm>
                <a:off x="658813" y="195263"/>
                <a:ext cx="2862263" cy="21685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703" name="Freeform 64"/>
              <p:cNvSpPr>
                <a:spLocks/>
              </p:cNvSpPr>
              <p:nvPr/>
            </p:nvSpPr>
            <p:spPr bwMode="auto">
              <a:xfrm>
                <a:off x="658813" y="195263"/>
                <a:ext cx="2862263" cy="2168525"/>
              </a:xfrm>
              <a:custGeom>
                <a:avLst/>
                <a:gdLst>
                  <a:gd name="T0" fmla="*/ 2147483647 w 1803"/>
                  <a:gd name="T1" fmla="*/ 0 h 1366"/>
                  <a:gd name="T2" fmla="*/ 2147483647 w 1803"/>
                  <a:gd name="T3" fmla="*/ 2147483647 h 1366"/>
                  <a:gd name="T4" fmla="*/ 0 w 1803"/>
                  <a:gd name="T5" fmla="*/ 2147483647 h 1366"/>
                  <a:gd name="T6" fmla="*/ 2147483647 w 1803"/>
                  <a:gd name="T7" fmla="*/ 0 h 13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03" h="1366">
                    <a:moveTo>
                      <a:pt x="1803" y="0"/>
                    </a:moveTo>
                    <a:lnTo>
                      <a:pt x="1803" y="1366"/>
                    </a:lnTo>
                    <a:lnTo>
                      <a:pt x="0" y="1366"/>
                    </a:lnTo>
                    <a:lnTo>
                      <a:pt x="180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4" name="Freeform 72"/>
              <p:cNvSpPr>
                <a:spLocks/>
              </p:cNvSpPr>
              <p:nvPr/>
            </p:nvSpPr>
            <p:spPr bwMode="auto">
              <a:xfrm>
                <a:off x="2519363" y="1747838"/>
                <a:ext cx="481013" cy="603250"/>
              </a:xfrm>
              <a:custGeom>
                <a:avLst/>
                <a:gdLst>
                  <a:gd name="T0" fmla="*/ 2147483647 w 183"/>
                  <a:gd name="T1" fmla="*/ 2147483647 h 230"/>
                  <a:gd name="T2" fmla="*/ 2147483647 w 183"/>
                  <a:gd name="T3" fmla="*/ 2147483647 h 230"/>
                  <a:gd name="T4" fmla="*/ 2147483647 w 183"/>
                  <a:gd name="T5" fmla="*/ 2147483647 h 230"/>
                  <a:gd name="T6" fmla="*/ 2147483647 w 183"/>
                  <a:gd name="T7" fmla="*/ 2147483647 h 230"/>
                  <a:gd name="T8" fmla="*/ 2147483647 w 183"/>
                  <a:gd name="T9" fmla="*/ 2147483647 h 230"/>
                  <a:gd name="T10" fmla="*/ 2147483647 w 183"/>
                  <a:gd name="T11" fmla="*/ 2147483647 h 230"/>
                  <a:gd name="T12" fmla="*/ 2147483647 w 183"/>
                  <a:gd name="T13" fmla="*/ 2147483647 h 230"/>
                  <a:gd name="T14" fmla="*/ 2147483647 w 183"/>
                  <a:gd name="T15" fmla="*/ 2147483647 h 230"/>
                  <a:gd name="T16" fmla="*/ 2147483647 w 183"/>
                  <a:gd name="T17" fmla="*/ 2147483647 h 2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3" h="230">
                    <a:moveTo>
                      <a:pt x="42" y="11"/>
                    </a:moveTo>
                    <a:cubicBezTo>
                      <a:pt x="62" y="0"/>
                      <a:pt x="87" y="7"/>
                      <a:pt x="99" y="27"/>
                    </a:cubicBezTo>
                    <a:cubicBezTo>
                      <a:pt x="172" y="153"/>
                      <a:pt x="172" y="153"/>
                      <a:pt x="172" y="153"/>
                    </a:cubicBezTo>
                    <a:cubicBezTo>
                      <a:pt x="183" y="173"/>
                      <a:pt x="176" y="198"/>
                      <a:pt x="156" y="210"/>
                    </a:cubicBezTo>
                    <a:cubicBezTo>
                      <a:pt x="141" y="218"/>
                      <a:pt x="141" y="218"/>
                      <a:pt x="141" y="218"/>
                    </a:cubicBezTo>
                    <a:cubicBezTo>
                      <a:pt x="121" y="230"/>
                      <a:pt x="96" y="223"/>
                      <a:pt x="84" y="203"/>
                    </a:cubicBezTo>
                    <a:cubicBezTo>
                      <a:pt x="11" y="77"/>
                      <a:pt x="11" y="77"/>
                      <a:pt x="11" y="77"/>
                    </a:cubicBezTo>
                    <a:cubicBezTo>
                      <a:pt x="0" y="57"/>
                      <a:pt x="7" y="31"/>
                      <a:pt x="27" y="20"/>
                    </a:cubicBezTo>
                    <a:lnTo>
                      <a:pt x="42" y="11"/>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5" name="Freeform 73"/>
              <p:cNvSpPr>
                <a:spLocks/>
              </p:cNvSpPr>
              <p:nvPr/>
            </p:nvSpPr>
            <p:spPr bwMode="auto">
              <a:xfrm>
                <a:off x="2527301" y="1747838"/>
                <a:ext cx="469900" cy="536575"/>
              </a:xfrm>
              <a:custGeom>
                <a:avLst/>
                <a:gdLst>
                  <a:gd name="T0" fmla="*/ 2147483647 w 179"/>
                  <a:gd name="T1" fmla="*/ 2147483647 h 205"/>
                  <a:gd name="T2" fmla="*/ 2147483647 w 179"/>
                  <a:gd name="T3" fmla="*/ 2147483647 h 205"/>
                  <a:gd name="T4" fmla="*/ 2147483647 w 179"/>
                  <a:gd name="T5" fmla="*/ 2147483647 h 205"/>
                  <a:gd name="T6" fmla="*/ 2147483647 w 179"/>
                  <a:gd name="T7" fmla="*/ 2147483647 h 205"/>
                  <a:gd name="T8" fmla="*/ 2147483647 w 179"/>
                  <a:gd name="T9" fmla="*/ 2147483647 h 205"/>
                  <a:gd name="T10" fmla="*/ 2147483647 w 179"/>
                  <a:gd name="T11" fmla="*/ 2147483647 h 205"/>
                  <a:gd name="T12" fmla="*/ 2147483647 w 179"/>
                  <a:gd name="T13" fmla="*/ 2147483647 h 205"/>
                  <a:gd name="T14" fmla="*/ 2147483647 w 179"/>
                  <a:gd name="T15" fmla="*/ 2147483647 h 205"/>
                  <a:gd name="T16" fmla="*/ 2147483647 w 179"/>
                  <a:gd name="T17" fmla="*/ 2147483647 h 2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 h="205">
                    <a:moveTo>
                      <a:pt x="4" y="66"/>
                    </a:moveTo>
                    <a:cubicBezTo>
                      <a:pt x="9" y="64"/>
                      <a:pt x="9" y="64"/>
                      <a:pt x="9" y="64"/>
                    </a:cubicBezTo>
                    <a:cubicBezTo>
                      <a:pt x="38" y="47"/>
                      <a:pt x="105" y="40"/>
                      <a:pt x="122" y="69"/>
                    </a:cubicBezTo>
                    <a:cubicBezTo>
                      <a:pt x="160" y="205"/>
                      <a:pt x="160" y="205"/>
                      <a:pt x="160" y="205"/>
                    </a:cubicBezTo>
                    <a:cubicBezTo>
                      <a:pt x="175" y="192"/>
                      <a:pt x="179" y="170"/>
                      <a:pt x="169" y="153"/>
                    </a:cubicBezTo>
                    <a:cubicBezTo>
                      <a:pt x="96" y="27"/>
                      <a:pt x="96" y="27"/>
                      <a:pt x="96" y="27"/>
                    </a:cubicBezTo>
                    <a:cubicBezTo>
                      <a:pt x="84" y="7"/>
                      <a:pt x="59" y="0"/>
                      <a:pt x="39" y="11"/>
                    </a:cubicBezTo>
                    <a:cubicBezTo>
                      <a:pt x="24" y="20"/>
                      <a:pt x="24" y="20"/>
                      <a:pt x="24" y="20"/>
                    </a:cubicBezTo>
                    <a:cubicBezTo>
                      <a:pt x="7" y="30"/>
                      <a:pt x="0" y="49"/>
                      <a:pt x="4" y="66"/>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6" name="Freeform 74"/>
              <p:cNvSpPr>
                <a:spLocks/>
              </p:cNvSpPr>
              <p:nvPr/>
            </p:nvSpPr>
            <p:spPr bwMode="auto">
              <a:xfrm>
                <a:off x="2747963" y="1612900"/>
                <a:ext cx="482600" cy="606425"/>
              </a:xfrm>
              <a:custGeom>
                <a:avLst/>
                <a:gdLst>
                  <a:gd name="T0" fmla="*/ 2147483647 w 184"/>
                  <a:gd name="T1" fmla="*/ 2147483647 h 231"/>
                  <a:gd name="T2" fmla="*/ 2147483647 w 184"/>
                  <a:gd name="T3" fmla="*/ 2147483647 h 231"/>
                  <a:gd name="T4" fmla="*/ 2147483647 w 184"/>
                  <a:gd name="T5" fmla="*/ 2147483647 h 231"/>
                  <a:gd name="T6" fmla="*/ 2147483647 w 184"/>
                  <a:gd name="T7" fmla="*/ 2147483647 h 231"/>
                  <a:gd name="T8" fmla="*/ 2147483647 w 184"/>
                  <a:gd name="T9" fmla="*/ 2147483647 h 231"/>
                  <a:gd name="T10" fmla="*/ 2147483647 w 184"/>
                  <a:gd name="T11" fmla="*/ 2147483647 h 231"/>
                  <a:gd name="T12" fmla="*/ 2147483647 w 184"/>
                  <a:gd name="T13" fmla="*/ 2147483647 h 231"/>
                  <a:gd name="T14" fmla="*/ 2147483647 w 184"/>
                  <a:gd name="T15" fmla="*/ 2147483647 h 231"/>
                  <a:gd name="T16" fmla="*/ 2147483647 w 184"/>
                  <a:gd name="T17" fmla="*/ 2147483647 h 2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4" h="231">
                    <a:moveTo>
                      <a:pt x="42" y="12"/>
                    </a:moveTo>
                    <a:cubicBezTo>
                      <a:pt x="62" y="0"/>
                      <a:pt x="88" y="7"/>
                      <a:pt x="99" y="27"/>
                    </a:cubicBezTo>
                    <a:cubicBezTo>
                      <a:pt x="172" y="153"/>
                      <a:pt x="172" y="153"/>
                      <a:pt x="172" y="153"/>
                    </a:cubicBezTo>
                    <a:cubicBezTo>
                      <a:pt x="184" y="173"/>
                      <a:pt x="177" y="199"/>
                      <a:pt x="157" y="210"/>
                    </a:cubicBezTo>
                    <a:cubicBezTo>
                      <a:pt x="142" y="219"/>
                      <a:pt x="142" y="219"/>
                      <a:pt x="142" y="219"/>
                    </a:cubicBezTo>
                    <a:cubicBezTo>
                      <a:pt x="122" y="231"/>
                      <a:pt x="96" y="224"/>
                      <a:pt x="85" y="204"/>
                    </a:cubicBezTo>
                    <a:cubicBezTo>
                      <a:pt x="12" y="78"/>
                      <a:pt x="12" y="78"/>
                      <a:pt x="12" y="78"/>
                    </a:cubicBezTo>
                    <a:cubicBezTo>
                      <a:pt x="0" y="58"/>
                      <a:pt x="7" y="32"/>
                      <a:pt x="27" y="20"/>
                    </a:cubicBezTo>
                    <a:lnTo>
                      <a:pt x="42" y="12"/>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7" name="Freeform 75"/>
              <p:cNvSpPr>
                <a:spLocks/>
              </p:cNvSpPr>
              <p:nvPr/>
            </p:nvSpPr>
            <p:spPr bwMode="auto">
              <a:xfrm>
                <a:off x="2755901" y="1612900"/>
                <a:ext cx="469900" cy="538163"/>
              </a:xfrm>
              <a:custGeom>
                <a:avLst/>
                <a:gdLst>
                  <a:gd name="T0" fmla="*/ 2147483647 w 179"/>
                  <a:gd name="T1" fmla="*/ 2147483647 h 205"/>
                  <a:gd name="T2" fmla="*/ 2147483647 w 179"/>
                  <a:gd name="T3" fmla="*/ 2147483647 h 205"/>
                  <a:gd name="T4" fmla="*/ 2147483647 w 179"/>
                  <a:gd name="T5" fmla="*/ 2147483647 h 205"/>
                  <a:gd name="T6" fmla="*/ 2147483647 w 179"/>
                  <a:gd name="T7" fmla="*/ 2147483647 h 205"/>
                  <a:gd name="T8" fmla="*/ 2147483647 w 179"/>
                  <a:gd name="T9" fmla="*/ 2147483647 h 205"/>
                  <a:gd name="T10" fmla="*/ 2147483647 w 179"/>
                  <a:gd name="T11" fmla="*/ 2147483647 h 205"/>
                  <a:gd name="T12" fmla="*/ 2147483647 w 179"/>
                  <a:gd name="T13" fmla="*/ 2147483647 h 205"/>
                  <a:gd name="T14" fmla="*/ 2147483647 w 179"/>
                  <a:gd name="T15" fmla="*/ 2147483647 h 205"/>
                  <a:gd name="T16" fmla="*/ 2147483647 w 179"/>
                  <a:gd name="T17" fmla="*/ 2147483647 h 2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 h="205">
                    <a:moveTo>
                      <a:pt x="5" y="67"/>
                    </a:moveTo>
                    <a:cubicBezTo>
                      <a:pt x="9" y="64"/>
                      <a:pt x="9" y="64"/>
                      <a:pt x="9" y="64"/>
                    </a:cubicBezTo>
                    <a:cubicBezTo>
                      <a:pt x="38" y="47"/>
                      <a:pt x="104" y="41"/>
                      <a:pt x="121" y="70"/>
                    </a:cubicBezTo>
                    <a:cubicBezTo>
                      <a:pt x="161" y="205"/>
                      <a:pt x="161" y="205"/>
                      <a:pt x="161" y="205"/>
                    </a:cubicBezTo>
                    <a:cubicBezTo>
                      <a:pt x="175" y="192"/>
                      <a:pt x="179" y="171"/>
                      <a:pt x="169" y="153"/>
                    </a:cubicBezTo>
                    <a:cubicBezTo>
                      <a:pt x="96" y="27"/>
                      <a:pt x="96" y="27"/>
                      <a:pt x="96" y="27"/>
                    </a:cubicBezTo>
                    <a:cubicBezTo>
                      <a:pt x="85" y="7"/>
                      <a:pt x="59" y="0"/>
                      <a:pt x="39" y="12"/>
                    </a:cubicBezTo>
                    <a:cubicBezTo>
                      <a:pt x="24" y="20"/>
                      <a:pt x="24" y="20"/>
                      <a:pt x="24" y="20"/>
                    </a:cubicBezTo>
                    <a:cubicBezTo>
                      <a:pt x="8" y="30"/>
                      <a:pt x="0" y="49"/>
                      <a:pt x="5" y="67"/>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8" name="Freeform 76"/>
              <p:cNvSpPr>
                <a:spLocks/>
              </p:cNvSpPr>
              <p:nvPr/>
            </p:nvSpPr>
            <p:spPr bwMode="auto">
              <a:xfrm>
                <a:off x="2978151" y="1479550"/>
                <a:ext cx="482600" cy="606425"/>
              </a:xfrm>
              <a:custGeom>
                <a:avLst/>
                <a:gdLst>
                  <a:gd name="T0" fmla="*/ 2147483647 w 184"/>
                  <a:gd name="T1" fmla="*/ 2147483647 h 231"/>
                  <a:gd name="T2" fmla="*/ 2147483647 w 184"/>
                  <a:gd name="T3" fmla="*/ 2147483647 h 231"/>
                  <a:gd name="T4" fmla="*/ 2147483647 w 184"/>
                  <a:gd name="T5" fmla="*/ 2147483647 h 231"/>
                  <a:gd name="T6" fmla="*/ 2147483647 w 184"/>
                  <a:gd name="T7" fmla="*/ 2147483647 h 231"/>
                  <a:gd name="T8" fmla="*/ 2147483647 w 184"/>
                  <a:gd name="T9" fmla="*/ 2147483647 h 231"/>
                  <a:gd name="T10" fmla="*/ 2147483647 w 184"/>
                  <a:gd name="T11" fmla="*/ 2147483647 h 231"/>
                  <a:gd name="T12" fmla="*/ 2147483647 w 184"/>
                  <a:gd name="T13" fmla="*/ 2147483647 h 231"/>
                  <a:gd name="T14" fmla="*/ 2147483647 w 184"/>
                  <a:gd name="T15" fmla="*/ 2147483647 h 231"/>
                  <a:gd name="T16" fmla="*/ 2147483647 w 184"/>
                  <a:gd name="T17" fmla="*/ 2147483647 h 2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4" h="231">
                    <a:moveTo>
                      <a:pt x="42" y="12"/>
                    </a:moveTo>
                    <a:cubicBezTo>
                      <a:pt x="62" y="0"/>
                      <a:pt x="88" y="7"/>
                      <a:pt x="100" y="27"/>
                    </a:cubicBezTo>
                    <a:cubicBezTo>
                      <a:pt x="172" y="153"/>
                      <a:pt x="172" y="153"/>
                      <a:pt x="172" y="153"/>
                    </a:cubicBezTo>
                    <a:cubicBezTo>
                      <a:pt x="184" y="173"/>
                      <a:pt x="177" y="199"/>
                      <a:pt x="157" y="210"/>
                    </a:cubicBezTo>
                    <a:cubicBezTo>
                      <a:pt x="142" y="219"/>
                      <a:pt x="142" y="219"/>
                      <a:pt x="142" y="219"/>
                    </a:cubicBezTo>
                    <a:cubicBezTo>
                      <a:pt x="122" y="231"/>
                      <a:pt x="96" y="224"/>
                      <a:pt x="85" y="204"/>
                    </a:cubicBezTo>
                    <a:cubicBezTo>
                      <a:pt x="12" y="78"/>
                      <a:pt x="12" y="78"/>
                      <a:pt x="12" y="78"/>
                    </a:cubicBezTo>
                    <a:cubicBezTo>
                      <a:pt x="0" y="58"/>
                      <a:pt x="7" y="32"/>
                      <a:pt x="27" y="21"/>
                    </a:cubicBezTo>
                    <a:lnTo>
                      <a:pt x="42" y="12"/>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9" name="Freeform 77"/>
              <p:cNvSpPr>
                <a:spLocks/>
              </p:cNvSpPr>
              <p:nvPr/>
            </p:nvSpPr>
            <p:spPr bwMode="auto">
              <a:xfrm>
                <a:off x="2986088" y="1479550"/>
                <a:ext cx="469900" cy="449263"/>
              </a:xfrm>
              <a:custGeom>
                <a:avLst/>
                <a:gdLst>
                  <a:gd name="T0" fmla="*/ 2147483647 w 179"/>
                  <a:gd name="T1" fmla="*/ 2147483647 h 171"/>
                  <a:gd name="T2" fmla="*/ 2147483647 w 179"/>
                  <a:gd name="T3" fmla="*/ 2147483647 h 171"/>
                  <a:gd name="T4" fmla="*/ 2147483647 w 179"/>
                  <a:gd name="T5" fmla="*/ 2147483647 h 171"/>
                  <a:gd name="T6" fmla="*/ 2147483647 w 179"/>
                  <a:gd name="T7" fmla="*/ 2147483647 h 171"/>
                  <a:gd name="T8" fmla="*/ 2147483647 w 179"/>
                  <a:gd name="T9" fmla="*/ 2147483647 h 171"/>
                  <a:gd name="T10" fmla="*/ 2147483647 w 179"/>
                  <a:gd name="T11" fmla="*/ 2147483647 h 171"/>
                  <a:gd name="T12" fmla="*/ 2147483647 w 179"/>
                  <a:gd name="T13" fmla="*/ 2147483647 h 171"/>
                  <a:gd name="T14" fmla="*/ 2147483647 w 179"/>
                  <a:gd name="T15" fmla="*/ 2147483647 h 17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9" h="171">
                    <a:moveTo>
                      <a:pt x="5" y="67"/>
                    </a:moveTo>
                    <a:cubicBezTo>
                      <a:pt x="10" y="64"/>
                      <a:pt x="10" y="64"/>
                      <a:pt x="10" y="64"/>
                    </a:cubicBezTo>
                    <a:cubicBezTo>
                      <a:pt x="39" y="48"/>
                      <a:pt x="104" y="41"/>
                      <a:pt x="121" y="70"/>
                    </a:cubicBezTo>
                    <a:cubicBezTo>
                      <a:pt x="121" y="70"/>
                      <a:pt x="179" y="171"/>
                      <a:pt x="169" y="153"/>
                    </a:cubicBezTo>
                    <a:cubicBezTo>
                      <a:pt x="97" y="27"/>
                      <a:pt x="97" y="27"/>
                      <a:pt x="97" y="27"/>
                    </a:cubicBezTo>
                    <a:cubicBezTo>
                      <a:pt x="85" y="7"/>
                      <a:pt x="59" y="0"/>
                      <a:pt x="39" y="12"/>
                    </a:cubicBezTo>
                    <a:cubicBezTo>
                      <a:pt x="24" y="21"/>
                      <a:pt x="24" y="21"/>
                      <a:pt x="24" y="21"/>
                    </a:cubicBezTo>
                    <a:cubicBezTo>
                      <a:pt x="8" y="30"/>
                      <a:pt x="0" y="49"/>
                      <a:pt x="5" y="67"/>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0" name="Freeform 78"/>
              <p:cNvSpPr>
                <a:spLocks/>
              </p:cNvSpPr>
              <p:nvPr/>
            </p:nvSpPr>
            <p:spPr bwMode="auto">
              <a:xfrm>
                <a:off x="1990726" y="1390650"/>
                <a:ext cx="693738" cy="954088"/>
              </a:xfrm>
              <a:custGeom>
                <a:avLst/>
                <a:gdLst>
                  <a:gd name="T0" fmla="*/ 2147483647 w 265"/>
                  <a:gd name="T1" fmla="*/ 2147483647 h 364"/>
                  <a:gd name="T2" fmla="*/ 2147483647 w 265"/>
                  <a:gd name="T3" fmla="*/ 2147483647 h 364"/>
                  <a:gd name="T4" fmla="*/ 2147483647 w 265"/>
                  <a:gd name="T5" fmla="*/ 2147483647 h 364"/>
                  <a:gd name="T6" fmla="*/ 2147483647 w 265"/>
                  <a:gd name="T7" fmla="*/ 2147483647 h 364"/>
                  <a:gd name="T8" fmla="*/ 2147483647 w 265"/>
                  <a:gd name="T9" fmla="*/ 2147483647 h 364"/>
                  <a:gd name="T10" fmla="*/ 2147483647 w 265"/>
                  <a:gd name="T11" fmla="*/ 2147483647 h 364"/>
                  <a:gd name="T12" fmla="*/ 2147483647 w 265"/>
                  <a:gd name="T13" fmla="*/ 2147483647 h 364"/>
                  <a:gd name="T14" fmla="*/ 2147483647 w 265"/>
                  <a:gd name="T15" fmla="*/ 2147483647 h 364"/>
                  <a:gd name="T16" fmla="*/ 2147483647 w 265"/>
                  <a:gd name="T17" fmla="*/ 2147483647 h 3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5" h="364">
                    <a:moveTo>
                      <a:pt x="236" y="342"/>
                    </a:moveTo>
                    <a:cubicBezTo>
                      <a:pt x="257" y="330"/>
                      <a:pt x="265" y="302"/>
                      <a:pt x="252" y="281"/>
                    </a:cubicBezTo>
                    <a:cubicBezTo>
                      <a:pt x="107" y="29"/>
                      <a:pt x="107" y="29"/>
                      <a:pt x="107" y="29"/>
                    </a:cubicBezTo>
                    <a:cubicBezTo>
                      <a:pt x="94" y="7"/>
                      <a:pt x="67" y="0"/>
                      <a:pt x="45" y="12"/>
                    </a:cubicBezTo>
                    <a:cubicBezTo>
                      <a:pt x="29" y="22"/>
                      <a:pt x="29" y="22"/>
                      <a:pt x="29" y="22"/>
                    </a:cubicBezTo>
                    <a:cubicBezTo>
                      <a:pt x="8" y="34"/>
                      <a:pt x="0" y="62"/>
                      <a:pt x="13" y="83"/>
                    </a:cubicBezTo>
                    <a:cubicBezTo>
                      <a:pt x="158" y="335"/>
                      <a:pt x="158" y="335"/>
                      <a:pt x="158" y="335"/>
                    </a:cubicBezTo>
                    <a:cubicBezTo>
                      <a:pt x="171" y="357"/>
                      <a:pt x="198" y="364"/>
                      <a:pt x="220" y="352"/>
                    </a:cubicBezTo>
                    <a:lnTo>
                      <a:pt x="236" y="342"/>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1" name="Freeform 79"/>
              <p:cNvSpPr>
                <a:spLocks/>
              </p:cNvSpPr>
              <p:nvPr/>
            </p:nvSpPr>
            <p:spPr bwMode="auto">
              <a:xfrm>
                <a:off x="2000251" y="1393825"/>
                <a:ext cx="690563" cy="717550"/>
              </a:xfrm>
              <a:custGeom>
                <a:avLst/>
                <a:gdLst>
                  <a:gd name="T0" fmla="*/ 2147483647 w 263"/>
                  <a:gd name="T1" fmla="*/ 2147483647 h 274"/>
                  <a:gd name="T2" fmla="*/ 2147483647 w 263"/>
                  <a:gd name="T3" fmla="*/ 2147483647 h 274"/>
                  <a:gd name="T4" fmla="*/ 2147483647 w 263"/>
                  <a:gd name="T5" fmla="*/ 2147483647 h 274"/>
                  <a:gd name="T6" fmla="*/ 2147483647 w 263"/>
                  <a:gd name="T7" fmla="*/ 2147483647 h 274"/>
                  <a:gd name="T8" fmla="*/ 2147483647 w 263"/>
                  <a:gd name="T9" fmla="*/ 2147483647 h 274"/>
                  <a:gd name="T10" fmla="*/ 2147483647 w 263"/>
                  <a:gd name="T11" fmla="*/ 2147483647 h 274"/>
                  <a:gd name="T12" fmla="*/ 2147483647 w 263"/>
                  <a:gd name="T13" fmla="*/ 2147483647 h 274"/>
                  <a:gd name="T14" fmla="*/ 2147483647 w 263"/>
                  <a:gd name="T15" fmla="*/ 2147483647 h 274"/>
                  <a:gd name="T16" fmla="*/ 2147483647 w 263"/>
                  <a:gd name="T17" fmla="*/ 2147483647 h 2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3" h="274">
                    <a:moveTo>
                      <a:pt x="5" y="72"/>
                    </a:moveTo>
                    <a:cubicBezTo>
                      <a:pt x="10" y="69"/>
                      <a:pt x="10" y="69"/>
                      <a:pt x="10" y="69"/>
                    </a:cubicBezTo>
                    <a:cubicBezTo>
                      <a:pt x="41" y="51"/>
                      <a:pt x="81" y="61"/>
                      <a:pt x="99" y="93"/>
                    </a:cubicBezTo>
                    <a:cubicBezTo>
                      <a:pt x="248" y="274"/>
                      <a:pt x="248" y="274"/>
                      <a:pt x="248" y="274"/>
                    </a:cubicBezTo>
                    <a:cubicBezTo>
                      <a:pt x="263" y="260"/>
                      <a:pt x="231" y="250"/>
                      <a:pt x="220" y="231"/>
                    </a:cubicBezTo>
                    <a:cubicBezTo>
                      <a:pt x="103" y="29"/>
                      <a:pt x="103" y="29"/>
                      <a:pt x="103" y="29"/>
                    </a:cubicBezTo>
                    <a:cubicBezTo>
                      <a:pt x="91" y="7"/>
                      <a:pt x="63" y="0"/>
                      <a:pt x="42" y="12"/>
                    </a:cubicBezTo>
                    <a:cubicBezTo>
                      <a:pt x="26" y="22"/>
                      <a:pt x="26" y="22"/>
                      <a:pt x="26" y="22"/>
                    </a:cubicBezTo>
                    <a:cubicBezTo>
                      <a:pt x="8" y="32"/>
                      <a:pt x="0" y="53"/>
                      <a:pt x="5" y="72"/>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2" name="Freeform 80"/>
              <p:cNvSpPr>
                <a:spLocks/>
              </p:cNvSpPr>
              <p:nvPr/>
            </p:nvSpPr>
            <p:spPr bwMode="auto">
              <a:xfrm>
                <a:off x="2035176" y="1439863"/>
                <a:ext cx="261938" cy="260350"/>
              </a:xfrm>
              <a:custGeom>
                <a:avLst/>
                <a:gdLst>
                  <a:gd name="T0" fmla="*/ 2147483647 w 100"/>
                  <a:gd name="T1" fmla="*/ 2147483647 h 99"/>
                  <a:gd name="T2" fmla="*/ 2147483647 w 100"/>
                  <a:gd name="T3" fmla="*/ 2147483647 h 99"/>
                  <a:gd name="T4" fmla="*/ 2147483647 w 100"/>
                  <a:gd name="T5" fmla="*/ 2147483647 h 99"/>
                  <a:gd name="T6" fmla="*/ 2147483647 w 100"/>
                  <a:gd name="T7" fmla="*/ 2147483647 h 99"/>
                  <a:gd name="T8" fmla="*/ 2147483647 w 100"/>
                  <a:gd name="T9" fmla="*/ 2147483647 h 99"/>
                  <a:gd name="T10" fmla="*/ 2147483647 w 100"/>
                  <a:gd name="T11" fmla="*/ 2147483647 h 99"/>
                  <a:gd name="T12" fmla="*/ 2147483647 w 100"/>
                  <a:gd name="T13" fmla="*/ 2147483647 h 99"/>
                  <a:gd name="T14" fmla="*/ 2147483647 w 100"/>
                  <a:gd name="T15" fmla="*/ 2147483647 h 99"/>
                  <a:gd name="T16" fmla="*/ 2147483647 w 100"/>
                  <a:gd name="T17" fmla="*/ 2147483647 h 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0" h="99">
                    <a:moveTo>
                      <a:pt x="77" y="82"/>
                    </a:moveTo>
                    <a:cubicBezTo>
                      <a:pt x="94" y="73"/>
                      <a:pt x="100" y="51"/>
                      <a:pt x="90" y="34"/>
                    </a:cubicBezTo>
                    <a:cubicBezTo>
                      <a:pt x="84" y="23"/>
                      <a:pt x="84" y="23"/>
                      <a:pt x="84" y="23"/>
                    </a:cubicBezTo>
                    <a:cubicBezTo>
                      <a:pt x="74" y="6"/>
                      <a:pt x="52" y="0"/>
                      <a:pt x="36" y="10"/>
                    </a:cubicBezTo>
                    <a:cubicBezTo>
                      <a:pt x="23" y="17"/>
                      <a:pt x="23" y="17"/>
                      <a:pt x="23" y="17"/>
                    </a:cubicBezTo>
                    <a:cubicBezTo>
                      <a:pt x="6" y="27"/>
                      <a:pt x="0" y="48"/>
                      <a:pt x="10" y="65"/>
                    </a:cubicBezTo>
                    <a:cubicBezTo>
                      <a:pt x="17" y="77"/>
                      <a:pt x="17" y="77"/>
                      <a:pt x="17" y="77"/>
                    </a:cubicBezTo>
                    <a:cubicBezTo>
                      <a:pt x="26" y="94"/>
                      <a:pt x="48" y="99"/>
                      <a:pt x="65" y="90"/>
                    </a:cubicBezTo>
                    <a:lnTo>
                      <a:pt x="77" y="82"/>
                    </a:lnTo>
                    <a:close/>
                  </a:path>
                </a:pathLst>
              </a:cu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3" name="Freeform 81"/>
              <p:cNvSpPr>
                <a:spLocks/>
              </p:cNvSpPr>
              <p:nvPr/>
            </p:nvSpPr>
            <p:spPr bwMode="auto">
              <a:xfrm>
                <a:off x="2936876" y="2444750"/>
                <a:ext cx="881063" cy="863600"/>
              </a:xfrm>
              <a:custGeom>
                <a:avLst/>
                <a:gdLst>
                  <a:gd name="T0" fmla="*/ 2147483647 w 555"/>
                  <a:gd name="T1" fmla="*/ 2147483647 h 544"/>
                  <a:gd name="T2" fmla="*/ 2147483647 w 555"/>
                  <a:gd name="T3" fmla="*/ 2147483647 h 544"/>
                  <a:gd name="T4" fmla="*/ 0 w 555"/>
                  <a:gd name="T5" fmla="*/ 2147483647 h 544"/>
                  <a:gd name="T6" fmla="*/ 2147483647 w 555"/>
                  <a:gd name="T7" fmla="*/ 0 h 544"/>
                  <a:gd name="T8" fmla="*/ 2147483647 w 555"/>
                  <a:gd name="T9" fmla="*/ 2147483647 h 5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5" h="544">
                    <a:moveTo>
                      <a:pt x="555" y="337"/>
                    </a:moveTo>
                    <a:lnTo>
                      <a:pt x="195" y="544"/>
                    </a:lnTo>
                    <a:lnTo>
                      <a:pt x="0" y="207"/>
                    </a:lnTo>
                    <a:lnTo>
                      <a:pt x="360" y="0"/>
                    </a:lnTo>
                    <a:lnTo>
                      <a:pt x="555" y="337"/>
                    </a:ln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4" name="Freeform 82"/>
              <p:cNvSpPr>
                <a:spLocks/>
              </p:cNvSpPr>
              <p:nvPr/>
            </p:nvSpPr>
            <p:spPr bwMode="auto">
              <a:xfrm>
                <a:off x="2320926" y="1660525"/>
                <a:ext cx="1376363" cy="1293813"/>
              </a:xfrm>
              <a:custGeom>
                <a:avLst/>
                <a:gdLst>
                  <a:gd name="T0" fmla="*/ 2147483647 w 525"/>
                  <a:gd name="T1" fmla="*/ 2147483647 h 493"/>
                  <a:gd name="T2" fmla="*/ 2147483647 w 525"/>
                  <a:gd name="T3" fmla="*/ 2147483647 h 493"/>
                  <a:gd name="T4" fmla="*/ 2147483647 w 525"/>
                  <a:gd name="T5" fmla="*/ 2147483647 h 493"/>
                  <a:gd name="T6" fmla="*/ 2147483647 w 525"/>
                  <a:gd name="T7" fmla="*/ 2147483647 h 493"/>
                  <a:gd name="T8" fmla="*/ 2147483647 w 525"/>
                  <a:gd name="T9" fmla="*/ 2147483647 h 493"/>
                  <a:gd name="T10" fmla="*/ 2147483647 w 525"/>
                  <a:gd name="T11" fmla="*/ 2147483647 h 493"/>
                  <a:gd name="T12" fmla="*/ 2147483647 w 525"/>
                  <a:gd name="T13" fmla="*/ 2147483647 h 493"/>
                  <a:gd name="T14" fmla="*/ 2147483647 w 525"/>
                  <a:gd name="T15" fmla="*/ 2147483647 h 493"/>
                  <a:gd name="T16" fmla="*/ 2147483647 w 525"/>
                  <a:gd name="T17" fmla="*/ 2147483647 h 4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5" h="493">
                    <a:moveTo>
                      <a:pt x="504" y="219"/>
                    </a:moveTo>
                    <a:cubicBezTo>
                      <a:pt x="525" y="255"/>
                      <a:pt x="517" y="298"/>
                      <a:pt x="487" y="316"/>
                    </a:cubicBezTo>
                    <a:cubicBezTo>
                      <a:pt x="210" y="475"/>
                      <a:pt x="210" y="475"/>
                      <a:pt x="210" y="475"/>
                    </a:cubicBezTo>
                    <a:cubicBezTo>
                      <a:pt x="180" y="493"/>
                      <a:pt x="138" y="478"/>
                      <a:pt x="117" y="442"/>
                    </a:cubicBezTo>
                    <a:cubicBezTo>
                      <a:pt x="21" y="274"/>
                      <a:pt x="21" y="274"/>
                      <a:pt x="21" y="274"/>
                    </a:cubicBezTo>
                    <a:cubicBezTo>
                      <a:pt x="0" y="238"/>
                      <a:pt x="8" y="195"/>
                      <a:pt x="38" y="178"/>
                    </a:cubicBezTo>
                    <a:cubicBezTo>
                      <a:pt x="315" y="18"/>
                      <a:pt x="315" y="18"/>
                      <a:pt x="315" y="18"/>
                    </a:cubicBezTo>
                    <a:cubicBezTo>
                      <a:pt x="345" y="0"/>
                      <a:pt x="387" y="15"/>
                      <a:pt x="407" y="51"/>
                    </a:cubicBezTo>
                    <a:lnTo>
                      <a:pt x="504" y="219"/>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5" name="Freeform 83"/>
              <p:cNvSpPr>
                <a:spLocks/>
              </p:cNvSpPr>
              <p:nvPr/>
            </p:nvSpPr>
            <p:spPr bwMode="auto">
              <a:xfrm>
                <a:off x="2949576" y="2525713"/>
                <a:ext cx="841375" cy="633413"/>
              </a:xfrm>
              <a:custGeom>
                <a:avLst/>
                <a:gdLst>
                  <a:gd name="T0" fmla="*/ 2147483647 w 530"/>
                  <a:gd name="T1" fmla="*/ 2147483647 h 399"/>
                  <a:gd name="T2" fmla="*/ 2147483647 w 530"/>
                  <a:gd name="T3" fmla="*/ 2147483647 h 399"/>
                  <a:gd name="T4" fmla="*/ 0 w 530"/>
                  <a:gd name="T5" fmla="*/ 2147483647 h 399"/>
                  <a:gd name="T6" fmla="*/ 2147483647 w 530"/>
                  <a:gd name="T7" fmla="*/ 0 h 399"/>
                  <a:gd name="T8" fmla="*/ 2147483647 w 530"/>
                  <a:gd name="T9" fmla="*/ 2147483647 h 3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0" h="399">
                    <a:moveTo>
                      <a:pt x="530" y="139"/>
                    </a:moveTo>
                    <a:lnTo>
                      <a:pt x="81" y="399"/>
                    </a:lnTo>
                    <a:lnTo>
                      <a:pt x="0" y="260"/>
                    </a:lnTo>
                    <a:lnTo>
                      <a:pt x="451" y="0"/>
                    </a:lnTo>
                    <a:lnTo>
                      <a:pt x="530" y="139"/>
                    </a:lnTo>
                    <a:close/>
                  </a:path>
                </a:pathLst>
              </a:custGeom>
              <a:solidFill>
                <a:srgbClr val="FEFA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6" name="Freeform 84"/>
              <p:cNvSpPr>
                <a:spLocks/>
              </p:cNvSpPr>
              <p:nvPr/>
            </p:nvSpPr>
            <p:spPr bwMode="auto">
              <a:xfrm>
                <a:off x="3657601" y="2525713"/>
                <a:ext cx="133350" cy="293688"/>
              </a:xfrm>
              <a:custGeom>
                <a:avLst/>
                <a:gdLst>
                  <a:gd name="T0" fmla="*/ 2147483647 w 84"/>
                  <a:gd name="T1" fmla="*/ 2147483647 h 185"/>
                  <a:gd name="T2" fmla="*/ 0 w 84"/>
                  <a:gd name="T3" fmla="*/ 2147483647 h 185"/>
                  <a:gd name="T4" fmla="*/ 0 w 84"/>
                  <a:gd name="T5" fmla="*/ 0 h 185"/>
                  <a:gd name="T6" fmla="*/ 2147483647 w 84"/>
                  <a:gd name="T7" fmla="*/ 0 h 185"/>
                  <a:gd name="T8" fmla="*/ 2147483647 w 84"/>
                  <a:gd name="T9" fmla="*/ 2147483647 h 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185">
                    <a:moveTo>
                      <a:pt x="84" y="139"/>
                    </a:moveTo>
                    <a:lnTo>
                      <a:pt x="0" y="185"/>
                    </a:lnTo>
                    <a:lnTo>
                      <a:pt x="0" y="0"/>
                    </a:lnTo>
                    <a:lnTo>
                      <a:pt x="5" y="0"/>
                    </a:lnTo>
                    <a:lnTo>
                      <a:pt x="84" y="139"/>
                    </a:lnTo>
                    <a:close/>
                  </a:path>
                </a:pathLst>
              </a:custGeom>
              <a:solidFill>
                <a:srgbClr val="BFBC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7" name="Freeform 85"/>
              <p:cNvSpPr>
                <a:spLocks/>
              </p:cNvSpPr>
              <p:nvPr/>
            </p:nvSpPr>
            <p:spPr bwMode="auto">
              <a:xfrm>
                <a:off x="3000376" y="2701925"/>
                <a:ext cx="1381125" cy="915988"/>
              </a:xfrm>
              <a:custGeom>
                <a:avLst/>
                <a:gdLst>
                  <a:gd name="T0" fmla="*/ 2147483647 w 870"/>
                  <a:gd name="T1" fmla="*/ 2147483647 h 577"/>
                  <a:gd name="T2" fmla="*/ 2147483647 w 870"/>
                  <a:gd name="T3" fmla="*/ 2147483647 h 577"/>
                  <a:gd name="T4" fmla="*/ 0 w 870"/>
                  <a:gd name="T5" fmla="*/ 2147483647 h 577"/>
                  <a:gd name="T6" fmla="*/ 2147483647 w 870"/>
                  <a:gd name="T7" fmla="*/ 0 h 577"/>
                  <a:gd name="T8" fmla="*/ 2147483647 w 870"/>
                  <a:gd name="T9" fmla="*/ 2147483647 h 5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0" h="577">
                    <a:moveTo>
                      <a:pt x="870" y="577"/>
                    </a:moveTo>
                    <a:lnTo>
                      <a:pt x="150" y="577"/>
                    </a:lnTo>
                    <a:lnTo>
                      <a:pt x="0" y="316"/>
                    </a:lnTo>
                    <a:lnTo>
                      <a:pt x="548" y="0"/>
                    </a:lnTo>
                    <a:lnTo>
                      <a:pt x="870" y="577"/>
                    </a:lnTo>
                    <a:close/>
                  </a:path>
                </a:pathLst>
              </a:custGeom>
              <a:solidFill>
                <a:srgbClr val="473F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8" name="Freeform 86"/>
              <p:cNvSpPr>
                <a:spLocks/>
              </p:cNvSpPr>
              <p:nvPr/>
            </p:nvSpPr>
            <p:spPr bwMode="auto">
              <a:xfrm>
                <a:off x="3657601" y="2701925"/>
                <a:ext cx="723900" cy="915988"/>
              </a:xfrm>
              <a:custGeom>
                <a:avLst/>
                <a:gdLst>
                  <a:gd name="T0" fmla="*/ 2147483647 w 456"/>
                  <a:gd name="T1" fmla="*/ 2147483647 h 577"/>
                  <a:gd name="T2" fmla="*/ 0 w 456"/>
                  <a:gd name="T3" fmla="*/ 2147483647 h 577"/>
                  <a:gd name="T4" fmla="*/ 0 w 456"/>
                  <a:gd name="T5" fmla="*/ 2147483647 h 577"/>
                  <a:gd name="T6" fmla="*/ 2147483647 w 456"/>
                  <a:gd name="T7" fmla="*/ 0 h 577"/>
                  <a:gd name="T8" fmla="*/ 2147483647 w 456"/>
                  <a:gd name="T9" fmla="*/ 2147483647 h 5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577">
                    <a:moveTo>
                      <a:pt x="456" y="577"/>
                    </a:moveTo>
                    <a:lnTo>
                      <a:pt x="0" y="577"/>
                    </a:lnTo>
                    <a:lnTo>
                      <a:pt x="0" y="74"/>
                    </a:lnTo>
                    <a:lnTo>
                      <a:pt x="134" y="0"/>
                    </a:lnTo>
                    <a:lnTo>
                      <a:pt x="456" y="577"/>
                    </a:lnTo>
                    <a:close/>
                  </a:path>
                </a:pathLst>
              </a:custGeom>
              <a:solidFill>
                <a:srgbClr val="352F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9" name="Freeform 87"/>
              <p:cNvSpPr>
                <a:spLocks/>
              </p:cNvSpPr>
              <p:nvPr/>
            </p:nvSpPr>
            <p:spPr bwMode="auto">
              <a:xfrm>
                <a:off x="3549651" y="2616200"/>
                <a:ext cx="173038" cy="169863"/>
              </a:xfrm>
              <a:custGeom>
                <a:avLst/>
                <a:gdLst>
                  <a:gd name="T0" fmla="*/ 2147483647 w 66"/>
                  <a:gd name="T1" fmla="*/ 2147483647 h 65"/>
                  <a:gd name="T2" fmla="*/ 2147483647 w 66"/>
                  <a:gd name="T3" fmla="*/ 2147483647 h 65"/>
                  <a:gd name="T4" fmla="*/ 2147483647 w 66"/>
                  <a:gd name="T5" fmla="*/ 2147483647 h 65"/>
                  <a:gd name="T6" fmla="*/ 2147483647 w 66"/>
                  <a:gd name="T7" fmla="*/ 2147483647 h 65"/>
                  <a:gd name="T8" fmla="*/ 2147483647 w 66"/>
                  <a:gd name="T9" fmla="*/ 2147483647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65">
                    <a:moveTo>
                      <a:pt x="58" y="18"/>
                    </a:moveTo>
                    <a:cubicBezTo>
                      <a:pt x="66" y="32"/>
                      <a:pt x="61" y="49"/>
                      <a:pt x="47" y="57"/>
                    </a:cubicBezTo>
                    <a:cubicBezTo>
                      <a:pt x="34" y="65"/>
                      <a:pt x="16" y="61"/>
                      <a:pt x="8" y="47"/>
                    </a:cubicBezTo>
                    <a:cubicBezTo>
                      <a:pt x="0" y="33"/>
                      <a:pt x="5" y="16"/>
                      <a:pt x="19" y="8"/>
                    </a:cubicBezTo>
                    <a:cubicBezTo>
                      <a:pt x="32" y="0"/>
                      <a:pt x="50" y="4"/>
                      <a:pt x="58" y="18"/>
                    </a:cubicBezTo>
                    <a:close/>
                  </a:path>
                </a:pathLst>
              </a:custGeom>
              <a:solidFill>
                <a:srgbClr val="F9E5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20" name="Freeform 88"/>
              <p:cNvSpPr>
                <a:spLocks/>
              </p:cNvSpPr>
              <p:nvPr/>
            </p:nvSpPr>
            <p:spPr bwMode="auto">
              <a:xfrm>
                <a:off x="0" y="1663700"/>
                <a:ext cx="592138" cy="354013"/>
              </a:xfrm>
              <a:custGeom>
                <a:avLst/>
                <a:gdLst>
                  <a:gd name="T0" fmla="*/ 2147483647 w 226"/>
                  <a:gd name="T1" fmla="*/ 2147483647 h 135"/>
                  <a:gd name="T2" fmla="*/ 2147483647 w 226"/>
                  <a:gd name="T3" fmla="*/ 2147483647 h 135"/>
                  <a:gd name="T4" fmla="*/ 2147483647 w 226"/>
                  <a:gd name="T5" fmla="*/ 2147483647 h 135"/>
                  <a:gd name="T6" fmla="*/ 2147483647 w 226"/>
                  <a:gd name="T7" fmla="*/ 2147483647 h 135"/>
                  <a:gd name="T8" fmla="*/ 2147483647 w 226"/>
                  <a:gd name="T9" fmla="*/ 2147483647 h 135"/>
                  <a:gd name="T10" fmla="*/ 2147483647 w 226"/>
                  <a:gd name="T11" fmla="*/ 2147483647 h 135"/>
                  <a:gd name="T12" fmla="*/ 2147483647 w 226"/>
                  <a:gd name="T13" fmla="*/ 2147483647 h 135"/>
                  <a:gd name="T14" fmla="*/ 2147483647 w 226"/>
                  <a:gd name="T15" fmla="*/ 2147483647 h 135"/>
                  <a:gd name="T16" fmla="*/ 2147483647 w 226"/>
                  <a:gd name="T17" fmla="*/ 2147483647 h 1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6" h="135">
                    <a:moveTo>
                      <a:pt x="8" y="100"/>
                    </a:moveTo>
                    <a:cubicBezTo>
                      <a:pt x="13" y="122"/>
                      <a:pt x="34" y="135"/>
                      <a:pt x="56" y="130"/>
                    </a:cubicBezTo>
                    <a:cubicBezTo>
                      <a:pt x="191" y="99"/>
                      <a:pt x="191" y="99"/>
                      <a:pt x="191" y="99"/>
                    </a:cubicBezTo>
                    <a:cubicBezTo>
                      <a:pt x="212" y="94"/>
                      <a:pt x="226" y="73"/>
                      <a:pt x="221" y="51"/>
                    </a:cubicBezTo>
                    <a:cubicBezTo>
                      <a:pt x="217" y="35"/>
                      <a:pt x="217" y="35"/>
                      <a:pt x="217" y="35"/>
                    </a:cubicBezTo>
                    <a:cubicBezTo>
                      <a:pt x="212" y="14"/>
                      <a:pt x="191" y="0"/>
                      <a:pt x="169" y="5"/>
                    </a:cubicBezTo>
                    <a:cubicBezTo>
                      <a:pt x="34" y="36"/>
                      <a:pt x="34" y="36"/>
                      <a:pt x="34" y="36"/>
                    </a:cubicBezTo>
                    <a:cubicBezTo>
                      <a:pt x="13" y="41"/>
                      <a:pt x="0" y="63"/>
                      <a:pt x="4" y="84"/>
                    </a:cubicBezTo>
                    <a:lnTo>
                      <a:pt x="8" y="100"/>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21" name="Freeform 89"/>
              <p:cNvSpPr>
                <a:spLocks/>
              </p:cNvSpPr>
              <p:nvPr/>
            </p:nvSpPr>
            <p:spPr bwMode="auto">
              <a:xfrm>
                <a:off x="330201" y="1697038"/>
                <a:ext cx="217488" cy="220663"/>
              </a:xfrm>
              <a:custGeom>
                <a:avLst/>
                <a:gdLst>
                  <a:gd name="T0" fmla="*/ 2147483647 w 83"/>
                  <a:gd name="T1" fmla="*/ 2147483647 h 84"/>
                  <a:gd name="T2" fmla="*/ 2147483647 w 83"/>
                  <a:gd name="T3" fmla="*/ 2147483647 h 84"/>
                  <a:gd name="T4" fmla="*/ 2147483647 w 83"/>
                  <a:gd name="T5" fmla="*/ 2147483647 h 84"/>
                  <a:gd name="T6" fmla="*/ 2147483647 w 83"/>
                  <a:gd name="T7" fmla="*/ 2147483647 h 84"/>
                  <a:gd name="T8" fmla="*/ 2147483647 w 83"/>
                  <a:gd name="T9" fmla="*/ 2147483647 h 84"/>
                  <a:gd name="T10" fmla="*/ 2147483647 w 83"/>
                  <a:gd name="T11" fmla="*/ 2147483647 h 84"/>
                  <a:gd name="T12" fmla="*/ 2147483647 w 83"/>
                  <a:gd name="T13" fmla="*/ 2147483647 h 84"/>
                  <a:gd name="T14" fmla="*/ 2147483647 w 83"/>
                  <a:gd name="T15" fmla="*/ 2147483647 h 84"/>
                  <a:gd name="T16" fmla="*/ 2147483647 w 83"/>
                  <a:gd name="T17" fmla="*/ 2147483647 h 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 h="84">
                    <a:moveTo>
                      <a:pt x="7" y="57"/>
                    </a:moveTo>
                    <a:cubicBezTo>
                      <a:pt x="11" y="73"/>
                      <a:pt x="27" y="84"/>
                      <a:pt x="44" y="80"/>
                    </a:cubicBezTo>
                    <a:cubicBezTo>
                      <a:pt x="55" y="77"/>
                      <a:pt x="55" y="77"/>
                      <a:pt x="55" y="77"/>
                    </a:cubicBezTo>
                    <a:cubicBezTo>
                      <a:pt x="72" y="73"/>
                      <a:pt x="83" y="57"/>
                      <a:pt x="79" y="40"/>
                    </a:cubicBezTo>
                    <a:cubicBezTo>
                      <a:pt x="76" y="27"/>
                      <a:pt x="76" y="27"/>
                      <a:pt x="76" y="27"/>
                    </a:cubicBezTo>
                    <a:cubicBezTo>
                      <a:pt x="72" y="11"/>
                      <a:pt x="55" y="0"/>
                      <a:pt x="39" y="4"/>
                    </a:cubicBezTo>
                    <a:cubicBezTo>
                      <a:pt x="27" y="7"/>
                      <a:pt x="27" y="7"/>
                      <a:pt x="27" y="7"/>
                    </a:cubicBezTo>
                    <a:cubicBezTo>
                      <a:pt x="10" y="11"/>
                      <a:pt x="0" y="27"/>
                      <a:pt x="4" y="44"/>
                    </a:cubicBezTo>
                    <a:lnTo>
                      <a:pt x="7" y="57"/>
                    </a:lnTo>
                    <a:close/>
                  </a:path>
                </a:pathLst>
              </a:cu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grpSp>
        <p:grpSp>
          <p:nvGrpSpPr>
            <p:cNvPr id="28683" name="组合 33"/>
            <p:cNvGrpSpPr>
              <a:grpSpLocks/>
            </p:cNvGrpSpPr>
            <p:nvPr/>
          </p:nvGrpSpPr>
          <p:grpSpPr bwMode="auto">
            <a:xfrm>
              <a:off x="2063154" y="659842"/>
              <a:ext cx="773981" cy="773981"/>
              <a:chOff x="0" y="0"/>
              <a:chExt cx="773981" cy="773981"/>
            </a:xfrm>
          </p:grpSpPr>
          <p:sp>
            <p:nvSpPr>
              <p:cNvPr id="28687" name="椭圆 41"/>
              <p:cNvSpPr>
                <a:spLocks noChangeArrowheads="1"/>
              </p:cNvSpPr>
              <p:nvPr/>
            </p:nvSpPr>
            <p:spPr bwMode="auto">
              <a:xfrm>
                <a:off x="0" y="0"/>
                <a:ext cx="773981" cy="773981"/>
              </a:xfrm>
              <a:prstGeom prst="ellipse">
                <a:avLst/>
              </a:pr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pic>
            <p:nvPicPr>
              <p:cNvPr id="28688" name="组合 4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08" y="195814"/>
                <a:ext cx="414110" cy="40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84" name="组合 36"/>
            <p:cNvGrpSpPr>
              <a:grpSpLocks/>
            </p:cNvGrpSpPr>
            <p:nvPr/>
          </p:nvGrpSpPr>
          <p:grpSpPr bwMode="auto">
            <a:xfrm>
              <a:off x="1012182" y="1187100"/>
              <a:ext cx="773981" cy="773981"/>
              <a:chOff x="0" y="0"/>
              <a:chExt cx="773981" cy="773981"/>
            </a:xfrm>
          </p:grpSpPr>
          <p:sp>
            <p:nvSpPr>
              <p:cNvPr id="28685" name="椭圆 39"/>
              <p:cNvSpPr>
                <a:spLocks noChangeArrowheads="1"/>
              </p:cNvSpPr>
              <p:nvPr/>
            </p:nvSpPr>
            <p:spPr bwMode="auto">
              <a:xfrm>
                <a:off x="0" y="0"/>
                <a:ext cx="773981" cy="773981"/>
              </a:xfrm>
              <a:prstGeom prst="ellipse">
                <a:avLst/>
              </a:prstGeom>
              <a:solidFill>
                <a:srgbClr val="C200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sp>
            <p:nvSpPr>
              <p:cNvPr id="28686" name="Freeform 363"/>
              <p:cNvSpPr>
                <a:spLocks/>
              </p:cNvSpPr>
              <p:nvPr/>
            </p:nvSpPr>
            <p:spPr bwMode="auto">
              <a:xfrm rot="-1586594">
                <a:off x="170193" y="225670"/>
                <a:ext cx="433592" cy="312712"/>
              </a:xfrm>
              <a:custGeom>
                <a:avLst/>
                <a:gdLst>
                  <a:gd name="T0" fmla="*/ 2147483647 w 291"/>
                  <a:gd name="T1" fmla="*/ 2147483647 h 210"/>
                  <a:gd name="T2" fmla="*/ 2147483647 w 291"/>
                  <a:gd name="T3" fmla="*/ 2147483647 h 210"/>
                  <a:gd name="T4" fmla="*/ 2147483647 w 291"/>
                  <a:gd name="T5" fmla="*/ 0 h 210"/>
                  <a:gd name="T6" fmla="*/ 2147483647 w 291"/>
                  <a:gd name="T7" fmla="*/ 2147483647 h 210"/>
                  <a:gd name="T8" fmla="*/ 2147483647 w 291"/>
                  <a:gd name="T9" fmla="*/ 2147483647 h 210"/>
                  <a:gd name="T10" fmla="*/ 2147483647 w 291"/>
                  <a:gd name="T11" fmla="*/ 2147483647 h 210"/>
                  <a:gd name="T12" fmla="*/ 2147483647 w 291"/>
                  <a:gd name="T13" fmla="*/ 2147483647 h 210"/>
                  <a:gd name="T14" fmla="*/ 2147483647 w 291"/>
                  <a:gd name="T15" fmla="*/ 2147483647 h 210"/>
                  <a:gd name="T16" fmla="*/ 2147483647 w 291"/>
                  <a:gd name="T17" fmla="*/ 2147483647 h 210"/>
                  <a:gd name="T18" fmla="*/ 2147483647 w 291"/>
                  <a:gd name="T19" fmla="*/ 2147483647 h 210"/>
                  <a:gd name="T20" fmla="*/ 2147483647 w 291"/>
                  <a:gd name="T21" fmla="*/ 2147483647 h 210"/>
                  <a:gd name="T22" fmla="*/ 2147483647 w 291"/>
                  <a:gd name="T23" fmla="*/ 2147483647 h 210"/>
                  <a:gd name="T24" fmla="*/ 2147483647 w 291"/>
                  <a:gd name="T25" fmla="*/ 2147483647 h 210"/>
                  <a:gd name="T26" fmla="*/ 2147483647 w 291"/>
                  <a:gd name="T27" fmla="*/ 2147483647 h 210"/>
                  <a:gd name="T28" fmla="*/ 2147483647 w 291"/>
                  <a:gd name="T29" fmla="*/ 2147483647 h 210"/>
                  <a:gd name="T30" fmla="*/ 2147483647 w 291"/>
                  <a:gd name="T31" fmla="*/ 2147483647 h 210"/>
                  <a:gd name="T32" fmla="*/ 2147483647 w 291"/>
                  <a:gd name="T33" fmla="*/ 2147483647 h 210"/>
                  <a:gd name="T34" fmla="*/ 2147483647 w 291"/>
                  <a:gd name="T35" fmla="*/ 2147483647 h 210"/>
                  <a:gd name="T36" fmla="*/ 2147483647 w 291"/>
                  <a:gd name="T37" fmla="*/ 2147483647 h 210"/>
                  <a:gd name="T38" fmla="*/ 2147483647 w 291"/>
                  <a:gd name="T39" fmla="*/ 2147483647 h 210"/>
                  <a:gd name="T40" fmla="*/ 2147483647 w 291"/>
                  <a:gd name="T41" fmla="*/ 2147483647 h 210"/>
                  <a:gd name="T42" fmla="*/ 2147483647 w 291"/>
                  <a:gd name="T43" fmla="*/ 2147483647 h 210"/>
                  <a:gd name="T44" fmla="*/ 2147483647 w 291"/>
                  <a:gd name="T45" fmla="*/ 2147483647 h 210"/>
                  <a:gd name="T46" fmla="*/ 2147483647 w 291"/>
                  <a:gd name="T47" fmla="*/ 2147483647 h 210"/>
                  <a:gd name="T48" fmla="*/ 2147483647 w 291"/>
                  <a:gd name="T49" fmla="*/ 2147483647 h 210"/>
                  <a:gd name="T50" fmla="*/ 2147483647 w 291"/>
                  <a:gd name="T51" fmla="*/ 2147483647 h 210"/>
                  <a:gd name="T52" fmla="*/ 2147483647 w 291"/>
                  <a:gd name="T53" fmla="*/ 2147483647 h 210"/>
                  <a:gd name="T54" fmla="*/ 2147483647 w 291"/>
                  <a:gd name="T55" fmla="*/ 2147483647 h 210"/>
                  <a:gd name="T56" fmla="*/ 2147483647 w 291"/>
                  <a:gd name="T57" fmla="*/ 2147483647 h 2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91" h="210">
                    <a:moveTo>
                      <a:pt x="287" y="75"/>
                    </a:moveTo>
                    <a:cubicBezTo>
                      <a:pt x="275" y="61"/>
                      <a:pt x="230" y="24"/>
                      <a:pt x="230" y="24"/>
                    </a:cubicBezTo>
                    <a:cubicBezTo>
                      <a:pt x="223" y="0"/>
                      <a:pt x="223" y="0"/>
                      <a:pt x="223" y="0"/>
                    </a:cubicBezTo>
                    <a:cubicBezTo>
                      <a:pt x="173" y="63"/>
                      <a:pt x="173" y="63"/>
                      <a:pt x="173" y="63"/>
                    </a:cubicBezTo>
                    <a:cubicBezTo>
                      <a:pt x="35" y="63"/>
                      <a:pt x="35" y="63"/>
                      <a:pt x="35" y="63"/>
                    </a:cubicBezTo>
                    <a:cubicBezTo>
                      <a:pt x="35" y="63"/>
                      <a:pt x="34" y="63"/>
                      <a:pt x="34" y="63"/>
                    </a:cubicBezTo>
                    <a:cubicBezTo>
                      <a:pt x="33" y="63"/>
                      <a:pt x="33" y="63"/>
                      <a:pt x="33" y="63"/>
                    </a:cubicBezTo>
                    <a:cubicBezTo>
                      <a:pt x="33" y="63"/>
                      <a:pt x="33" y="63"/>
                      <a:pt x="33" y="63"/>
                    </a:cubicBezTo>
                    <a:cubicBezTo>
                      <a:pt x="30" y="64"/>
                      <a:pt x="28" y="65"/>
                      <a:pt x="26" y="68"/>
                    </a:cubicBezTo>
                    <a:cubicBezTo>
                      <a:pt x="3" y="104"/>
                      <a:pt x="3" y="104"/>
                      <a:pt x="3" y="104"/>
                    </a:cubicBezTo>
                    <a:cubicBezTo>
                      <a:pt x="0" y="109"/>
                      <a:pt x="2" y="115"/>
                      <a:pt x="6" y="118"/>
                    </a:cubicBezTo>
                    <a:cubicBezTo>
                      <a:pt x="8" y="119"/>
                      <a:pt x="10" y="119"/>
                      <a:pt x="11" y="119"/>
                    </a:cubicBezTo>
                    <a:cubicBezTo>
                      <a:pt x="15" y="119"/>
                      <a:pt x="18" y="118"/>
                      <a:pt x="20" y="115"/>
                    </a:cubicBezTo>
                    <a:cubicBezTo>
                      <a:pt x="33" y="94"/>
                      <a:pt x="33" y="94"/>
                      <a:pt x="33" y="94"/>
                    </a:cubicBezTo>
                    <a:cubicBezTo>
                      <a:pt x="33" y="132"/>
                      <a:pt x="33" y="132"/>
                      <a:pt x="33" y="132"/>
                    </a:cubicBezTo>
                    <a:cubicBezTo>
                      <a:pt x="33" y="132"/>
                      <a:pt x="33" y="132"/>
                      <a:pt x="33" y="132"/>
                    </a:cubicBezTo>
                    <a:cubicBezTo>
                      <a:pt x="33" y="198"/>
                      <a:pt x="33" y="198"/>
                      <a:pt x="33" y="198"/>
                    </a:cubicBezTo>
                    <a:cubicBezTo>
                      <a:pt x="33" y="205"/>
                      <a:pt x="38" y="210"/>
                      <a:pt x="45" y="210"/>
                    </a:cubicBezTo>
                    <a:cubicBezTo>
                      <a:pt x="51" y="210"/>
                      <a:pt x="57" y="205"/>
                      <a:pt x="57" y="198"/>
                    </a:cubicBezTo>
                    <a:cubicBezTo>
                      <a:pt x="57" y="134"/>
                      <a:pt x="57" y="134"/>
                      <a:pt x="57" y="134"/>
                    </a:cubicBezTo>
                    <a:cubicBezTo>
                      <a:pt x="192" y="146"/>
                      <a:pt x="192" y="146"/>
                      <a:pt x="192" y="146"/>
                    </a:cubicBezTo>
                    <a:cubicBezTo>
                      <a:pt x="192" y="198"/>
                      <a:pt x="192" y="198"/>
                      <a:pt x="192" y="198"/>
                    </a:cubicBezTo>
                    <a:cubicBezTo>
                      <a:pt x="192" y="205"/>
                      <a:pt x="197" y="210"/>
                      <a:pt x="204" y="210"/>
                    </a:cubicBezTo>
                    <a:cubicBezTo>
                      <a:pt x="210" y="210"/>
                      <a:pt x="216" y="205"/>
                      <a:pt x="216" y="198"/>
                    </a:cubicBezTo>
                    <a:cubicBezTo>
                      <a:pt x="216" y="148"/>
                      <a:pt x="216" y="148"/>
                      <a:pt x="216" y="148"/>
                    </a:cubicBezTo>
                    <a:cubicBezTo>
                      <a:pt x="216" y="125"/>
                      <a:pt x="216" y="125"/>
                      <a:pt x="216" y="125"/>
                    </a:cubicBezTo>
                    <a:cubicBezTo>
                      <a:pt x="216" y="90"/>
                      <a:pt x="216" y="90"/>
                      <a:pt x="216" y="90"/>
                    </a:cubicBezTo>
                    <a:cubicBezTo>
                      <a:pt x="288" y="85"/>
                      <a:pt x="288" y="85"/>
                      <a:pt x="288" y="85"/>
                    </a:cubicBezTo>
                    <a:cubicBezTo>
                      <a:pt x="288" y="83"/>
                      <a:pt x="291" y="80"/>
                      <a:pt x="287" y="7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grpSp>
      </p:grpSp>
      <p:sp>
        <p:nvSpPr>
          <p:cNvPr id="28676" name="椭圆 87"/>
          <p:cNvSpPr>
            <a:spLocks noChangeArrowheads="1"/>
          </p:cNvSpPr>
          <p:nvPr/>
        </p:nvSpPr>
        <p:spPr bwMode="auto">
          <a:xfrm>
            <a:off x="2952751" y="3117851"/>
            <a:ext cx="812800" cy="812800"/>
          </a:xfrm>
          <a:prstGeom prst="ellipse">
            <a:avLst/>
          </a:pr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sp>
        <p:nvSpPr>
          <p:cNvPr id="28677" name="Freeform 208"/>
          <p:cNvSpPr>
            <a:spLocks noEditPoints="1"/>
          </p:cNvSpPr>
          <p:nvPr/>
        </p:nvSpPr>
        <p:spPr bwMode="auto">
          <a:xfrm>
            <a:off x="3187700" y="3317875"/>
            <a:ext cx="338139" cy="388939"/>
          </a:xfrm>
          <a:custGeom>
            <a:avLst/>
            <a:gdLst>
              <a:gd name="T0" fmla="*/ 2147483647 w 252"/>
              <a:gd name="T1" fmla="*/ 2147483647 h 288"/>
              <a:gd name="T2" fmla="*/ 2147483647 w 252"/>
              <a:gd name="T3" fmla="*/ 2147483647 h 288"/>
              <a:gd name="T4" fmla="*/ 2147483647 w 252"/>
              <a:gd name="T5" fmla="*/ 2147483647 h 288"/>
              <a:gd name="T6" fmla="*/ 2147483647 w 252"/>
              <a:gd name="T7" fmla="*/ 2147483647 h 288"/>
              <a:gd name="T8" fmla="*/ 2147483647 w 252"/>
              <a:gd name="T9" fmla="*/ 2147483647 h 288"/>
              <a:gd name="T10" fmla="*/ 2147483647 w 252"/>
              <a:gd name="T11" fmla="*/ 0 h 288"/>
              <a:gd name="T12" fmla="*/ 2147483647 w 252"/>
              <a:gd name="T13" fmla="*/ 2147483647 h 288"/>
              <a:gd name="T14" fmla="*/ 2147483647 w 252"/>
              <a:gd name="T15" fmla="*/ 2147483647 h 288"/>
              <a:gd name="T16" fmla="*/ 2147483647 w 252"/>
              <a:gd name="T17" fmla="*/ 2147483647 h 288"/>
              <a:gd name="T18" fmla="*/ 2147483647 w 252"/>
              <a:gd name="T19" fmla="*/ 2147483647 h 288"/>
              <a:gd name="T20" fmla="*/ 2147483647 w 252"/>
              <a:gd name="T21" fmla="*/ 2147483647 h 288"/>
              <a:gd name="T22" fmla="*/ 0 w 252"/>
              <a:gd name="T23" fmla="*/ 2147483647 h 288"/>
              <a:gd name="T24" fmla="*/ 2147483647 w 252"/>
              <a:gd name="T25" fmla="*/ 2147483647 h 288"/>
              <a:gd name="T26" fmla="*/ 2147483647 w 252"/>
              <a:gd name="T27" fmla="*/ 2147483647 h 288"/>
              <a:gd name="T28" fmla="*/ 2147483647 w 252"/>
              <a:gd name="T29" fmla="*/ 2147483647 h 288"/>
              <a:gd name="T30" fmla="*/ 2147483647 w 252"/>
              <a:gd name="T31" fmla="*/ 2147483647 h 288"/>
              <a:gd name="T32" fmla="*/ 2147483647 w 252"/>
              <a:gd name="T33" fmla="*/ 2147483647 h 288"/>
              <a:gd name="T34" fmla="*/ 2147483647 w 252"/>
              <a:gd name="T35" fmla="*/ 2147483647 h 288"/>
              <a:gd name="T36" fmla="*/ 2147483647 w 252"/>
              <a:gd name="T37" fmla="*/ 2147483647 h 288"/>
              <a:gd name="T38" fmla="*/ 2147483647 w 252"/>
              <a:gd name="T39" fmla="*/ 2147483647 h 288"/>
              <a:gd name="T40" fmla="*/ 2147483647 w 252"/>
              <a:gd name="T41" fmla="*/ 2147483647 h 288"/>
              <a:gd name="T42" fmla="*/ 2147483647 w 252"/>
              <a:gd name="T43" fmla="*/ 2147483647 h 288"/>
              <a:gd name="T44" fmla="*/ 2147483647 w 252"/>
              <a:gd name="T45" fmla="*/ 2147483647 h 288"/>
              <a:gd name="T46" fmla="*/ 2147483647 w 252"/>
              <a:gd name="T47" fmla="*/ 2147483647 h 288"/>
              <a:gd name="T48" fmla="*/ 2147483647 w 252"/>
              <a:gd name="T49" fmla="*/ 2147483647 h 288"/>
              <a:gd name="T50" fmla="*/ 2147483647 w 252"/>
              <a:gd name="T51" fmla="*/ 2147483647 h 288"/>
              <a:gd name="T52" fmla="*/ 2147483647 w 252"/>
              <a:gd name="T53" fmla="*/ 2147483647 h 288"/>
              <a:gd name="T54" fmla="*/ 2147483647 w 252"/>
              <a:gd name="T55" fmla="*/ 2147483647 h 28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52" h="288">
                <a:moveTo>
                  <a:pt x="217" y="204"/>
                </a:moveTo>
                <a:cubicBezTo>
                  <a:pt x="217" y="202"/>
                  <a:pt x="217" y="199"/>
                  <a:pt x="217" y="196"/>
                </a:cubicBezTo>
                <a:cubicBezTo>
                  <a:pt x="217" y="126"/>
                  <a:pt x="217" y="126"/>
                  <a:pt x="217" y="126"/>
                </a:cubicBezTo>
                <a:cubicBezTo>
                  <a:pt x="217" y="86"/>
                  <a:pt x="192" y="53"/>
                  <a:pt x="156" y="40"/>
                </a:cubicBezTo>
                <a:cubicBezTo>
                  <a:pt x="157" y="37"/>
                  <a:pt x="158" y="35"/>
                  <a:pt x="158" y="32"/>
                </a:cubicBezTo>
                <a:cubicBezTo>
                  <a:pt x="158" y="14"/>
                  <a:pt x="143" y="0"/>
                  <a:pt x="126" y="0"/>
                </a:cubicBezTo>
                <a:cubicBezTo>
                  <a:pt x="109" y="0"/>
                  <a:pt x="94" y="14"/>
                  <a:pt x="94" y="32"/>
                </a:cubicBezTo>
                <a:cubicBezTo>
                  <a:pt x="94" y="35"/>
                  <a:pt x="95" y="37"/>
                  <a:pt x="96" y="40"/>
                </a:cubicBezTo>
                <a:cubicBezTo>
                  <a:pt x="60" y="53"/>
                  <a:pt x="35" y="86"/>
                  <a:pt x="35" y="126"/>
                </a:cubicBezTo>
                <a:cubicBezTo>
                  <a:pt x="35" y="196"/>
                  <a:pt x="35" y="196"/>
                  <a:pt x="35" y="196"/>
                </a:cubicBezTo>
                <a:cubicBezTo>
                  <a:pt x="35" y="199"/>
                  <a:pt x="35" y="202"/>
                  <a:pt x="35" y="204"/>
                </a:cubicBezTo>
                <a:cubicBezTo>
                  <a:pt x="0" y="238"/>
                  <a:pt x="0" y="238"/>
                  <a:pt x="0" y="238"/>
                </a:cubicBezTo>
                <a:cubicBezTo>
                  <a:pt x="0" y="246"/>
                  <a:pt x="6" y="252"/>
                  <a:pt x="14" y="252"/>
                </a:cubicBezTo>
                <a:cubicBezTo>
                  <a:pt x="95" y="252"/>
                  <a:pt x="95" y="252"/>
                  <a:pt x="95" y="252"/>
                </a:cubicBezTo>
                <a:cubicBezTo>
                  <a:pt x="95" y="254"/>
                  <a:pt x="94" y="255"/>
                  <a:pt x="94" y="256"/>
                </a:cubicBezTo>
                <a:cubicBezTo>
                  <a:pt x="94" y="274"/>
                  <a:pt x="109" y="288"/>
                  <a:pt x="126" y="288"/>
                </a:cubicBezTo>
                <a:cubicBezTo>
                  <a:pt x="143" y="288"/>
                  <a:pt x="158" y="274"/>
                  <a:pt x="158" y="256"/>
                </a:cubicBezTo>
                <a:cubicBezTo>
                  <a:pt x="158" y="255"/>
                  <a:pt x="157" y="254"/>
                  <a:pt x="157" y="252"/>
                </a:cubicBezTo>
                <a:cubicBezTo>
                  <a:pt x="238" y="252"/>
                  <a:pt x="238" y="252"/>
                  <a:pt x="238" y="252"/>
                </a:cubicBezTo>
                <a:cubicBezTo>
                  <a:pt x="246" y="252"/>
                  <a:pt x="252" y="246"/>
                  <a:pt x="252" y="238"/>
                </a:cubicBezTo>
                <a:lnTo>
                  <a:pt x="217" y="204"/>
                </a:lnTo>
                <a:close/>
                <a:moveTo>
                  <a:pt x="108" y="32"/>
                </a:moveTo>
                <a:cubicBezTo>
                  <a:pt x="108" y="22"/>
                  <a:pt x="116" y="14"/>
                  <a:pt x="126" y="14"/>
                </a:cubicBezTo>
                <a:cubicBezTo>
                  <a:pt x="136" y="14"/>
                  <a:pt x="144" y="22"/>
                  <a:pt x="144" y="32"/>
                </a:cubicBezTo>
                <a:cubicBezTo>
                  <a:pt x="144" y="33"/>
                  <a:pt x="143" y="35"/>
                  <a:pt x="143" y="37"/>
                </a:cubicBezTo>
                <a:cubicBezTo>
                  <a:pt x="137" y="36"/>
                  <a:pt x="132" y="35"/>
                  <a:pt x="126" y="35"/>
                </a:cubicBezTo>
                <a:cubicBezTo>
                  <a:pt x="120" y="35"/>
                  <a:pt x="115" y="36"/>
                  <a:pt x="109" y="37"/>
                </a:cubicBezTo>
                <a:cubicBezTo>
                  <a:pt x="109" y="35"/>
                  <a:pt x="108" y="33"/>
                  <a:pt x="108" y="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78" name="椭圆 85"/>
          <p:cNvSpPr>
            <a:spLocks noChangeArrowheads="1"/>
          </p:cNvSpPr>
          <p:nvPr/>
        </p:nvSpPr>
        <p:spPr bwMode="auto">
          <a:xfrm>
            <a:off x="1816102" y="3102769"/>
            <a:ext cx="812800" cy="812800"/>
          </a:xfrm>
          <a:prstGeom prst="ellipse">
            <a:avLst/>
          </a:prstGeom>
          <a:solidFill>
            <a:srgbClr val="C200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sp>
        <p:nvSpPr>
          <p:cNvPr id="28679" name="Freeform 251"/>
          <p:cNvSpPr>
            <a:spLocks noEditPoints="1"/>
          </p:cNvSpPr>
          <p:nvPr/>
        </p:nvSpPr>
        <p:spPr bwMode="auto">
          <a:xfrm>
            <a:off x="2019300" y="3376613"/>
            <a:ext cx="365125" cy="341312"/>
          </a:xfrm>
          <a:custGeom>
            <a:avLst/>
            <a:gdLst>
              <a:gd name="T0" fmla="*/ 2147483647 w 301"/>
              <a:gd name="T1" fmla="*/ 2147483647 h 282"/>
              <a:gd name="T2" fmla="*/ 2147483647 w 301"/>
              <a:gd name="T3" fmla="*/ 2147483647 h 282"/>
              <a:gd name="T4" fmla="*/ 2147483647 w 301"/>
              <a:gd name="T5" fmla="*/ 2147483647 h 282"/>
              <a:gd name="T6" fmla="*/ 2147483647 w 301"/>
              <a:gd name="T7" fmla="*/ 2147483647 h 282"/>
              <a:gd name="T8" fmla="*/ 2147483647 w 301"/>
              <a:gd name="T9" fmla="*/ 2147483647 h 282"/>
              <a:gd name="T10" fmla="*/ 2147483647 w 301"/>
              <a:gd name="T11" fmla="*/ 2147483647 h 282"/>
              <a:gd name="T12" fmla="*/ 2147483647 w 301"/>
              <a:gd name="T13" fmla="*/ 2147483647 h 282"/>
              <a:gd name="T14" fmla="*/ 2147483647 w 301"/>
              <a:gd name="T15" fmla="*/ 2147483647 h 282"/>
              <a:gd name="T16" fmla="*/ 2147483647 w 301"/>
              <a:gd name="T17" fmla="*/ 2147483647 h 282"/>
              <a:gd name="T18" fmla="*/ 2147483647 w 301"/>
              <a:gd name="T19" fmla="*/ 2147483647 h 282"/>
              <a:gd name="T20" fmla="*/ 2147483647 w 301"/>
              <a:gd name="T21" fmla="*/ 2147483647 h 282"/>
              <a:gd name="T22" fmla="*/ 2147483647 w 301"/>
              <a:gd name="T23" fmla="*/ 2147483647 h 282"/>
              <a:gd name="T24" fmla="*/ 2147483647 w 301"/>
              <a:gd name="T25" fmla="*/ 2147483647 h 282"/>
              <a:gd name="T26" fmla="*/ 2147483647 w 301"/>
              <a:gd name="T27" fmla="*/ 2147483647 h 282"/>
              <a:gd name="T28" fmla="*/ 2147483647 w 301"/>
              <a:gd name="T29" fmla="*/ 2147483647 h 282"/>
              <a:gd name="T30" fmla="*/ 2147483647 w 301"/>
              <a:gd name="T31" fmla="*/ 2147483647 h 282"/>
              <a:gd name="T32" fmla="*/ 2147483647 w 301"/>
              <a:gd name="T33" fmla="*/ 2147483647 h 282"/>
              <a:gd name="T34" fmla="*/ 2147483647 w 301"/>
              <a:gd name="T35" fmla="*/ 2147483647 h 282"/>
              <a:gd name="T36" fmla="*/ 2147483647 w 301"/>
              <a:gd name="T37" fmla="*/ 2147483647 h 2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80" name="椭圆 83"/>
          <p:cNvSpPr>
            <a:spLocks noChangeArrowheads="1"/>
          </p:cNvSpPr>
          <p:nvPr/>
        </p:nvSpPr>
        <p:spPr bwMode="auto">
          <a:xfrm>
            <a:off x="4089400" y="3117851"/>
            <a:ext cx="812800" cy="812800"/>
          </a:xfrm>
          <a:prstGeom prst="ellipse">
            <a:avLst/>
          </a:prstGeom>
          <a:solidFill>
            <a:srgbClr val="C200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sp>
        <p:nvSpPr>
          <p:cNvPr id="28681" name="Freeform 367"/>
          <p:cNvSpPr>
            <a:spLocks noEditPoints="1"/>
          </p:cNvSpPr>
          <p:nvPr/>
        </p:nvSpPr>
        <p:spPr bwMode="auto">
          <a:xfrm>
            <a:off x="4337051" y="3317875"/>
            <a:ext cx="358775" cy="382588"/>
          </a:xfrm>
          <a:custGeom>
            <a:avLst/>
            <a:gdLst>
              <a:gd name="T0" fmla="*/ 2147483647 w 269"/>
              <a:gd name="T1" fmla="*/ 2147483647 h 288"/>
              <a:gd name="T2" fmla="*/ 2147483647 w 269"/>
              <a:gd name="T3" fmla="*/ 2147483647 h 288"/>
              <a:gd name="T4" fmla="*/ 2147483647 w 269"/>
              <a:gd name="T5" fmla="*/ 2147483647 h 288"/>
              <a:gd name="T6" fmla="*/ 2147483647 w 269"/>
              <a:gd name="T7" fmla="*/ 2147483647 h 288"/>
              <a:gd name="T8" fmla="*/ 2147483647 w 269"/>
              <a:gd name="T9" fmla="*/ 2147483647 h 288"/>
              <a:gd name="T10" fmla="*/ 2147483647 w 269"/>
              <a:gd name="T11" fmla="*/ 2147483647 h 288"/>
              <a:gd name="T12" fmla="*/ 2147483647 w 269"/>
              <a:gd name="T13" fmla="*/ 2147483647 h 288"/>
              <a:gd name="T14" fmla="*/ 2147483647 w 269"/>
              <a:gd name="T15" fmla="*/ 2147483647 h 288"/>
              <a:gd name="T16" fmla="*/ 2147483647 w 269"/>
              <a:gd name="T17" fmla="*/ 2147483647 h 288"/>
              <a:gd name="T18" fmla="*/ 2147483647 w 269"/>
              <a:gd name="T19" fmla="*/ 2147483647 h 288"/>
              <a:gd name="T20" fmla="*/ 2147483647 w 269"/>
              <a:gd name="T21" fmla="*/ 2147483647 h 288"/>
              <a:gd name="T22" fmla="*/ 2147483647 w 269"/>
              <a:gd name="T23" fmla="*/ 2147483647 h 288"/>
              <a:gd name="T24" fmla="*/ 2147483647 w 269"/>
              <a:gd name="T25" fmla="*/ 2147483647 h 288"/>
              <a:gd name="T26" fmla="*/ 2147483647 w 269"/>
              <a:gd name="T27" fmla="*/ 2147483647 h 288"/>
              <a:gd name="T28" fmla="*/ 2147483647 w 269"/>
              <a:gd name="T29" fmla="*/ 2147483647 h 288"/>
              <a:gd name="T30" fmla="*/ 2147483647 w 269"/>
              <a:gd name="T31" fmla="*/ 2147483647 h 288"/>
              <a:gd name="T32" fmla="*/ 2147483647 w 269"/>
              <a:gd name="T33" fmla="*/ 0 h 288"/>
              <a:gd name="T34" fmla="*/ 2147483647 w 269"/>
              <a:gd name="T35" fmla="*/ 2147483647 h 288"/>
              <a:gd name="T36" fmla="*/ 2147483647 w 269"/>
              <a:gd name="T37" fmla="*/ 2147483647 h 288"/>
              <a:gd name="T38" fmla="*/ 2147483647 w 269"/>
              <a:gd name="T39" fmla="*/ 2147483647 h 288"/>
              <a:gd name="T40" fmla="*/ 2147483647 w 269"/>
              <a:gd name="T41" fmla="*/ 2147483647 h 288"/>
              <a:gd name="T42" fmla="*/ 2147483647 w 269"/>
              <a:gd name="T43" fmla="*/ 2147483647 h 288"/>
              <a:gd name="T44" fmla="*/ 2147483647 w 269"/>
              <a:gd name="T45" fmla="*/ 2147483647 h 288"/>
              <a:gd name="T46" fmla="*/ 2147483647 w 269"/>
              <a:gd name="T47" fmla="*/ 2147483647 h 288"/>
              <a:gd name="T48" fmla="*/ 2147483647 w 269"/>
              <a:gd name="T49" fmla="*/ 2147483647 h 288"/>
              <a:gd name="T50" fmla="*/ 2147483647 w 269"/>
              <a:gd name="T51" fmla="*/ 2147483647 h 288"/>
              <a:gd name="T52" fmla="*/ 2147483647 w 269"/>
              <a:gd name="T53" fmla="*/ 2147483647 h 288"/>
              <a:gd name="T54" fmla="*/ 2147483647 w 269"/>
              <a:gd name="T55" fmla="*/ 2147483647 h 288"/>
              <a:gd name="T56" fmla="*/ 2147483647 w 269"/>
              <a:gd name="T57" fmla="*/ 2147483647 h 288"/>
              <a:gd name="T58" fmla="*/ 2147483647 w 269"/>
              <a:gd name="T59" fmla="*/ 2147483647 h 288"/>
              <a:gd name="T60" fmla="*/ 2147483647 w 269"/>
              <a:gd name="T61" fmla="*/ 2147483647 h 288"/>
              <a:gd name="T62" fmla="*/ 2147483647 w 269"/>
              <a:gd name="T63" fmla="*/ 2147483647 h 288"/>
              <a:gd name="T64" fmla="*/ 2147483647 w 269"/>
              <a:gd name="T65" fmla="*/ 2147483647 h 288"/>
              <a:gd name="T66" fmla="*/ 0 w 269"/>
              <a:gd name="T67" fmla="*/ 2147483647 h 288"/>
              <a:gd name="T68" fmla="*/ 2147483647 w 269"/>
              <a:gd name="T69" fmla="*/ 2147483647 h 288"/>
              <a:gd name="T70" fmla="*/ 2147483647 w 269"/>
              <a:gd name="T71" fmla="*/ 2147483647 h 288"/>
              <a:gd name="T72" fmla="*/ 2147483647 w 269"/>
              <a:gd name="T73" fmla="*/ 2147483647 h 288"/>
              <a:gd name="T74" fmla="*/ 2147483647 w 269"/>
              <a:gd name="T75" fmla="*/ 2147483647 h 288"/>
              <a:gd name="T76" fmla="*/ 2147483647 w 269"/>
              <a:gd name="T77" fmla="*/ 2147483647 h 288"/>
              <a:gd name="T78" fmla="*/ 2147483647 w 269"/>
              <a:gd name="T79" fmla="*/ 2147483647 h 288"/>
              <a:gd name="T80" fmla="*/ 2147483647 w 269"/>
              <a:gd name="T81" fmla="*/ 2147483647 h 288"/>
              <a:gd name="T82" fmla="*/ 2147483647 w 269"/>
              <a:gd name="T83" fmla="*/ 2147483647 h 288"/>
              <a:gd name="T84" fmla="*/ 2147483647 w 269"/>
              <a:gd name="T85" fmla="*/ 2147483647 h 288"/>
              <a:gd name="T86" fmla="*/ 2147483647 w 269"/>
              <a:gd name="T87" fmla="*/ 2147483647 h 288"/>
              <a:gd name="T88" fmla="*/ 2147483647 w 269"/>
              <a:gd name="T89" fmla="*/ 2147483647 h 288"/>
              <a:gd name="T90" fmla="*/ 2147483647 w 269"/>
              <a:gd name="T91" fmla="*/ 2147483647 h 288"/>
              <a:gd name="T92" fmla="*/ 2147483647 w 269"/>
              <a:gd name="T93" fmla="*/ 2147483647 h 288"/>
              <a:gd name="T94" fmla="*/ 2147483647 w 269"/>
              <a:gd name="T95" fmla="*/ 2147483647 h 288"/>
              <a:gd name="T96" fmla="*/ 2147483647 w 269"/>
              <a:gd name="T97" fmla="*/ 2147483647 h 288"/>
              <a:gd name="T98" fmla="*/ 2147483647 w 269"/>
              <a:gd name="T99" fmla="*/ 2147483647 h 2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9" h="288">
                <a:moveTo>
                  <a:pt x="251" y="192"/>
                </a:moveTo>
                <a:cubicBezTo>
                  <a:pt x="241" y="192"/>
                  <a:pt x="234" y="200"/>
                  <a:pt x="234" y="209"/>
                </a:cubicBezTo>
                <a:cubicBezTo>
                  <a:pt x="234" y="210"/>
                  <a:pt x="234" y="211"/>
                  <a:pt x="234" y="211"/>
                </a:cubicBezTo>
                <a:cubicBezTo>
                  <a:pt x="226" y="217"/>
                  <a:pt x="215" y="224"/>
                  <a:pt x="201" y="233"/>
                </a:cubicBezTo>
                <a:cubicBezTo>
                  <a:pt x="189" y="240"/>
                  <a:pt x="174" y="241"/>
                  <a:pt x="160" y="240"/>
                </a:cubicBezTo>
                <a:cubicBezTo>
                  <a:pt x="148" y="187"/>
                  <a:pt x="148" y="187"/>
                  <a:pt x="148" y="187"/>
                </a:cubicBezTo>
                <a:cubicBezTo>
                  <a:pt x="148" y="187"/>
                  <a:pt x="147" y="153"/>
                  <a:pt x="146" y="121"/>
                </a:cubicBezTo>
                <a:cubicBezTo>
                  <a:pt x="193" y="121"/>
                  <a:pt x="193" y="121"/>
                  <a:pt x="193" y="121"/>
                </a:cubicBezTo>
                <a:cubicBezTo>
                  <a:pt x="211" y="117"/>
                  <a:pt x="211" y="117"/>
                  <a:pt x="211" y="117"/>
                </a:cubicBezTo>
                <a:cubicBezTo>
                  <a:pt x="213" y="120"/>
                  <a:pt x="217" y="123"/>
                  <a:pt x="222" y="123"/>
                </a:cubicBezTo>
                <a:cubicBezTo>
                  <a:pt x="230" y="123"/>
                  <a:pt x="236" y="116"/>
                  <a:pt x="236" y="109"/>
                </a:cubicBezTo>
                <a:cubicBezTo>
                  <a:pt x="236" y="101"/>
                  <a:pt x="230" y="95"/>
                  <a:pt x="222" y="95"/>
                </a:cubicBezTo>
                <a:cubicBezTo>
                  <a:pt x="217" y="95"/>
                  <a:pt x="213" y="97"/>
                  <a:pt x="210" y="101"/>
                </a:cubicBezTo>
                <a:cubicBezTo>
                  <a:pt x="145" y="101"/>
                  <a:pt x="145" y="101"/>
                  <a:pt x="145" y="101"/>
                </a:cubicBezTo>
                <a:cubicBezTo>
                  <a:pt x="145" y="87"/>
                  <a:pt x="144" y="75"/>
                  <a:pt x="144" y="68"/>
                </a:cubicBezTo>
                <a:cubicBezTo>
                  <a:pt x="158" y="63"/>
                  <a:pt x="169" y="50"/>
                  <a:pt x="169" y="35"/>
                </a:cubicBezTo>
                <a:cubicBezTo>
                  <a:pt x="169" y="16"/>
                  <a:pt x="153" y="0"/>
                  <a:pt x="134" y="0"/>
                </a:cubicBezTo>
                <a:cubicBezTo>
                  <a:pt x="115" y="0"/>
                  <a:pt x="99" y="16"/>
                  <a:pt x="99" y="35"/>
                </a:cubicBezTo>
                <a:cubicBezTo>
                  <a:pt x="99" y="50"/>
                  <a:pt x="110" y="64"/>
                  <a:pt x="124" y="68"/>
                </a:cubicBezTo>
                <a:cubicBezTo>
                  <a:pt x="124" y="75"/>
                  <a:pt x="124" y="87"/>
                  <a:pt x="123" y="101"/>
                </a:cubicBezTo>
                <a:cubicBezTo>
                  <a:pt x="58" y="101"/>
                  <a:pt x="58" y="101"/>
                  <a:pt x="58" y="101"/>
                </a:cubicBezTo>
                <a:cubicBezTo>
                  <a:pt x="55" y="97"/>
                  <a:pt x="51" y="95"/>
                  <a:pt x="46" y="95"/>
                </a:cubicBezTo>
                <a:cubicBezTo>
                  <a:pt x="38" y="95"/>
                  <a:pt x="32" y="101"/>
                  <a:pt x="32" y="109"/>
                </a:cubicBezTo>
                <a:cubicBezTo>
                  <a:pt x="32" y="116"/>
                  <a:pt x="38" y="123"/>
                  <a:pt x="46" y="123"/>
                </a:cubicBezTo>
                <a:cubicBezTo>
                  <a:pt x="51" y="123"/>
                  <a:pt x="55" y="120"/>
                  <a:pt x="57" y="117"/>
                </a:cubicBezTo>
                <a:cubicBezTo>
                  <a:pt x="76" y="121"/>
                  <a:pt x="76" y="121"/>
                  <a:pt x="76" y="121"/>
                </a:cubicBezTo>
                <a:cubicBezTo>
                  <a:pt x="122" y="121"/>
                  <a:pt x="122" y="121"/>
                  <a:pt x="122" y="121"/>
                </a:cubicBezTo>
                <a:cubicBezTo>
                  <a:pt x="121" y="153"/>
                  <a:pt x="120" y="187"/>
                  <a:pt x="120" y="187"/>
                </a:cubicBezTo>
                <a:cubicBezTo>
                  <a:pt x="109" y="239"/>
                  <a:pt x="109" y="239"/>
                  <a:pt x="109" y="239"/>
                </a:cubicBezTo>
                <a:cubicBezTo>
                  <a:pt x="91" y="239"/>
                  <a:pt x="73" y="237"/>
                  <a:pt x="59" y="227"/>
                </a:cubicBezTo>
                <a:cubicBezTo>
                  <a:pt x="49" y="221"/>
                  <a:pt x="41" y="217"/>
                  <a:pt x="34" y="212"/>
                </a:cubicBezTo>
                <a:cubicBezTo>
                  <a:pt x="35" y="211"/>
                  <a:pt x="35" y="210"/>
                  <a:pt x="35" y="209"/>
                </a:cubicBezTo>
                <a:cubicBezTo>
                  <a:pt x="35" y="200"/>
                  <a:pt x="27" y="192"/>
                  <a:pt x="17" y="192"/>
                </a:cubicBezTo>
                <a:cubicBezTo>
                  <a:pt x="8" y="192"/>
                  <a:pt x="0" y="200"/>
                  <a:pt x="0" y="209"/>
                </a:cubicBezTo>
                <a:cubicBezTo>
                  <a:pt x="0" y="219"/>
                  <a:pt x="8" y="227"/>
                  <a:pt x="17" y="227"/>
                </a:cubicBezTo>
                <a:cubicBezTo>
                  <a:pt x="19" y="227"/>
                  <a:pt x="20" y="227"/>
                  <a:pt x="21" y="226"/>
                </a:cubicBezTo>
                <a:cubicBezTo>
                  <a:pt x="28" y="232"/>
                  <a:pt x="37" y="239"/>
                  <a:pt x="48" y="247"/>
                </a:cubicBezTo>
                <a:cubicBezTo>
                  <a:pt x="64" y="257"/>
                  <a:pt x="82" y="267"/>
                  <a:pt x="102" y="273"/>
                </a:cubicBezTo>
                <a:cubicBezTo>
                  <a:pt x="105" y="274"/>
                  <a:pt x="128" y="288"/>
                  <a:pt x="135" y="288"/>
                </a:cubicBezTo>
                <a:cubicBezTo>
                  <a:pt x="141" y="288"/>
                  <a:pt x="161" y="276"/>
                  <a:pt x="166" y="273"/>
                </a:cubicBezTo>
                <a:cubicBezTo>
                  <a:pt x="186" y="267"/>
                  <a:pt x="205" y="257"/>
                  <a:pt x="220" y="247"/>
                </a:cubicBezTo>
                <a:cubicBezTo>
                  <a:pt x="231" y="239"/>
                  <a:pt x="241" y="232"/>
                  <a:pt x="247" y="226"/>
                </a:cubicBezTo>
                <a:cubicBezTo>
                  <a:pt x="248" y="227"/>
                  <a:pt x="250" y="227"/>
                  <a:pt x="251" y="227"/>
                </a:cubicBezTo>
                <a:cubicBezTo>
                  <a:pt x="261" y="227"/>
                  <a:pt x="269" y="219"/>
                  <a:pt x="269" y="209"/>
                </a:cubicBezTo>
                <a:cubicBezTo>
                  <a:pt x="269" y="200"/>
                  <a:pt x="261" y="192"/>
                  <a:pt x="251" y="192"/>
                </a:cubicBezTo>
                <a:close/>
                <a:moveTo>
                  <a:pt x="115" y="35"/>
                </a:moveTo>
                <a:cubicBezTo>
                  <a:pt x="115" y="25"/>
                  <a:pt x="124" y="16"/>
                  <a:pt x="134" y="16"/>
                </a:cubicBezTo>
                <a:cubicBezTo>
                  <a:pt x="144" y="16"/>
                  <a:pt x="152" y="25"/>
                  <a:pt x="152" y="35"/>
                </a:cubicBezTo>
                <a:cubicBezTo>
                  <a:pt x="152" y="45"/>
                  <a:pt x="144" y="53"/>
                  <a:pt x="134" y="53"/>
                </a:cubicBezTo>
                <a:cubicBezTo>
                  <a:pt x="124" y="53"/>
                  <a:pt x="115" y="45"/>
                  <a:pt x="115" y="3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3" name="矩形 2">
            <a:extLst>
              <a:ext uri="{FF2B5EF4-FFF2-40B4-BE49-F238E27FC236}">
                <a16:creationId xmlns:a16="http://schemas.microsoft.com/office/drawing/2014/main" id="{352DCD1A-EB9B-4BAB-B6AA-B031358AFD43}"/>
              </a:ext>
            </a:extLst>
          </p:cNvPr>
          <p:cNvSpPr/>
          <p:nvPr/>
        </p:nvSpPr>
        <p:spPr>
          <a:xfrm>
            <a:off x="1652648" y="2246045"/>
            <a:ext cx="4115963" cy="523220"/>
          </a:xfrm>
          <a:prstGeom prst="rect">
            <a:avLst/>
          </a:prstGeom>
        </p:spPr>
        <p:txBody>
          <a:bodyPr wrap="square">
            <a:spAutoFit/>
          </a:bodyPr>
          <a:lstStyle/>
          <a:p>
            <a:pPr lvl="0"/>
            <a:r>
              <a:rPr lang="zh-CN" altLang="zh-CN" sz="2800" b="1" dirty="0"/>
              <a:t>所建议技术可行性分析</a:t>
            </a:r>
          </a:p>
        </p:txBody>
      </p:sp>
    </p:spTree>
    <p:extLst>
      <p:ext uri="{BB962C8B-B14F-4D97-AF65-F5344CB8AC3E}">
        <p14:creationId xmlns:p14="http://schemas.microsoft.com/office/powerpoint/2010/main" val="38862083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randombar(horizontal)">
                                      <p:cBhvr>
                                        <p:cTn id="7" dur="500"/>
                                        <p:tgtEl>
                                          <p:spTgt spid="2867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8676"/>
                                        </p:tgtEl>
                                        <p:attrNameLst>
                                          <p:attrName>style.visibility</p:attrName>
                                        </p:attrNameLst>
                                      </p:cBhvr>
                                      <p:to>
                                        <p:strVal val="visible"/>
                                      </p:to>
                                    </p:set>
                                    <p:animEffect transition="in" filter="randombar(horizontal)">
                                      <p:cBhvr>
                                        <p:cTn id="10" dur="500"/>
                                        <p:tgtEl>
                                          <p:spTgt spid="2867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8677"/>
                                        </p:tgtEl>
                                        <p:attrNameLst>
                                          <p:attrName>style.visibility</p:attrName>
                                        </p:attrNameLst>
                                      </p:cBhvr>
                                      <p:to>
                                        <p:strVal val="visible"/>
                                      </p:to>
                                    </p:set>
                                    <p:animEffect transition="in" filter="randombar(horizontal)">
                                      <p:cBhvr>
                                        <p:cTn id="13" dur="500"/>
                                        <p:tgtEl>
                                          <p:spTgt spid="2867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8678"/>
                                        </p:tgtEl>
                                        <p:attrNameLst>
                                          <p:attrName>style.visibility</p:attrName>
                                        </p:attrNameLst>
                                      </p:cBhvr>
                                      <p:to>
                                        <p:strVal val="visible"/>
                                      </p:to>
                                    </p:set>
                                    <p:animEffect transition="in" filter="randombar(horizontal)">
                                      <p:cBhvr>
                                        <p:cTn id="16" dur="500"/>
                                        <p:tgtEl>
                                          <p:spTgt spid="2867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8679"/>
                                        </p:tgtEl>
                                        <p:attrNameLst>
                                          <p:attrName>style.visibility</p:attrName>
                                        </p:attrNameLst>
                                      </p:cBhvr>
                                      <p:to>
                                        <p:strVal val="visible"/>
                                      </p:to>
                                    </p:set>
                                    <p:animEffect transition="in" filter="randombar(horizontal)">
                                      <p:cBhvr>
                                        <p:cTn id="19" dur="500"/>
                                        <p:tgtEl>
                                          <p:spTgt spid="28679"/>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8680"/>
                                        </p:tgtEl>
                                        <p:attrNameLst>
                                          <p:attrName>style.visibility</p:attrName>
                                        </p:attrNameLst>
                                      </p:cBhvr>
                                      <p:to>
                                        <p:strVal val="visible"/>
                                      </p:to>
                                    </p:set>
                                    <p:animEffect transition="in" filter="randombar(horizontal)">
                                      <p:cBhvr>
                                        <p:cTn id="22" dur="500"/>
                                        <p:tgtEl>
                                          <p:spTgt spid="28680"/>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8681"/>
                                        </p:tgtEl>
                                        <p:attrNameLst>
                                          <p:attrName>style.visibility</p:attrName>
                                        </p:attrNameLst>
                                      </p:cBhvr>
                                      <p:to>
                                        <p:strVal val="visible"/>
                                      </p:to>
                                    </p:set>
                                    <p:animEffect transition="in" filter="randombar(horizontal)">
                                      <p:cBhvr>
                                        <p:cTn id="25" dur="500"/>
                                        <p:tgtEl>
                                          <p:spTgt spid="28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P spid="28677" grpId="0" animBg="1"/>
      <p:bldP spid="28678" grpId="0" animBg="1"/>
      <p:bldP spid="28679" grpId="0" animBg="1"/>
      <p:bldP spid="28680" grpId="0" animBg="1"/>
      <p:bldP spid="2868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框 3"/>
          <p:cNvSpPr txBox="1">
            <a:spLocks noChangeArrowheads="1"/>
          </p:cNvSpPr>
          <p:nvPr/>
        </p:nvSpPr>
        <p:spPr bwMode="auto">
          <a:xfrm>
            <a:off x="8344269" y="1661390"/>
            <a:ext cx="2209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defTabSz="609585"/>
            <a:r>
              <a:rPr lang="zh-CN" altLang="en-US" b="1" dirty="0">
                <a:solidFill>
                  <a:srgbClr val="262626"/>
                </a:solidFill>
                <a:latin typeface="微软雅黑" pitchFamily="34" charset="-122"/>
                <a:ea typeface="微软雅黑" pitchFamily="34" charset="-122"/>
              </a:rPr>
              <a:t>难点</a:t>
            </a:r>
          </a:p>
        </p:txBody>
      </p:sp>
      <p:sp>
        <p:nvSpPr>
          <p:cNvPr id="35843" name="等腰三角形 3"/>
          <p:cNvSpPr>
            <a:spLocks/>
          </p:cNvSpPr>
          <p:nvPr/>
        </p:nvSpPr>
        <p:spPr bwMode="auto">
          <a:xfrm>
            <a:off x="4291013" y="1893888"/>
            <a:ext cx="2338387" cy="909637"/>
          </a:xfrm>
          <a:custGeom>
            <a:avLst/>
            <a:gdLst>
              <a:gd name="T0" fmla="*/ 0 w 2813420"/>
              <a:gd name="T1" fmla="*/ 522468 h 1094303"/>
              <a:gd name="T2" fmla="*/ 1053155 w 2813420"/>
              <a:gd name="T3" fmla="*/ 6269 h 1094303"/>
              <a:gd name="T4" fmla="*/ 1342647 w 2813420"/>
              <a:gd name="T5" fmla="*/ 522468 h 1094303"/>
              <a:gd name="T6" fmla="*/ 0 w 2813420"/>
              <a:gd name="T7" fmla="*/ 522468 h 10943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13420" h="1094303">
                <a:moveTo>
                  <a:pt x="0" y="1094303"/>
                </a:moveTo>
                <a:cubicBezTo>
                  <a:pt x="253003" y="-287168"/>
                  <a:pt x="1633767" y="45862"/>
                  <a:pt x="2206810" y="13131"/>
                </a:cubicBezTo>
                <a:lnTo>
                  <a:pt x="2813420" y="1094303"/>
                </a:lnTo>
                <a:lnTo>
                  <a:pt x="0" y="109430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defTabSz="609585"/>
            <a:endParaRPr lang="zh-CN" altLang="en-US">
              <a:solidFill>
                <a:prstClr val="black"/>
              </a:solidFill>
              <a:latin typeface="Calibri" panose="020F0502020204030204"/>
              <a:ea typeface="等线" panose="02010600030101010101" pitchFamily="2" charset="-122"/>
            </a:endParaRPr>
          </a:p>
        </p:txBody>
      </p:sp>
      <p:sp>
        <p:nvSpPr>
          <p:cNvPr id="35844" name="文本框 21"/>
          <p:cNvSpPr txBox="1">
            <a:spLocks noChangeArrowheads="1"/>
          </p:cNvSpPr>
          <p:nvPr/>
        </p:nvSpPr>
        <p:spPr bwMode="auto">
          <a:xfrm>
            <a:off x="5199065" y="1936751"/>
            <a:ext cx="5222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defTabSz="609585"/>
            <a:r>
              <a:rPr lang="en-US" altLang="zh-CN" sz="4800" b="1">
                <a:solidFill>
                  <a:srgbClr val="FFFFFF"/>
                </a:solidFill>
                <a:latin typeface="微软雅黑" pitchFamily="34" charset="-122"/>
                <a:ea typeface="微软雅黑" pitchFamily="34" charset="-122"/>
              </a:rPr>
              <a:t>A</a:t>
            </a:r>
            <a:endParaRPr lang="zh-CN" altLang="en-US" sz="4800" b="1">
              <a:solidFill>
                <a:srgbClr val="FFFFFF"/>
              </a:solidFill>
              <a:latin typeface="微软雅黑" pitchFamily="34" charset="-122"/>
              <a:ea typeface="微软雅黑" pitchFamily="34" charset="-122"/>
            </a:endParaRPr>
          </a:p>
        </p:txBody>
      </p:sp>
      <p:sp>
        <p:nvSpPr>
          <p:cNvPr id="35845" name="等腰三角形 4"/>
          <p:cNvSpPr>
            <a:spLocks/>
          </p:cNvSpPr>
          <p:nvPr/>
        </p:nvSpPr>
        <p:spPr bwMode="auto">
          <a:xfrm>
            <a:off x="6135688" y="1901825"/>
            <a:ext cx="1738312" cy="1822451"/>
          </a:xfrm>
          <a:custGeom>
            <a:avLst/>
            <a:gdLst>
              <a:gd name="T0" fmla="*/ 0 w 2091690"/>
              <a:gd name="T1" fmla="*/ 1312 h 2191898"/>
              <a:gd name="T2" fmla="*/ 997744 w 2091690"/>
              <a:gd name="T3" fmla="*/ 373007 h 2191898"/>
              <a:gd name="T4" fmla="*/ 609117 w 2091690"/>
              <a:gd name="T5" fmla="*/ 1047518 h 2191898"/>
              <a:gd name="T6" fmla="*/ 0 w 2091690"/>
              <a:gd name="T7" fmla="*/ 1312 h 21918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91690" h="2191898">
                <a:moveTo>
                  <a:pt x="0" y="2746"/>
                </a:moveTo>
                <a:cubicBezTo>
                  <a:pt x="600710" y="25779"/>
                  <a:pt x="1727200" y="-172167"/>
                  <a:pt x="2091690" y="780506"/>
                </a:cubicBezTo>
                <a:lnTo>
                  <a:pt x="1276965" y="2191898"/>
                </a:lnTo>
                <a:lnTo>
                  <a:pt x="0" y="2746"/>
                </a:lnTo>
                <a:close/>
              </a:path>
            </a:pathLst>
          </a:custGeom>
          <a:solidFill>
            <a:srgbClr val="C20009"/>
          </a:solidFill>
          <a:ln w="25400" cap="flat" cmpd="sng">
            <a:solidFill>
              <a:srgbClr val="000000">
                <a:alpha val="0"/>
              </a:srgbClr>
            </a:solidFill>
            <a:round/>
            <a:headEnd/>
            <a:tailEnd/>
          </a:ln>
        </p:spPr>
        <p:txBody>
          <a:bodyPr lIns="0" tIns="0" rIns="0" bIns="0" anchor="ctr"/>
          <a:lstStyle/>
          <a:p>
            <a:pPr defTabSz="609585"/>
            <a:endParaRPr lang="zh-CN" altLang="en-US">
              <a:solidFill>
                <a:prstClr val="black"/>
              </a:solidFill>
              <a:latin typeface="Calibri" panose="020F0502020204030204"/>
              <a:ea typeface="等线" panose="02010600030101010101" pitchFamily="2" charset="-122"/>
            </a:endParaRPr>
          </a:p>
        </p:txBody>
      </p:sp>
      <p:sp>
        <p:nvSpPr>
          <p:cNvPr id="35846" name="文本框 19"/>
          <p:cNvSpPr txBox="1">
            <a:spLocks noChangeArrowheads="1"/>
          </p:cNvSpPr>
          <p:nvPr/>
        </p:nvSpPr>
        <p:spPr bwMode="auto">
          <a:xfrm>
            <a:off x="6813551" y="2019302"/>
            <a:ext cx="5207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defTabSz="609585"/>
            <a:r>
              <a:rPr lang="en-US" altLang="zh-CN" sz="4800" b="1">
                <a:solidFill>
                  <a:srgbClr val="FFFFFF"/>
                </a:solidFill>
                <a:latin typeface="微软雅黑" pitchFamily="34" charset="-122"/>
                <a:ea typeface="微软雅黑" pitchFamily="34" charset="-122"/>
              </a:rPr>
              <a:t>B</a:t>
            </a:r>
            <a:endParaRPr lang="zh-CN" altLang="en-US" sz="4800" b="1">
              <a:solidFill>
                <a:srgbClr val="FFFFFF"/>
              </a:solidFill>
              <a:latin typeface="微软雅黑" pitchFamily="34" charset="-122"/>
              <a:ea typeface="微软雅黑" pitchFamily="34" charset="-122"/>
            </a:endParaRPr>
          </a:p>
        </p:txBody>
      </p:sp>
      <p:sp>
        <p:nvSpPr>
          <p:cNvPr id="35847" name="等腰三角形 4"/>
          <p:cNvSpPr>
            <a:spLocks/>
          </p:cNvSpPr>
          <p:nvPr/>
        </p:nvSpPr>
        <p:spPr bwMode="auto">
          <a:xfrm rot="10800000">
            <a:off x="4397377" y="3757614"/>
            <a:ext cx="1738313" cy="1812925"/>
          </a:xfrm>
          <a:custGeom>
            <a:avLst/>
            <a:gdLst>
              <a:gd name="T0" fmla="*/ 0 w 2091690"/>
              <a:gd name="T1" fmla="*/ 1308 h 2182066"/>
              <a:gd name="T2" fmla="*/ 997746 w 2091690"/>
              <a:gd name="T3" fmla="*/ 371898 h 2182066"/>
              <a:gd name="T4" fmla="*/ 609117 w 2091690"/>
              <a:gd name="T5" fmla="*/ 1039718 h 2182066"/>
              <a:gd name="T6" fmla="*/ 0 w 2091690"/>
              <a:gd name="T7" fmla="*/ 1308 h 21820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91690" h="2182066">
                <a:moveTo>
                  <a:pt x="0" y="2746"/>
                </a:moveTo>
                <a:cubicBezTo>
                  <a:pt x="600710" y="25779"/>
                  <a:pt x="1727200" y="-172167"/>
                  <a:pt x="2091690" y="780506"/>
                </a:cubicBezTo>
                <a:lnTo>
                  <a:pt x="1276964" y="2182066"/>
                </a:lnTo>
                <a:lnTo>
                  <a:pt x="0" y="2746"/>
                </a:lnTo>
                <a:close/>
              </a:path>
            </a:pathLst>
          </a:custGeom>
          <a:solidFill>
            <a:srgbClr val="C20009"/>
          </a:solidFill>
          <a:ln w="25400" cap="flat" cmpd="sng">
            <a:solidFill>
              <a:srgbClr val="000000">
                <a:alpha val="0"/>
              </a:srgbClr>
            </a:solidFill>
            <a:round/>
            <a:headEnd/>
            <a:tailEnd/>
          </a:ln>
        </p:spPr>
        <p:txBody>
          <a:bodyPr lIns="0" tIns="0" rIns="0" bIns="0" anchor="ctr"/>
          <a:lstStyle/>
          <a:p>
            <a:pPr defTabSz="609585"/>
            <a:endParaRPr lang="zh-CN" altLang="en-US">
              <a:solidFill>
                <a:prstClr val="black"/>
              </a:solidFill>
              <a:latin typeface="Calibri" panose="020F0502020204030204"/>
              <a:ea typeface="等线" panose="02010600030101010101" pitchFamily="2" charset="-122"/>
            </a:endParaRPr>
          </a:p>
        </p:txBody>
      </p:sp>
      <p:sp>
        <p:nvSpPr>
          <p:cNvPr id="35848" name="文本框 17"/>
          <p:cNvSpPr txBox="1">
            <a:spLocks noChangeArrowheads="1"/>
          </p:cNvSpPr>
          <p:nvPr/>
        </p:nvSpPr>
        <p:spPr bwMode="auto">
          <a:xfrm>
            <a:off x="5111751" y="4654551"/>
            <a:ext cx="5207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defTabSz="609585"/>
            <a:r>
              <a:rPr lang="en-US" altLang="zh-CN" sz="4800" b="1">
                <a:solidFill>
                  <a:srgbClr val="FFFFFF"/>
                </a:solidFill>
                <a:latin typeface="微软雅黑" pitchFamily="34" charset="-122"/>
                <a:ea typeface="微软雅黑" pitchFamily="34" charset="-122"/>
              </a:rPr>
              <a:t>E</a:t>
            </a:r>
            <a:endParaRPr lang="zh-CN" altLang="en-US" sz="4800" b="1">
              <a:solidFill>
                <a:srgbClr val="FFFFFF"/>
              </a:solidFill>
              <a:latin typeface="微软雅黑" pitchFamily="34" charset="-122"/>
              <a:ea typeface="微软雅黑" pitchFamily="34" charset="-122"/>
            </a:endParaRPr>
          </a:p>
        </p:txBody>
      </p:sp>
      <p:sp>
        <p:nvSpPr>
          <p:cNvPr id="35849" name="等腰三角形 3"/>
          <p:cNvSpPr>
            <a:spLocks/>
          </p:cNvSpPr>
          <p:nvPr/>
        </p:nvSpPr>
        <p:spPr bwMode="auto">
          <a:xfrm rot="10800000">
            <a:off x="5632451" y="4670426"/>
            <a:ext cx="2362200" cy="909639"/>
          </a:xfrm>
          <a:custGeom>
            <a:avLst/>
            <a:gdLst>
              <a:gd name="T0" fmla="*/ 0 w 2842917"/>
              <a:gd name="T1" fmla="*/ 522470 h 1094303"/>
              <a:gd name="T2" fmla="*/ 1051901 w 2842917"/>
              <a:gd name="T3" fmla="*/ 6269 h 1094303"/>
              <a:gd name="T4" fmla="*/ 1355109 w 2842917"/>
              <a:gd name="T5" fmla="*/ 522470 h 1094303"/>
              <a:gd name="T6" fmla="*/ 0 w 2842917"/>
              <a:gd name="T7" fmla="*/ 522470 h 10943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42917" h="1094303">
                <a:moveTo>
                  <a:pt x="0" y="1094303"/>
                </a:moveTo>
                <a:cubicBezTo>
                  <a:pt x="253003" y="-287168"/>
                  <a:pt x="1633767" y="45862"/>
                  <a:pt x="2206810" y="13131"/>
                </a:cubicBezTo>
                <a:lnTo>
                  <a:pt x="2842917" y="1094303"/>
                </a:lnTo>
                <a:lnTo>
                  <a:pt x="0" y="109430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defTabSz="609585"/>
            <a:endParaRPr lang="zh-CN" altLang="en-US">
              <a:solidFill>
                <a:prstClr val="black"/>
              </a:solidFill>
              <a:latin typeface="Calibri" panose="020F0502020204030204"/>
              <a:ea typeface="等线" panose="02010600030101010101" pitchFamily="2" charset="-122"/>
            </a:endParaRPr>
          </a:p>
        </p:txBody>
      </p:sp>
      <p:sp>
        <p:nvSpPr>
          <p:cNvPr id="35850" name="文本框 15"/>
          <p:cNvSpPr txBox="1">
            <a:spLocks noChangeArrowheads="1"/>
          </p:cNvSpPr>
          <p:nvPr/>
        </p:nvSpPr>
        <p:spPr bwMode="auto">
          <a:xfrm>
            <a:off x="6704014" y="4687890"/>
            <a:ext cx="5222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defTabSz="609585"/>
            <a:r>
              <a:rPr lang="en-US" altLang="zh-CN" sz="4800" b="1">
                <a:solidFill>
                  <a:srgbClr val="FFFFFF"/>
                </a:solidFill>
                <a:latin typeface="微软雅黑" pitchFamily="34" charset="-122"/>
                <a:ea typeface="微软雅黑" pitchFamily="34" charset="-122"/>
              </a:rPr>
              <a:t>D</a:t>
            </a:r>
            <a:endParaRPr lang="zh-CN" altLang="en-US" sz="4800" b="1">
              <a:solidFill>
                <a:srgbClr val="FFFFFF"/>
              </a:solidFill>
              <a:latin typeface="微软雅黑" pitchFamily="34" charset="-122"/>
              <a:ea typeface="微软雅黑" pitchFamily="34" charset="-122"/>
            </a:endParaRPr>
          </a:p>
        </p:txBody>
      </p:sp>
      <p:sp>
        <p:nvSpPr>
          <p:cNvPr id="35851" name="直角三角形 5"/>
          <p:cNvSpPr>
            <a:spLocks/>
          </p:cNvSpPr>
          <p:nvPr/>
        </p:nvSpPr>
        <p:spPr bwMode="auto">
          <a:xfrm rot="10800000" flipH="1">
            <a:off x="4295775" y="2819402"/>
            <a:ext cx="1295400" cy="2100263"/>
          </a:xfrm>
          <a:custGeom>
            <a:avLst/>
            <a:gdLst>
              <a:gd name="T0" fmla="*/ 1793 w 1558233"/>
              <a:gd name="T1" fmla="*/ 1205969 h 2526889"/>
              <a:gd name="T2" fmla="*/ 44059 w 1558233"/>
              <a:gd name="T3" fmla="*/ 0 h 2526889"/>
              <a:gd name="T4" fmla="*/ 744249 w 1558233"/>
              <a:gd name="T5" fmla="*/ 1205969 h 2526889"/>
              <a:gd name="T6" fmla="*/ 1793 w 1558233"/>
              <a:gd name="T7" fmla="*/ 1205969 h 25268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58233" h="2526889">
                <a:moveTo>
                  <a:pt x="3754" y="2526889"/>
                </a:moveTo>
                <a:cubicBezTo>
                  <a:pt x="33251" y="1684593"/>
                  <a:pt x="-65071" y="104877"/>
                  <a:pt x="92245" y="0"/>
                </a:cubicBezTo>
                <a:lnTo>
                  <a:pt x="1558233" y="2526889"/>
                </a:lnTo>
                <a:lnTo>
                  <a:pt x="3754" y="2526889"/>
                </a:lnTo>
                <a:close/>
              </a:path>
            </a:pathLst>
          </a:custGeom>
          <a:solidFill>
            <a:srgbClr val="1F32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defTabSz="609585"/>
            <a:endParaRPr lang="zh-CN" altLang="en-US">
              <a:solidFill>
                <a:prstClr val="black"/>
              </a:solidFill>
              <a:latin typeface="Calibri" panose="020F0502020204030204"/>
              <a:ea typeface="等线" panose="02010600030101010101" pitchFamily="2" charset="-122"/>
            </a:endParaRPr>
          </a:p>
        </p:txBody>
      </p:sp>
      <p:sp>
        <p:nvSpPr>
          <p:cNvPr id="35853" name="直角三角形 5"/>
          <p:cNvSpPr>
            <a:spLocks/>
          </p:cNvSpPr>
          <p:nvPr/>
        </p:nvSpPr>
        <p:spPr bwMode="auto">
          <a:xfrm flipH="1">
            <a:off x="6691313" y="2554289"/>
            <a:ext cx="1295400" cy="2100263"/>
          </a:xfrm>
          <a:custGeom>
            <a:avLst/>
            <a:gdLst>
              <a:gd name="T0" fmla="*/ 1793 w 1558233"/>
              <a:gd name="T1" fmla="*/ 1205967 h 2526889"/>
              <a:gd name="T2" fmla="*/ 44059 w 1558233"/>
              <a:gd name="T3" fmla="*/ 0 h 2526889"/>
              <a:gd name="T4" fmla="*/ 744249 w 1558233"/>
              <a:gd name="T5" fmla="*/ 1205967 h 2526889"/>
              <a:gd name="T6" fmla="*/ 1793 w 1558233"/>
              <a:gd name="T7" fmla="*/ 1205967 h 25268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58233" h="2526889">
                <a:moveTo>
                  <a:pt x="3754" y="2526889"/>
                </a:moveTo>
                <a:cubicBezTo>
                  <a:pt x="33251" y="1684593"/>
                  <a:pt x="-65071" y="104877"/>
                  <a:pt x="92245" y="0"/>
                </a:cubicBezTo>
                <a:lnTo>
                  <a:pt x="1558233" y="2526889"/>
                </a:lnTo>
                <a:lnTo>
                  <a:pt x="3754" y="2526889"/>
                </a:lnTo>
                <a:close/>
              </a:path>
            </a:pathLst>
          </a:custGeom>
          <a:solidFill>
            <a:srgbClr val="1F32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defTabSz="609585"/>
            <a:endParaRPr lang="zh-CN" altLang="en-US">
              <a:solidFill>
                <a:prstClr val="black"/>
              </a:solidFill>
              <a:latin typeface="Calibri" panose="020F0502020204030204"/>
              <a:ea typeface="等线" panose="02010600030101010101" pitchFamily="2" charset="-122"/>
            </a:endParaRPr>
          </a:p>
        </p:txBody>
      </p:sp>
      <p:sp>
        <p:nvSpPr>
          <p:cNvPr id="35854" name="文本框 11"/>
          <p:cNvSpPr txBox="1">
            <a:spLocks noChangeArrowheads="1"/>
          </p:cNvSpPr>
          <p:nvPr/>
        </p:nvSpPr>
        <p:spPr bwMode="auto">
          <a:xfrm>
            <a:off x="7400926" y="3319465"/>
            <a:ext cx="5207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defTabSz="609585"/>
            <a:r>
              <a:rPr lang="en-US" altLang="zh-CN" sz="4800" b="1">
                <a:solidFill>
                  <a:srgbClr val="FFFFFF"/>
                </a:solidFill>
                <a:latin typeface="微软雅黑" pitchFamily="34" charset="-122"/>
                <a:ea typeface="微软雅黑" pitchFamily="34" charset="-122"/>
              </a:rPr>
              <a:t>C</a:t>
            </a:r>
            <a:endParaRPr lang="zh-CN" altLang="en-US" sz="4800" b="1">
              <a:solidFill>
                <a:srgbClr val="FFFFFF"/>
              </a:solidFill>
              <a:latin typeface="微软雅黑" pitchFamily="34" charset="-122"/>
              <a:ea typeface="微软雅黑" pitchFamily="34" charset="-122"/>
            </a:endParaRPr>
          </a:p>
        </p:txBody>
      </p:sp>
      <p:grpSp>
        <p:nvGrpSpPr>
          <p:cNvPr id="35855" name="组合 22"/>
          <p:cNvGrpSpPr>
            <a:grpSpLocks/>
          </p:cNvGrpSpPr>
          <p:nvPr/>
        </p:nvGrpSpPr>
        <p:grpSpPr bwMode="auto">
          <a:xfrm>
            <a:off x="577851" y="2366963"/>
            <a:ext cx="3187700" cy="923330"/>
            <a:chOff x="0" y="0"/>
            <a:chExt cx="3187946" cy="921943"/>
          </a:xfrm>
        </p:grpSpPr>
        <p:sp>
          <p:nvSpPr>
            <p:cNvPr id="35871" name="矩形 23"/>
            <p:cNvSpPr>
              <a:spLocks noChangeArrowheads="1"/>
            </p:cNvSpPr>
            <p:nvPr/>
          </p:nvSpPr>
          <p:spPr bwMode="auto">
            <a:xfrm>
              <a:off x="0" y="68090"/>
              <a:ext cx="235974" cy="235974"/>
            </a:xfrm>
            <a:prstGeom prst="rect">
              <a:avLst/>
            </a:prstGeom>
            <a:solidFill>
              <a:srgbClr val="FE1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09585"/>
              <a:endParaRPr lang="zh-CN" altLang="en-US">
                <a:solidFill>
                  <a:srgbClr val="FFFFFF"/>
                </a:solidFill>
                <a:latin typeface="微软雅黑" pitchFamily="34" charset="-122"/>
                <a:ea typeface="微软雅黑" pitchFamily="34" charset="-122"/>
              </a:endParaRPr>
            </a:p>
          </p:txBody>
        </p:sp>
        <p:sp>
          <p:nvSpPr>
            <p:cNvPr id="35872" name="矩形 24"/>
            <p:cNvSpPr>
              <a:spLocks noChangeArrowheads="1"/>
            </p:cNvSpPr>
            <p:nvPr/>
          </p:nvSpPr>
          <p:spPr bwMode="auto">
            <a:xfrm>
              <a:off x="294967" y="0"/>
              <a:ext cx="2892979" cy="921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609585"/>
              <a:r>
                <a:rPr lang="zh-CN" altLang="zh-CN" dirty="0"/>
                <a:t>就目前硬件设备和人力资源来看，此小程序可以实现；</a:t>
              </a:r>
              <a:endParaRPr lang="en-US" sz="1400" dirty="0">
                <a:solidFill>
                  <a:srgbClr val="262626"/>
                </a:solidFill>
                <a:latin typeface="微软雅黑" pitchFamily="34" charset="-122"/>
                <a:ea typeface="微软雅黑" pitchFamily="34" charset="-122"/>
              </a:endParaRPr>
            </a:p>
          </p:txBody>
        </p:sp>
      </p:grpSp>
      <p:grpSp>
        <p:nvGrpSpPr>
          <p:cNvPr id="35856" name="组合 25"/>
          <p:cNvGrpSpPr>
            <a:grpSpLocks/>
          </p:cNvGrpSpPr>
          <p:nvPr/>
        </p:nvGrpSpPr>
        <p:grpSpPr bwMode="auto">
          <a:xfrm>
            <a:off x="577851" y="3367088"/>
            <a:ext cx="3187700" cy="646331"/>
            <a:chOff x="0" y="0"/>
            <a:chExt cx="3187946" cy="645359"/>
          </a:xfrm>
        </p:grpSpPr>
        <p:sp>
          <p:nvSpPr>
            <p:cNvPr id="35869" name="矩形 26"/>
            <p:cNvSpPr>
              <a:spLocks noChangeArrowheads="1"/>
            </p:cNvSpPr>
            <p:nvPr/>
          </p:nvSpPr>
          <p:spPr bwMode="auto">
            <a:xfrm>
              <a:off x="0" y="68090"/>
              <a:ext cx="235974" cy="235974"/>
            </a:xfrm>
            <a:prstGeom prst="rect">
              <a:avLst/>
            </a:prstGeom>
            <a:solidFill>
              <a:srgbClr val="1F32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09585"/>
              <a:endParaRPr lang="zh-CN" altLang="en-US">
                <a:solidFill>
                  <a:srgbClr val="FFFFFF"/>
                </a:solidFill>
                <a:latin typeface="微软雅黑" pitchFamily="34" charset="-122"/>
                <a:ea typeface="微软雅黑" pitchFamily="34" charset="-122"/>
              </a:endParaRPr>
            </a:p>
          </p:txBody>
        </p:sp>
        <p:sp>
          <p:nvSpPr>
            <p:cNvPr id="35870" name="矩形 27"/>
            <p:cNvSpPr>
              <a:spLocks noChangeArrowheads="1"/>
            </p:cNvSpPr>
            <p:nvPr/>
          </p:nvSpPr>
          <p:spPr bwMode="auto">
            <a:xfrm>
              <a:off x="294967" y="0"/>
              <a:ext cx="2892979" cy="645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dirty="0"/>
                <a:t>利用现有的技术，该小程序的功能够实现；</a:t>
              </a:r>
            </a:p>
          </p:txBody>
        </p:sp>
      </p:grpSp>
      <p:grpSp>
        <p:nvGrpSpPr>
          <p:cNvPr id="35857" name="组合 28"/>
          <p:cNvGrpSpPr>
            <a:grpSpLocks/>
          </p:cNvGrpSpPr>
          <p:nvPr/>
        </p:nvGrpSpPr>
        <p:grpSpPr bwMode="auto">
          <a:xfrm>
            <a:off x="577851" y="4367214"/>
            <a:ext cx="3187700" cy="646331"/>
            <a:chOff x="0" y="0"/>
            <a:chExt cx="3187946" cy="645359"/>
          </a:xfrm>
        </p:grpSpPr>
        <p:sp>
          <p:nvSpPr>
            <p:cNvPr id="35867" name="矩形 29"/>
            <p:cNvSpPr>
              <a:spLocks noChangeArrowheads="1"/>
            </p:cNvSpPr>
            <p:nvPr/>
          </p:nvSpPr>
          <p:spPr bwMode="auto">
            <a:xfrm>
              <a:off x="0" y="68090"/>
              <a:ext cx="235974" cy="235974"/>
            </a:xfrm>
            <a:prstGeom prst="rect">
              <a:avLst/>
            </a:prstGeom>
            <a:solidFill>
              <a:srgbClr val="FE1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09585"/>
              <a:endParaRPr lang="zh-CN" altLang="en-US">
                <a:solidFill>
                  <a:srgbClr val="FFFFFF"/>
                </a:solidFill>
                <a:latin typeface="微软雅黑" pitchFamily="34" charset="-122"/>
                <a:ea typeface="微软雅黑" pitchFamily="34" charset="-122"/>
              </a:endParaRPr>
            </a:p>
          </p:txBody>
        </p:sp>
        <p:sp>
          <p:nvSpPr>
            <p:cNvPr id="35868" name="矩形 30"/>
            <p:cNvSpPr>
              <a:spLocks noChangeArrowheads="1"/>
            </p:cNvSpPr>
            <p:nvPr/>
          </p:nvSpPr>
          <p:spPr bwMode="auto">
            <a:xfrm>
              <a:off x="294967" y="0"/>
              <a:ext cx="2892979" cy="645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609585"/>
              <a:r>
                <a:rPr lang="zh-CN" altLang="zh-CN" dirty="0"/>
                <a:t>在规定的期限内，本</a:t>
              </a:r>
              <a:r>
                <a:rPr lang="zh-CN" altLang="en-US" dirty="0"/>
                <a:t>项目</a:t>
              </a:r>
              <a:r>
                <a:rPr lang="zh-CN" altLang="zh-CN" dirty="0"/>
                <a:t>的</a:t>
              </a:r>
              <a:r>
                <a:rPr lang="zh-CN" altLang="en-US" dirty="0"/>
                <a:t>基础功能</a:t>
              </a:r>
              <a:r>
                <a:rPr lang="zh-CN" altLang="zh-CN" dirty="0"/>
                <a:t>开发能够完成</a:t>
              </a:r>
              <a:r>
                <a:rPr lang="zh-CN" altLang="en-US" dirty="0"/>
                <a:t>；</a:t>
              </a:r>
              <a:endParaRPr lang="en-US" sz="1400" dirty="0">
                <a:solidFill>
                  <a:srgbClr val="262626"/>
                </a:solidFill>
                <a:latin typeface="微软雅黑" pitchFamily="34" charset="-122"/>
                <a:ea typeface="微软雅黑" pitchFamily="34" charset="-122"/>
              </a:endParaRPr>
            </a:p>
          </p:txBody>
        </p:sp>
      </p:grpSp>
      <p:grpSp>
        <p:nvGrpSpPr>
          <p:cNvPr id="35858" name="组合 31"/>
          <p:cNvGrpSpPr>
            <a:grpSpLocks/>
          </p:cNvGrpSpPr>
          <p:nvPr/>
        </p:nvGrpSpPr>
        <p:grpSpPr bwMode="auto">
          <a:xfrm>
            <a:off x="8526463" y="2366963"/>
            <a:ext cx="3187700" cy="523220"/>
            <a:chOff x="0" y="0"/>
            <a:chExt cx="3187946" cy="522435"/>
          </a:xfrm>
        </p:grpSpPr>
        <p:sp>
          <p:nvSpPr>
            <p:cNvPr id="35865" name="矩形 32"/>
            <p:cNvSpPr>
              <a:spLocks noChangeArrowheads="1"/>
            </p:cNvSpPr>
            <p:nvPr/>
          </p:nvSpPr>
          <p:spPr bwMode="auto">
            <a:xfrm>
              <a:off x="0" y="68090"/>
              <a:ext cx="235974" cy="235974"/>
            </a:xfrm>
            <a:prstGeom prst="rect">
              <a:avLst/>
            </a:prstGeom>
            <a:solidFill>
              <a:srgbClr val="FE1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09585"/>
              <a:endParaRPr lang="zh-CN" altLang="en-US">
                <a:solidFill>
                  <a:srgbClr val="FFFFFF"/>
                </a:solidFill>
                <a:latin typeface="微软雅黑" pitchFamily="34" charset="-122"/>
                <a:ea typeface="微软雅黑" pitchFamily="34" charset="-122"/>
              </a:endParaRPr>
            </a:p>
          </p:txBody>
        </p:sp>
        <p:sp>
          <p:nvSpPr>
            <p:cNvPr id="35866" name="矩形 33"/>
            <p:cNvSpPr>
              <a:spLocks noChangeArrowheads="1"/>
            </p:cNvSpPr>
            <p:nvPr/>
          </p:nvSpPr>
          <p:spPr bwMode="auto">
            <a:xfrm>
              <a:off x="294967" y="0"/>
              <a:ext cx="2892979" cy="522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609585"/>
              <a:r>
                <a:rPr lang="zh-CN" altLang="en-US" sz="1400" dirty="0">
                  <a:solidFill>
                    <a:srgbClr val="262626"/>
                  </a:solidFill>
                  <a:latin typeface="微软雅黑" pitchFamily="34" charset="-122"/>
                  <a:ea typeface="微软雅黑" pitchFamily="34" charset="-122"/>
                </a:rPr>
                <a:t>因为是初次接触小程序的开发，所以一些功能上的实现有一定的困难</a:t>
              </a:r>
              <a:endParaRPr lang="en-US" sz="1400" dirty="0">
                <a:solidFill>
                  <a:srgbClr val="262626"/>
                </a:solidFill>
                <a:latin typeface="微软雅黑" pitchFamily="34" charset="-122"/>
                <a:ea typeface="微软雅黑" pitchFamily="34" charset="-122"/>
              </a:endParaRPr>
            </a:p>
          </p:txBody>
        </p:sp>
      </p:grpSp>
      <p:grpSp>
        <p:nvGrpSpPr>
          <p:cNvPr id="35859" name="组合 34"/>
          <p:cNvGrpSpPr>
            <a:grpSpLocks/>
          </p:cNvGrpSpPr>
          <p:nvPr/>
        </p:nvGrpSpPr>
        <p:grpSpPr bwMode="auto">
          <a:xfrm>
            <a:off x="8542336" y="3329717"/>
            <a:ext cx="3128712" cy="523220"/>
            <a:chOff x="0" y="-12126"/>
            <a:chExt cx="3128953" cy="522434"/>
          </a:xfrm>
        </p:grpSpPr>
        <p:sp>
          <p:nvSpPr>
            <p:cNvPr id="35863" name="矩形 35"/>
            <p:cNvSpPr>
              <a:spLocks noChangeArrowheads="1"/>
            </p:cNvSpPr>
            <p:nvPr/>
          </p:nvSpPr>
          <p:spPr bwMode="auto">
            <a:xfrm>
              <a:off x="0" y="68090"/>
              <a:ext cx="235974" cy="235974"/>
            </a:xfrm>
            <a:prstGeom prst="rect">
              <a:avLst/>
            </a:prstGeom>
            <a:solidFill>
              <a:srgbClr val="1F32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09585"/>
              <a:endParaRPr lang="zh-CN" altLang="en-US">
                <a:solidFill>
                  <a:srgbClr val="FFFFFF"/>
                </a:solidFill>
                <a:latin typeface="微软雅黑" pitchFamily="34" charset="-122"/>
                <a:ea typeface="微软雅黑" pitchFamily="34" charset="-122"/>
              </a:endParaRPr>
            </a:p>
          </p:txBody>
        </p:sp>
        <p:sp>
          <p:nvSpPr>
            <p:cNvPr id="35864" name="矩形 36"/>
            <p:cNvSpPr>
              <a:spLocks noChangeArrowheads="1"/>
            </p:cNvSpPr>
            <p:nvPr/>
          </p:nvSpPr>
          <p:spPr bwMode="auto">
            <a:xfrm>
              <a:off x="235974" y="-12126"/>
              <a:ext cx="2892979" cy="522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609585"/>
              <a:r>
                <a:rPr lang="zh-CN" altLang="en-US" sz="1400" dirty="0">
                  <a:solidFill>
                    <a:srgbClr val="262626"/>
                  </a:solidFill>
                  <a:latin typeface="微软雅黑" pitchFamily="34" charset="-122"/>
                  <a:ea typeface="微软雅黑" pitchFamily="34" charset="-122"/>
                </a:rPr>
                <a:t>在功能难度的评估上不明确，想法简单；</a:t>
              </a:r>
              <a:endParaRPr lang="en-US" sz="1400" dirty="0">
                <a:solidFill>
                  <a:srgbClr val="262626"/>
                </a:solidFill>
                <a:latin typeface="微软雅黑" pitchFamily="34" charset="-122"/>
                <a:ea typeface="微软雅黑" pitchFamily="34" charset="-122"/>
              </a:endParaRPr>
            </a:p>
          </p:txBody>
        </p:sp>
      </p:grpSp>
      <p:sp>
        <p:nvSpPr>
          <p:cNvPr id="33" name="文本框 3">
            <a:extLst>
              <a:ext uri="{FF2B5EF4-FFF2-40B4-BE49-F238E27FC236}">
                <a16:creationId xmlns:a16="http://schemas.microsoft.com/office/drawing/2014/main" id="{260AE038-0182-4B82-A2ED-E35A5B88F732}"/>
              </a:ext>
            </a:extLst>
          </p:cNvPr>
          <p:cNvSpPr txBox="1">
            <a:spLocks noChangeArrowheads="1"/>
          </p:cNvSpPr>
          <p:nvPr/>
        </p:nvSpPr>
        <p:spPr bwMode="auto">
          <a:xfrm>
            <a:off x="533031" y="1683925"/>
            <a:ext cx="2209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defTabSz="609585"/>
            <a:r>
              <a:rPr lang="zh-CN" altLang="en-US" b="1" dirty="0">
                <a:solidFill>
                  <a:srgbClr val="262626"/>
                </a:solidFill>
                <a:latin typeface="微软雅黑" pitchFamily="34" charset="-122"/>
                <a:ea typeface="微软雅黑" pitchFamily="34" charset="-122"/>
              </a:rPr>
              <a:t>可行性</a:t>
            </a:r>
          </a:p>
        </p:txBody>
      </p:sp>
      <p:sp>
        <p:nvSpPr>
          <p:cNvPr id="2" name="矩形 1">
            <a:extLst>
              <a:ext uri="{FF2B5EF4-FFF2-40B4-BE49-F238E27FC236}">
                <a16:creationId xmlns:a16="http://schemas.microsoft.com/office/drawing/2014/main" id="{51A5A200-096D-476C-94A9-0F1A0338B297}"/>
              </a:ext>
            </a:extLst>
          </p:cNvPr>
          <p:cNvSpPr/>
          <p:nvPr/>
        </p:nvSpPr>
        <p:spPr>
          <a:xfrm>
            <a:off x="7986713" y="4692171"/>
            <a:ext cx="4746891" cy="2031325"/>
          </a:xfrm>
          <a:prstGeom prst="rect">
            <a:avLst/>
          </a:prstGeom>
        </p:spPr>
        <p:txBody>
          <a:bodyPr wrap="square">
            <a:spAutoFit/>
          </a:bodyPr>
          <a:lstStyle/>
          <a:p>
            <a:pPr indent="200025"/>
            <a:r>
              <a:rPr lang="zh-CN" altLang="zh-CN" b="1" kern="100" dirty="0">
                <a:solidFill>
                  <a:srgbClr val="C00000"/>
                </a:solidFill>
                <a:latin typeface="Calibri" panose="020F0502020204030204" pitchFamily="34" charset="0"/>
                <a:ea typeface="宋体" panose="02010600030101010101" pitchFamily="2" charset="-122"/>
                <a:cs typeface="宋体" panose="02010600030101010101" pitchFamily="2" charset="-122"/>
              </a:rPr>
              <a:t>技术上需要用到的工具：</a:t>
            </a:r>
            <a:endParaRPr lang="zh-CN" altLang="zh-CN" b="1" kern="100" dirty="0">
              <a:solidFill>
                <a:srgbClr val="C00000"/>
              </a:solidFill>
              <a:latin typeface="Calibri" panose="020F0502020204030204" pitchFamily="34" charset="0"/>
              <a:ea typeface="宋体" panose="02010600030101010101" pitchFamily="2" charset="-122"/>
              <a:cs typeface="Times New Roman" panose="02020603050405020304" pitchFamily="18" charset="0"/>
            </a:endParaRPr>
          </a:p>
          <a:p>
            <a:pPr indent="464185"/>
            <a:r>
              <a:rPr lang="zh-CN" altLang="zh-CN" kern="100" dirty="0">
                <a:latin typeface="Calibri" panose="020F0502020204030204" pitchFamily="34" charset="0"/>
                <a:ea typeface="宋体" panose="02010600030101010101" pitchFamily="2" charset="-122"/>
                <a:cs typeface="宋体" panose="02010600030101010101" pitchFamily="2" charset="-122"/>
              </a:rPr>
              <a:t>编辑器</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464185"/>
            <a:r>
              <a:rPr lang="zh-CN" altLang="zh-CN" kern="100" dirty="0">
                <a:latin typeface="Calibri" panose="020F0502020204030204" pitchFamily="34" charset="0"/>
                <a:ea typeface="宋体" panose="02010600030101010101" pitchFamily="2" charset="-122"/>
                <a:cs typeface="宋体" panose="02010600030101010101" pitchFamily="2" charset="-122"/>
              </a:rPr>
              <a:t>微信开发者工具</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464185"/>
            <a:r>
              <a:rPr lang="zh-CN" altLang="zh-CN" kern="100" dirty="0">
                <a:latin typeface="Calibri" panose="020F0502020204030204" pitchFamily="34" charset="0"/>
                <a:ea typeface="宋体" panose="02010600030101010101" pitchFamily="2" charset="-122"/>
                <a:cs typeface="宋体" panose="02010600030101010101" pitchFamily="2" charset="-122"/>
              </a:rPr>
              <a:t>笔记（如有道云）</a:t>
            </a:r>
            <a:r>
              <a:rPr lang="en-US" altLang="zh-CN" kern="100" dirty="0" err="1">
                <a:latin typeface="Calibri" panose="020F0502020204030204" pitchFamily="34" charset="0"/>
                <a:ea typeface="宋体" panose="02010600030101010101" pitchFamily="2" charset="-122"/>
                <a:cs typeface="宋体" panose="02010600030101010101" pitchFamily="2" charset="-122"/>
              </a:rPr>
              <a:t>github</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464185"/>
            <a:r>
              <a:rPr lang="en-US" altLang="zh-CN" kern="100" dirty="0">
                <a:latin typeface="Calibri" panose="020F0502020204030204" pitchFamily="34" charset="0"/>
                <a:ea typeface="宋体" panose="02010600030101010101" pitchFamily="2" charset="-122"/>
                <a:cs typeface="宋体" panose="02010600030101010101" pitchFamily="2" charset="-122"/>
              </a:rPr>
              <a:t>mark Man</a:t>
            </a:r>
            <a:r>
              <a:rPr lang="zh-CN" altLang="zh-CN" kern="100" dirty="0">
                <a:latin typeface="Calibri" panose="020F0502020204030204" pitchFamily="34" charset="0"/>
                <a:ea typeface="宋体" panose="02010600030101010101" pitchFamily="2" charset="-122"/>
                <a:cs typeface="宋体" panose="02010600030101010101" pitchFamily="2" charset="-122"/>
              </a:rPr>
              <a:t>（基本的页面样式标注）</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464185"/>
            <a:r>
              <a:rPr lang="en-US" altLang="zh-CN" kern="100" dirty="0" err="1">
                <a:latin typeface="Calibri" panose="020F0502020204030204" pitchFamily="34" charset="0"/>
                <a:ea typeface="宋体" panose="02010600030101010101" pitchFamily="2" charset="-122"/>
                <a:cs typeface="宋体" panose="02010600030101010101" pitchFamily="2" charset="-122"/>
              </a:rPr>
              <a:t>iconfont</a:t>
            </a:r>
            <a:r>
              <a:rPr lang="zh-CN" altLang="zh-CN" kern="100" dirty="0">
                <a:latin typeface="Calibri" panose="020F0502020204030204" pitchFamily="34" charset="0"/>
                <a:ea typeface="宋体" panose="02010600030101010101" pitchFamily="2" charset="-122"/>
                <a:cs typeface="宋体" panose="02010600030101010101" pitchFamily="2" charset="-122"/>
              </a:rPr>
              <a:t>（阿里巴巴字体图标库）</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464185"/>
            <a:r>
              <a:rPr lang="en-US" altLang="zh-CN" kern="100" dirty="0" err="1">
                <a:latin typeface="Calibri" panose="020F0502020204030204" pitchFamily="34" charset="0"/>
                <a:ea typeface="宋体" panose="02010600030101010101" pitchFamily="2" charset="-122"/>
                <a:cs typeface="宋体" panose="02010600030101010101" pitchFamily="2" charset="-122"/>
              </a:rPr>
              <a:t>weui</a:t>
            </a:r>
            <a:r>
              <a:rPr lang="zh-CN" altLang="zh-CN" kern="100" dirty="0">
                <a:latin typeface="Calibri" panose="020F0502020204030204" pitchFamily="34" charset="0"/>
                <a:ea typeface="宋体" panose="02010600030101010101" pitchFamily="2" charset="-122"/>
                <a:cs typeface="宋体" panose="02010600030101010101" pitchFamily="2" charset="-122"/>
              </a:rPr>
              <a:t>（微信样式框架）</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2" name="文本框 31">
            <a:extLst>
              <a:ext uri="{FF2B5EF4-FFF2-40B4-BE49-F238E27FC236}">
                <a16:creationId xmlns:a16="http://schemas.microsoft.com/office/drawing/2014/main" id="{1AF40ED5-BFA6-4276-80D0-4C3EEAE46825}"/>
              </a:ext>
            </a:extLst>
          </p:cNvPr>
          <p:cNvSpPr txBox="1">
            <a:spLocks noChangeArrowheads="1"/>
          </p:cNvSpPr>
          <p:nvPr/>
        </p:nvSpPr>
        <p:spPr bwMode="auto">
          <a:xfrm>
            <a:off x="285846" y="483760"/>
            <a:ext cx="46576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defTabSz="609585"/>
            <a:r>
              <a:rPr lang="zh-CN" altLang="en-US" sz="3600" b="1" dirty="0">
                <a:latin typeface="微软雅黑" pitchFamily="34" charset="-122"/>
                <a:ea typeface="微软雅黑" pitchFamily="34" charset="-122"/>
              </a:rPr>
              <a:t>技术可行性分析：</a:t>
            </a:r>
          </a:p>
        </p:txBody>
      </p:sp>
      <p:sp>
        <p:nvSpPr>
          <p:cNvPr id="3" name="文本框 2">
            <a:extLst>
              <a:ext uri="{FF2B5EF4-FFF2-40B4-BE49-F238E27FC236}">
                <a16:creationId xmlns:a16="http://schemas.microsoft.com/office/drawing/2014/main" id="{44C675F4-EBD7-468A-A1C3-D0CF8D2CB996}"/>
              </a:ext>
            </a:extLst>
          </p:cNvPr>
          <p:cNvSpPr txBox="1"/>
          <p:nvPr/>
        </p:nvSpPr>
        <p:spPr>
          <a:xfrm>
            <a:off x="10019841" y="5045730"/>
            <a:ext cx="658146" cy="369332"/>
          </a:xfrm>
          <a:prstGeom prst="rect">
            <a:avLst/>
          </a:prstGeom>
          <a:noFill/>
        </p:spPr>
        <p:txBody>
          <a:bodyPr wrap="square" rtlCol="0">
            <a:spAutoFit/>
          </a:bodyPr>
          <a:lstStyle/>
          <a:p>
            <a:r>
              <a:rPr lang="en-US" altLang="zh-CN"/>
              <a:t>[2]</a:t>
            </a:r>
            <a:endParaRPr lang="zh-CN" altLang="en-US" dirty="0"/>
          </a:p>
        </p:txBody>
      </p:sp>
    </p:spTree>
    <p:extLst>
      <p:ext uri="{BB962C8B-B14F-4D97-AF65-F5344CB8AC3E}">
        <p14:creationId xmlns:p14="http://schemas.microsoft.com/office/powerpoint/2010/main" val="18117736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randombar(horizontal)">
                                      <p:cBhvr>
                                        <p:cTn id="7" dur="500"/>
                                        <p:tgtEl>
                                          <p:spTgt spid="3584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5844"/>
                                        </p:tgtEl>
                                        <p:attrNameLst>
                                          <p:attrName>style.visibility</p:attrName>
                                        </p:attrNameLst>
                                      </p:cBhvr>
                                      <p:to>
                                        <p:strVal val="visible"/>
                                      </p:to>
                                    </p:set>
                                    <p:animEffect transition="in" filter="randombar(horizontal)">
                                      <p:cBhvr>
                                        <p:cTn id="10" dur="500"/>
                                        <p:tgtEl>
                                          <p:spTgt spid="3584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5845"/>
                                        </p:tgtEl>
                                        <p:attrNameLst>
                                          <p:attrName>style.visibility</p:attrName>
                                        </p:attrNameLst>
                                      </p:cBhvr>
                                      <p:to>
                                        <p:strVal val="visible"/>
                                      </p:to>
                                    </p:set>
                                    <p:animEffect transition="in" filter="randombar(horizontal)">
                                      <p:cBhvr>
                                        <p:cTn id="13" dur="500"/>
                                        <p:tgtEl>
                                          <p:spTgt spid="3584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5846"/>
                                        </p:tgtEl>
                                        <p:attrNameLst>
                                          <p:attrName>style.visibility</p:attrName>
                                        </p:attrNameLst>
                                      </p:cBhvr>
                                      <p:to>
                                        <p:strVal val="visible"/>
                                      </p:to>
                                    </p:set>
                                    <p:animEffect transition="in" filter="randombar(horizontal)">
                                      <p:cBhvr>
                                        <p:cTn id="16" dur="500"/>
                                        <p:tgtEl>
                                          <p:spTgt spid="3584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5847"/>
                                        </p:tgtEl>
                                        <p:attrNameLst>
                                          <p:attrName>style.visibility</p:attrName>
                                        </p:attrNameLst>
                                      </p:cBhvr>
                                      <p:to>
                                        <p:strVal val="visible"/>
                                      </p:to>
                                    </p:set>
                                    <p:animEffect transition="in" filter="randombar(horizontal)">
                                      <p:cBhvr>
                                        <p:cTn id="19" dur="500"/>
                                        <p:tgtEl>
                                          <p:spTgt spid="3584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5848"/>
                                        </p:tgtEl>
                                        <p:attrNameLst>
                                          <p:attrName>style.visibility</p:attrName>
                                        </p:attrNameLst>
                                      </p:cBhvr>
                                      <p:to>
                                        <p:strVal val="visible"/>
                                      </p:to>
                                    </p:set>
                                    <p:animEffect transition="in" filter="randombar(horizontal)">
                                      <p:cBhvr>
                                        <p:cTn id="22" dur="500"/>
                                        <p:tgtEl>
                                          <p:spTgt spid="35848"/>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5849"/>
                                        </p:tgtEl>
                                        <p:attrNameLst>
                                          <p:attrName>style.visibility</p:attrName>
                                        </p:attrNameLst>
                                      </p:cBhvr>
                                      <p:to>
                                        <p:strVal val="visible"/>
                                      </p:to>
                                    </p:set>
                                    <p:animEffect transition="in" filter="randombar(horizontal)">
                                      <p:cBhvr>
                                        <p:cTn id="25" dur="500"/>
                                        <p:tgtEl>
                                          <p:spTgt spid="35849"/>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5850"/>
                                        </p:tgtEl>
                                        <p:attrNameLst>
                                          <p:attrName>style.visibility</p:attrName>
                                        </p:attrNameLst>
                                      </p:cBhvr>
                                      <p:to>
                                        <p:strVal val="visible"/>
                                      </p:to>
                                    </p:set>
                                    <p:animEffect transition="in" filter="randombar(horizontal)">
                                      <p:cBhvr>
                                        <p:cTn id="28" dur="500"/>
                                        <p:tgtEl>
                                          <p:spTgt spid="35850"/>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5851"/>
                                        </p:tgtEl>
                                        <p:attrNameLst>
                                          <p:attrName>style.visibility</p:attrName>
                                        </p:attrNameLst>
                                      </p:cBhvr>
                                      <p:to>
                                        <p:strVal val="visible"/>
                                      </p:to>
                                    </p:set>
                                    <p:animEffect transition="in" filter="randombar(horizontal)">
                                      <p:cBhvr>
                                        <p:cTn id="31" dur="500"/>
                                        <p:tgtEl>
                                          <p:spTgt spid="35851"/>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5853"/>
                                        </p:tgtEl>
                                        <p:attrNameLst>
                                          <p:attrName>style.visibility</p:attrName>
                                        </p:attrNameLst>
                                      </p:cBhvr>
                                      <p:to>
                                        <p:strVal val="visible"/>
                                      </p:to>
                                    </p:set>
                                    <p:animEffect transition="in" filter="randombar(horizontal)">
                                      <p:cBhvr>
                                        <p:cTn id="34" dur="500"/>
                                        <p:tgtEl>
                                          <p:spTgt spid="3585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35854"/>
                                        </p:tgtEl>
                                        <p:attrNameLst>
                                          <p:attrName>style.visibility</p:attrName>
                                        </p:attrNameLst>
                                      </p:cBhvr>
                                      <p:to>
                                        <p:strVal val="visible"/>
                                      </p:to>
                                    </p:set>
                                    <p:animEffect transition="in" filter="randombar(horizontal)">
                                      <p:cBhvr>
                                        <p:cTn id="37" dur="500"/>
                                        <p:tgtEl>
                                          <p:spTgt spid="35854"/>
                                        </p:tgtEl>
                                      </p:cBhvr>
                                    </p:animEffect>
                                  </p:childTnLst>
                                </p:cTn>
                              </p:par>
                              <p:par>
                                <p:cTn id="38" presetID="14" presetClass="entr" presetSubtype="10" fill="hold" nodeType="withEffect">
                                  <p:stCondLst>
                                    <p:cond delay="0"/>
                                  </p:stCondLst>
                                  <p:childTnLst>
                                    <p:set>
                                      <p:cBhvr>
                                        <p:cTn id="39" dur="1" fill="hold">
                                          <p:stCondLst>
                                            <p:cond delay="0"/>
                                          </p:stCondLst>
                                        </p:cTn>
                                        <p:tgtEl>
                                          <p:spTgt spid="35855"/>
                                        </p:tgtEl>
                                        <p:attrNameLst>
                                          <p:attrName>style.visibility</p:attrName>
                                        </p:attrNameLst>
                                      </p:cBhvr>
                                      <p:to>
                                        <p:strVal val="visible"/>
                                      </p:to>
                                    </p:set>
                                    <p:animEffect transition="in" filter="randombar(horizontal)">
                                      <p:cBhvr>
                                        <p:cTn id="40" dur="500"/>
                                        <p:tgtEl>
                                          <p:spTgt spid="35855"/>
                                        </p:tgtEl>
                                      </p:cBhvr>
                                    </p:animEffect>
                                  </p:childTnLst>
                                </p:cTn>
                              </p:par>
                              <p:par>
                                <p:cTn id="41" presetID="14" presetClass="entr" presetSubtype="10" fill="hold" nodeType="withEffect">
                                  <p:stCondLst>
                                    <p:cond delay="0"/>
                                  </p:stCondLst>
                                  <p:childTnLst>
                                    <p:set>
                                      <p:cBhvr>
                                        <p:cTn id="42" dur="1" fill="hold">
                                          <p:stCondLst>
                                            <p:cond delay="0"/>
                                          </p:stCondLst>
                                        </p:cTn>
                                        <p:tgtEl>
                                          <p:spTgt spid="35856"/>
                                        </p:tgtEl>
                                        <p:attrNameLst>
                                          <p:attrName>style.visibility</p:attrName>
                                        </p:attrNameLst>
                                      </p:cBhvr>
                                      <p:to>
                                        <p:strVal val="visible"/>
                                      </p:to>
                                    </p:set>
                                    <p:animEffect transition="in" filter="randombar(horizontal)">
                                      <p:cBhvr>
                                        <p:cTn id="43" dur="500"/>
                                        <p:tgtEl>
                                          <p:spTgt spid="35856"/>
                                        </p:tgtEl>
                                      </p:cBhvr>
                                    </p:animEffect>
                                  </p:childTnLst>
                                </p:cTn>
                              </p:par>
                              <p:par>
                                <p:cTn id="44" presetID="14" presetClass="entr" presetSubtype="10" fill="hold" nodeType="withEffect">
                                  <p:stCondLst>
                                    <p:cond delay="0"/>
                                  </p:stCondLst>
                                  <p:childTnLst>
                                    <p:set>
                                      <p:cBhvr>
                                        <p:cTn id="45" dur="1" fill="hold">
                                          <p:stCondLst>
                                            <p:cond delay="0"/>
                                          </p:stCondLst>
                                        </p:cTn>
                                        <p:tgtEl>
                                          <p:spTgt spid="35857"/>
                                        </p:tgtEl>
                                        <p:attrNameLst>
                                          <p:attrName>style.visibility</p:attrName>
                                        </p:attrNameLst>
                                      </p:cBhvr>
                                      <p:to>
                                        <p:strVal val="visible"/>
                                      </p:to>
                                    </p:set>
                                    <p:animEffect transition="in" filter="randombar(horizontal)">
                                      <p:cBhvr>
                                        <p:cTn id="46" dur="500"/>
                                        <p:tgtEl>
                                          <p:spTgt spid="35857"/>
                                        </p:tgtEl>
                                      </p:cBhvr>
                                    </p:animEffect>
                                  </p:childTnLst>
                                </p:cTn>
                              </p:par>
                              <p:par>
                                <p:cTn id="47" presetID="14" presetClass="entr" presetSubtype="10" fill="hold" nodeType="withEffect">
                                  <p:stCondLst>
                                    <p:cond delay="0"/>
                                  </p:stCondLst>
                                  <p:childTnLst>
                                    <p:set>
                                      <p:cBhvr>
                                        <p:cTn id="48" dur="1" fill="hold">
                                          <p:stCondLst>
                                            <p:cond delay="0"/>
                                          </p:stCondLst>
                                        </p:cTn>
                                        <p:tgtEl>
                                          <p:spTgt spid="35858"/>
                                        </p:tgtEl>
                                        <p:attrNameLst>
                                          <p:attrName>style.visibility</p:attrName>
                                        </p:attrNameLst>
                                      </p:cBhvr>
                                      <p:to>
                                        <p:strVal val="visible"/>
                                      </p:to>
                                    </p:set>
                                    <p:animEffect transition="in" filter="randombar(horizontal)">
                                      <p:cBhvr>
                                        <p:cTn id="49" dur="500"/>
                                        <p:tgtEl>
                                          <p:spTgt spid="35858"/>
                                        </p:tgtEl>
                                      </p:cBhvr>
                                    </p:animEffect>
                                  </p:childTnLst>
                                </p:cTn>
                              </p:par>
                              <p:par>
                                <p:cTn id="50" presetID="14" presetClass="entr" presetSubtype="10" fill="hold" nodeType="withEffect">
                                  <p:stCondLst>
                                    <p:cond delay="0"/>
                                  </p:stCondLst>
                                  <p:childTnLst>
                                    <p:set>
                                      <p:cBhvr>
                                        <p:cTn id="51" dur="1" fill="hold">
                                          <p:stCondLst>
                                            <p:cond delay="0"/>
                                          </p:stCondLst>
                                        </p:cTn>
                                        <p:tgtEl>
                                          <p:spTgt spid="35859"/>
                                        </p:tgtEl>
                                        <p:attrNameLst>
                                          <p:attrName>style.visibility</p:attrName>
                                        </p:attrNameLst>
                                      </p:cBhvr>
                                      <p:to>
                                        <p:strVal val="visible"/>
                                      </p:to>
                                    </p:set>
                                    <p:animEffect transition="in" filter="randombar(horizontal)">
                                      <p:cBhvr>
                                        <p:cTn id="52" dur="500"/>
                                        <p:tgtEl>
                                          <p:spTgt spid="35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nimBg="1"/>
      <p:bldP spid="35844" grpId="0"/>
      <p:bldP spid="35845" grpId="0" animBg="1"/>
      <p:bldP spid="35846" grpId="0"/>
      <p:bldP spid="35847" grpId="0" animBg="1"/>
      <p:bldP spid="35848" grpId="0"/>
      <p:bldP spid="35849" grpId="0" animBg="1"/>
      <p:bldP spid="35850" grpId="0"/>
      <p:bldP spid="35851" grpId="0" animBg="1"/>
      <p:bldP spid="35853" grpId="0" animBg="1"/>
      <p:bldP spid="3585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组合 27"/>
          <p:cNvGrpSpPr>
            <a:grpSpLocks/>
          </p:cNvGrpSpPr>
          <p:nvPr/>
        </p:nvGrpSpPr>
        <p:grpSpPr bwMode="auto">
          <a:xfrm>
            <a:off x="6848475" y="1658939"/>
            <a:ext cx="5740400" cy="4740275"/>
            <a:chOff x="0" y="0"/>
            <a:chExt cx="4381501" cy="3617913"/>
          </a:xfrm>
        </p:grpSpPr>
        <p:grpSp>
          <p:nvGrpSpPr>
            <p:cNvPr id="28682" name="组合 30"/>
            <p:cNvGrpSpPr>
              <a:grpSpLocks/>
            </p:cNvGrpSpPr>
            <p:nvPr/>
          </p:nvGrpSpPr>
          <p:grpSpPr bwMode="auto">
            <a:xfrm rot="-1583184">
              <a:off x="0" y="0"/>
              <a:ext cx="4381501" cy="3617913"/>
              <a:chOff x="0" y="0"/>
              <a:chExt cx="4381501" cy="3617913"/>
            </a:xfrm>
          </p:grpSpPr>
          <p:sp>
            <p:nvSpPr>
              <p:cNvPr id="28689" name="Rectangle 49"/>
              <p:cNvSpPr>
                <a:spLocks noChangeArrowheads="1"/>
              </p:cNvSpPr>
              <p:nvPr/>
            </p:nvSpPr>
            <p:spPr bwMode="auto">
              <a:xfrm>
                <a:off x="230188" y="2593975"/>
                <a:ext cx="661988" cy="617538"/>
              </a:xfrm>
              <a:prstGeom prst="rect">
                <a:avLst/>
              </a:prstGeom>
              <a:solidFill>
                <a:srgbClr val="EBCF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0" name="Freeform 50"/>
              <p:cNvSpPr>
                <a:spLocks/>
              </p:cNvSpPr>
              <p:nvPr/>
            </p:nvSpPr>
            <p:spPr bwMode="auto">
              <a:xfrm>
                <a:off x="128588" y="1776413"/>
                <a:ext cx="982663" cy="900113"/>
              </a:xfrm>
              <a:custGeom>
                <a:avLst/>
                <a:gdLst>
                  <a:gd name="T0" fmla="*/ 2147483647 w 375"/>
                  <a:gd name="T1" fmla="*/ 2147483647 h 343"/>
                  <a:gd name="T2" fmla="*/ 2147483647 w 375"/>
                  <a:gd name="T3" fmla="*/ 2147483647 h 343"/>
                  <a:gd name="T4" fmla="*/ 2147483647 w 375"/>
                  <a:gd name="T5" fmla="*/ 2147483647 h 343"/>
                  <a:gd name="T6" fmla="*/ 0 w 375"/>
                  <a:gd name="T7" fmla="*/ 2147483647 h 343"/>
                  <a:gd name="T8" fmla="*/ 0 w 375"/>
                  <a:gd name="T9" fmla="*/ 2147483647 h 343"/>
                  <a:gd name="T10" fmla="*/ 2147483647 w 375"/>
                  <a:gd name="T11" fmla="*/ 0 h 343"/>
                  <a:gd name="T12" fmla="*/ 2147483647 w 375"/>
                  <a:gd name="T13" fmla="*/ 0 h 343"/>
                  <a:gd name="T14" fmla="*/ 2147483647 w 375"/>
                  <a:gd name="T15" fmla="*/ 2147483647 h 343"/>
                  <a:gd name="T16" fmla="*/ 2147483647 w 375"/>
                  <a:gd name="T17" fmla="*/ 2147483647 h 3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5" h="343">
                    <a:moveTo>
                      <a:pt x="375" y="268"/>
                    </a:moveTo>
                    <a:cubicBezTo>
                      <a:pt x="375" y="310"/>
                      <a:pt x="345" y="343"/>
                      <a:pt x="307" y="343"/>
                    </a:cubicBezTo>
                    <a:cubicBezTo>
                      <a:pt x="69" y="343"/>
                      <a:pt x="69" y="343"/>
                      <a:pt x="69" y="343"/>
                    </a:cubicBezTo>
                    <a:cubicBezTo>
                      <a:pt x="31" y="343"/>
                      <a:pt x="0" y="310"/>
                      <a:pt x="0" y="268"/>
                    </a:cubicBezTo>
                    <a:cubicBezTo>
                      <a:pt x="0" y="75"/>
                      <a:pt x="0" y="75"/>
                      <a:pt x="0" y="75"/>
                    </a:cubicBezTo>
                    <a:cubicBezTo>
                      <a:pt x="0" y="33"/>
                      <a:pt x="31" y="0"/>
                      <a:pt x="69" y="0"/>
                    </a:cubicBezTo>
                    <a:cubicBezTo>
                      <a:pt x="307" y="0"/>
                      <a:pt x="307" y="0"/>
                      <a:pt x="307" y="0"/>
                    </a:cubicBezTo>
                    <a:cubicBezTo>
                      <a:pt x="345" y="0"/>
                      <a:pt x="375" y="33"/>
                      <a:pt x="375" y="75"/>
                    </a:cubicBezTo>
                    <a:lnTo>
                      <a:pt x="375" y="268"/>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91" name="Freeform 51"/>
              <p:cNvSpPr>
                <a:spLocks/>
              </p:cNvSpPr>
              <p:nvPr/>
            </p:nvSpPr>
            <p:spPr bwMode="auto">
              <a:xfrm>
                <a:off x="12701" y="1749425"/>
                <a:ext cx="428625" cy="931863"/>
              </a:xfrm>
              <a:custGeom>
                <a:avLst/>
                <a:gdLst>
                  <a:gd name="T0" fmla="*/ 2147483647 w 163"/>
                  <a:gd name="T1" fmla="*/ 0 h 355"/>
                  <a:gd name="T2" fmla="*/ 2147483647 w 163"/>
                  <a:gd name="T3" fmla="*/ 2147483647 h 355"/>
                  <a:gd name="T4" fmla="*/ 2147483647 w 163"/>
                  <a:gd name="T5" fmla="*/ 2147483647 h 355"/>
                  <a:gd name="T6" fmla="*/ 2147483647 w 163"/>
                  <a:gd name="T7" fmla="*/ 2147483647 h 355"/>
                  <a:gd name="T8" fmla="*/ 2147483647 w 163"/>
                  <a:gd name="T9" fmla="*/ 2147483647 h 355"/>
                  <a:gd name="T10" fmla="*/ 2147483647 w 163"/>
                  <a:gd name="T11" fmla="*/ 2147483647 h 355"/>
                  <a:gd name="T12" fmla="*/ 2147483647 w 163"/>
                  <a:gd name="T13" fmla="*/ 2147483647 h 355"/>
                  <a:gd name="T14" fmla="*/ 2147483647 w 163"/>
                  <a:gd name="T15" fmla="*/ 0 h 355"/>
                  <a:gd name="T16" fmla="*/ 2147483647 w 163"/>
                  <a:gd name="T17" fmla="*/ 0 h 3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3" h="355">
                    <a:moveTo>
                      <a:pt x="62" y="0"/>
                    </a:moveTo>
                    <a:cubicBezTo>
                      <a:pt x="28" y="0"/>
                      <a:pt x="0" y="28"/>
                      <a:pt x="1" y="64"/>
                    </a:cubicBezTo>
                    <a:cubicBezTo>
                      <a:pt x="9" y="290"/>
                      <a:pt x="9" y="290"/>
                      <a:pt x="9" y="290"/>
                    </a:cubicBezTo>
                    <a:cubicBezTo>
                      <a:pt x="10" y="325"/>
                      <a:pt x="39" y="355"/>
                      <a:pt x="74" y="355"/>
                    </a:cubicBezTo>
                    <a:cubicBezTo>
                      <a:pt x="101" y="355"/>
                      <a:pt x="101" y="355"/>
                      <a:pt x="101" y="355"/>
                    </a:cubicBezTo>
                    <a:cubicBezTo>
                      <a:pt x="136" y="355"/>
                      <a:pt x="163" y="327"/>
                      <a:pt x="162" y="291"/>
                    </a:cubicBezTo>
                    <a:cubicBezTo>
                      <a:pt x="154" y="65"/>
                      <a:pt x="154" y="65"/>
                      <a:pt x="154" y="65"/>
                    </a:cubicBezTo>
                    <a:cubicBezTo>
                      <a:pt x="153" y="30"/>
                      <a:pt x="124" y="1"/>
                      <a:pt x="89" y="0"/>
                    </a:cubicBezTo>
                    <a:lnTo>
                      <a:pt x="62" y="0"/>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92" name="Rectangle 52"/>
              <p:cNvSpPr>
                <a:spLocks noChangeArrowheads="1"/>
              </p:cNvSpPr>
              <p:nvPr/>
            </p:nvSpPr>
            <p:spPr bwMode="auto">
              <a:xfrm>
                <a:off x="161926" y="2744788"/>
                <a:ext cx="823913" cy="254000"/>
              </a:xfrm>
              <a:prstGeom prst="rect">
                <a:avLst/>
              </a:prstGeom>
              <a:solidFill>
                <a:srgbClr val="FEFA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3" name="Rectangle 53"/>
              <p:cNvSpPr>
                <a:spLocks noChangeArrowheads="1"/>
              </p:cNvSpPr>
              <p:nvPr/>
            </p:nvSpPr>
            <p:spPr bwMode="auto">
              <a:xfrm>
                <a:off x="560388" y="2744788"/>
                <a:ext cx="425450" cy="254000"/>
              </a:xfrm>
              <a:prstGeom prst="rect">
                <a:avLst/>
              </a:prstGeom>
              <a:solidFill>
                <a:srgbClr val="BFBCA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4" name="Rectangle 54"/>
              <p:cNvSpPr>
                <a:spLocks noChangeArrowheads="1"/>
              </p:cNvSpPr>
              <p:nvPr/>
            </p:nvSpPr>
            <p:spPr bwMode="auto">
              <a:xfrm>
                <a:off x="73026" y="2998788"/>
                <a:ext cx="1004888" cy="619125"/>
              </a:xfrm>
              <a:prstGeom prst="rect">
                <a:avLst/>
              </a:prstGeom>
              <a:solidFill>
                <a:srgbClr val="473F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5" name="Rectangle 55"/>
              <p:cNvSpPr>
                <a:spLocks noChangeArrowheads="1"/>
              </p:cNvSpPr>
              <p:nvPr/>
            </p:nvSpPr>
            <p:spPr bwMode="auto">
              <a:xfrm>
                <a:off x="560388" y="2998788"/>
                <a:ext cx="517525" cy="619125"/>
              </a:xfrm>
              <a:prstGeom prst="rect">
                <a:avLst/>
              </a:prstGeom>
              <a:solidFill>
                <a:srgbClr val="352F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6" name="Oval 56"/>
              <p:cNvSpPr>
                <a:spLocks noChangeArrowheads="1"/>
              </p:cNvSpPr>
              <p:nvPr/>
            </p:nvSpPr>
            <p:spPr bwMode="auto">
              <a:xfrm>
                <a:off x="800101" y="2806700"/>
                <a:ext cx="152400" cy="149225"/>
              </a:xfrm>
              <a:prstGeom prst="ellipse">
                <a:avLst/>
              </a:prstGeom>
              <a:solidFill>
                <a:srgbClr val="F9E5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7" name="Freeform 57"/>
              <p:cNvSpPr>
                <a:spLocks/>
              </p:cNvSpPr>
              <p:nvPr/>
            </p:nvSpPr>
            <p:spPr bwMode="auto">
              <a:xfrm>
                <a:off x="244476" y="0"/>
                <a:ext cx="3476625" cy="2555875"/>
              </a:xfrm>
              <a:custGeom>
                <a:avLst/>
                <a:gdLst>
                  <a:gd name="T0" fmla="*/ 2147483647 w 1326"/>
                  <a:gd name="T1" fmla="*/ 0 h 974"/>
                  <a:gd name="T2" fmla="*/ 2147483647 w 1326"/>
                  <a:gd name="T3" fmla="*/ 0 h 974"/>
                  <a:gd name="T4" fmla="*/ 0 w 1326"/>
                  <a:gd name="T5" fmla="*/ 2147483647 h 974"/>
                  <a:gd name="T6" fmla="*/ 0 w 1326"/>
                  <a:gd name="T7" fmla="*/ 2147483647 h 974"/>
                  <a:gd name="T8" fmla="*/ 2147483647 w 1326"/>
                  <a:gd name="T9" fmla="*/ 2147483647 h 974"/>
                  <a:gd name="T10" fmla="*/ 2147483647 w 1326"/>
                  <a:gd name="T11" fmla="*/ 2147483647 h 974"/>
                  <a:gd name="T12" fmla="*/ 2147483647 w 1326"/>
                  <a:gd name="T13" fmla="*/ 2147483647 h 974"/>
                  <a:gd name="T14" fmla="*/ 2147483647 w 1326"/>
                  <a:gd name="T15" fmla="*/ 2147483647 h 974"/>
                  <a:gd name="T16" fmla="*/ 2147483647 w 1326"/>
                  <a:gd name="T17" fmla="*/ 0 h 9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6" h="974">
                    <a:moveTo>
                      <a:pt x="1266" y="0"/>
                    </a:moveTo>
                    <a:cubicBezTo>
                      <a:pt x="60" y="0"/>
                      <a:pt x="60" y="0"/>
                      <a:pt x="60" y="0"/>
                    </a:cubicBezTo>
                    <a:cubicBezTo>
                      <a:pt x="27" y="0"/>
                      <a:pt x="0" y="28"/>
                      <a:pt x="0" y="62"/>
                    </a:cubicBezTo>
                    <a:cubicBezTo>
                      <a:pt x="0" y="912"/>
                      <a:pt x="0" y="912"/>
                      <a:pt x="0" y="912"/>
                    </a:cubicBezTo>
                    <a:cubicBezTo>
                      <a:pt x="0" y="946"/>
                      <a:pt x="27" y="974"/>
                      <a:pt x="60" y="974"/>
                    </a:cubicBezTo>
                    <a:cubicBezTo>
                      <a:pt x="1266" y="974"/>
                      <a:pt x="1266" y="974"/>
                      <a:pt x="1266" y="974"/>
                    </a:cubicBezTo>
                    <a:cubicBezTo>
                      <a:pt x="1300" y="974"/>
                      <a:pt x="1326" y="946"/>
                      <a:pt x="1326" y="912"/>
                    </a:cubicBezTo>
                    <a:cubicBezTo>
                      <a:pt x="1326" y="62"/>
                      <a:pt x="1326" y="62"/>
                      <a:pt x="1326" y="62"/>
                    </a:cubicBezTo>
                    <a:cubicBezTo>
                      <a:pt x="1326" y="28"/>
                      <a:pt x="1300" y="0"/>
                      <a:pt x="1266" y="0"/>
                    </a:cubicBezTo>
                    <a:close/>
                  </a:path>
                </a:pathLst>
              </a:custGeom>
              <a:solidFill>
                <a:srgbClr val="4357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98" name="Oval 58"/>
              <p:cNvSpPr>
                <a:spLocks noChangeArrowheads="1"/>
              </p:cNvSpPr>
              <p:nvPr/>
            </p:nvSpPr>
            <p:spPr bwMode="auto">
              <a:xfrm>
                <a:off x="401638" y="1820863"/>
                <a:ext cx="69850" cy="71438"/>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9" name="Oval 59"/>
              <p:cNvSpPr>
                <a:spLocks noChangeArrowheads="1"/>
              </p:cNvSpPr>
              <p:nvPr/>
            </p:nvSpPr>
            <p:spPr bwMode="auto">
              <a:xfrm>
                <a:off x="401638" y="1592263"/>
                <a:ext cx="69850" cy="73025"/>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700" name="Oval 60"/>
              <p:cNvSpPr>
                <a:spLocks noChangeArrowheads="1"/>
              </p:cNvSpPr>
              <p:nvPr/>
            </p:nvSpPr>
            <p:spPr bwMode="auto">
              <a:xfrm>
                <a:off x="401638" y="1366838"/>
                <a:ext cx="69850" cy="71438"/>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701" name="Oval 61"/>
              <p:cNvSpPr>
                <a:spLocks noChangeArrowheads="1"/>
              </p:cNvSpPr>
              <p:nvPr/>
            </p:nvSpPr>
            <p:spPr bwMode="auto">
              <a:xfrm>
                <a:off x="401638" y="1138238"/>
                <a:ext cx="69850" cy="74613"/>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702" name="Rectangle 63"/>
              <p:cNvSpPr>
                <a:spLocks noChangeArrowheads="1"/>
              </p:cNvSpPr>
              <p:nvPr/>
            </p:nvSpPr>
            <p:spPr bwMode="auto">
              <a:xfrm>
                <a:off x="658813" y="195263"/>
                <a:ext cx="2862263" cy="21685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703" name="Freeform 64"/>
              <p:cNvSpPr>
                <a:spLocks/>
              </p:cNvSpPr>
              <p:nvPr/>
            </p:nvSpPr>
            <p:spPr bwMode="auto">
              <a:xfrm>
                <a:off x="658813" y="195263"/>
                <a:ext cx="2862263" cy="2168525"/>
              </a:xfrm>
              <a:custGeom>
                <a:avLst/>
                <a:gdLst>
                  <a:gd name="T0" fmla="*/ 2147483647 w 1803"/>
                  <a:gd name="T1" fmla="*/ 0 h 1366"/>
                  <a:gd name="T2" fmla="*/ 2147483647 w 1803"/>
                  <a:gd name="T3" fmla="*/ 2147483647 h 1366"/>
                  <a:gd name="T4" fmla="*/ 0 w 1803"/>
                  <a:gd name="T5" fmla="*/ 2147483647 h 1366"/>
                  <a:gd name="T6" fmla="*/ 2147483647 w 1803"/>
                  <a:gd name="T7" fmla="*/ 0 h 13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03" h="1366">
                    <a:moveTo>
                      <a:pt x="1803" y="0"/>
                    </a:moveTo>
                    <a:lnTo>
                      <a:pt x="1803" y="1366"/>
                    </a:lnTo>
                    <a:lnTo>
                      <a:pt x="0" y="1366"/>
                    </a:lnTo>
                    <a:lnTo>
                      <a:pt x="180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4" name="Freeform 72"/>
              <p:cNvSpPr>
                <a:spLocks/>
              </p:cNvSpPr>
              <p:nvPr/>
            </p:nvSpPr>
            <p:spPr bwMode="auto">
              <a:xfrm>
                <a:off x="2519363" y="1747838"/>
                <a:ext cx="481013" cy="603250"/>
              </a:xfrm>
              <a:custGeom>
                <a:avLst/>
                <a:gdLst>
                  <a:gd name="T0" fmla="*/ 2147483647 w 183"/>
                  <a:gd name="T1" fmla="*/ 2147483647 h 230"/>
                  <a:gd name="T2" fmla="*/ 2147483647 w 183"/>
                  <a:gd name="T3" fmla="*/ 2147483647 h 230"/>
                  <a:gd name="T4" fmla="*/ 2147483647 w 183"/>
                  <a:gd name="T5" fmla="*/ 2147483647 h 230"/>
                  <a:gd name="T6" fmla="*/ 2147483647 w 183"/>
                  <a:gd name="T7" fmla="*/ 2147483647 h 230"/>
                  <a:gd name="T8" fmla="*/ 2147483647 w 183"/>
                  <a:gd name="T9" fmla="*/ 2147483647 h 230"/>
                  <a:gd name="T10" fmla="*/ 2147483647 w 183"/>
                  <a:gd name="T11" fmla="*/ 2147483647 h 230"/>
                  <a:gd name="T12" fmla="*/ 2147483647 w 183"/>
                  <a:gd name="T13" fmla="*/ 2147483647 h 230"/>
                  <a:gd name="T14" fmla="*/ 2147483647 w 183"/>
                  <a:gd name="T15" fmla="*/ 2147483647 h 230"/>
                  <a:gd name="T16" fmla="*/ 2147483647 w 183"/>
                  <a:gd name="T17" fmla="*/ 2147483647 h 2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3" h="230">
                    <a:moveTo>
                      <a:pt x="42" y="11"/>
                    </a:moveTo>
                    <a:cubicBezTo>
                      <a:pt x="62" y="0"/>
                      <a:pt x="87" y="7"/>
                      <a:pt x="99" y="27"/>
                    </a:cubicBezTo>
                    <a:cubicBezTo>
                      <a:pt x="172" y="153"/>
                      <a:pt x="172" y="153"/>
                      <a:pt x="172" y="153"/>
                    </a:cubicBezTo>
                    <a:cubicBezTo>
                      <a:pt x="183" y="173"/>
                      <a:pt x="176" y="198"/>
                      <a:pt x="156" y="210"/>
                    </a:cubicBezTo>
                    <a:cubicBezTo>
                      <a:pt x="141" y="218"/>
                      <a:pt x="141" y="218"/>
                      <a:pt x="141" y="218"/>
                    </a:cubicBezTo>
                    <a:cubicBezTo>
                      <a:pt x="121" y="230"/>
                      <a:pt x="96" y="223"/>
                      <a:pt x="84" y="203"/>
                    </a:cubicBezTo>
                    <a:cubicBezTo>
                      <a:pt x="11" y="77"/>
                      <a:pt x="11" y="77"/>
                      <a:pt x="11" y="77"/>
                    </a:cubicBezTo>
                    <a:cubicBezTo>
                      <a:pt x="0" y="57"/>
                      <a:pt x="7" y="31"/>
                      <a:pt x="27" y="20"/>
                    </a:cubicBezTo>
                    <a:lnTo>
                      <a:pt x="42" y="11"/>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5" name="Freeform 73"/>
              <p:cNvSpPr>
                <a:spLocks/>
              </p:cNvSpPr>
              <p:nvPr/>
            </p:nvSpPr>
            <p:spPr bwMode="auto">
              <a:xfrm>
                <a:off x="2527301" y="1747838"/>
                <a:ext cx="469900" cy="536575"/>
              </a:xfrm>
              <a:custGeom>
                <a:avLst/>
                <a:gdLst>
                  <a:gd name="T0" fmla="*/ 2147483647 w 179"/>
                  <a:gd name="T1" fmla="*/ 2147483647 h 205"/>
                  <a:gd name="T2" fmla="*/ 2147483647 w 179"/>
                  <a:gd name="T3" fmla="*/ 2147483647 h 205"/>
                  <a:gd name="T4" fmla="*/ 2147483647 w 179"/>
                  <a:gd name="T5" fmla="*/ 2147483647 h 205"/>
                  <a:gd name="T6" fmla="*/ 2147483647 w 179"/>
                  <a:gd name="T7" fmla="*/ 2147483647 h 205"/>
                  <a:gd name="T8" fmla="*/ 2147483647 w 179"/>
                  <a:gd name="T9" fmla="*/ 2147483647 h 205"/>
                  <a:gd name="T10" fmla="*/ 2147483647 w 179"/>
                  <a:gd name="T11" fmla="*/ 2147483647 h 205"/>
                  <a:gd name="T12" fmla="*/ 2147483647 w 179"/>
                  <a:gd name="T13" fmla="*/ 2147483647 h 205"/>
                  <a:gd name="T14" fmla="*/ 2147483647 w 179"/>
                  <a:gd name="T15" fmla="*/ 2147483647 h 205"/>
                  <a:gd name="T16" fmla="*/ 2147483647 w 179"/>
                  <a:gd name="T17" fmla="*/ 2147483647 h 2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 h="205">
                    <a:moveTo>
                      <a:pt x="4" y="66"/>
                    </a:moveTo>
                    <a:cubicBezTo>
                      <a:pt x="9" y="64"/>
                      <a:pt x="9" y="64"/>
                      <a:pt x="9" y="64"/>
                    </a:cubicBezTo>
                    <a:cubicBezTo>
                      <a:pt x="38" y="47"/>
                      <a:pt x="105" y="40"/>
                      <a:pt x="122" y="69"/>
                    </a:cubicBezTo>
                    <a:cubicBezTo>
                      <a:pt x="160" y="205"/>
                      <a:pt x="160" y="205"/>
                      <a:pt x="160" y="205"/>
                    </a:cubicBezTo>
                    <a:cubicBezTo>
                      <a:pt x="175" y="192"/>
                      <a:pt x="179" y="170"/>
                      <a:pt x="169" y="153"/>
                    </a:cubicBezTo>
                    <a:cubicBezTo>
                      <a:pt x="96" y="27"/>
                      <a:pt x="96" y="27"/>
                      <a:pt x="96" y="27"/>
                    </a:cubicBezTo>
                    <a:cubicBezTo>
                      <a:pt x="84" y="7"/>
                      <a:pt x="59" y="0"/>
                      <a:pt x="39" y="11"/>
                    </a:cubicBezTo>
                    <a:cubicBezTo>
                      <a:pt x="24" y="20"/>
                      <a:pt x="24" y="20"/>
                      <a:pt x="24" y="20"/>
                    </a:cubicBezTo>
                    <a:cubicBezTo>
                      <a:pt x="7" y="30"/>
                      <a:pt x="0" y="49"/>
                      <a:pt x="4" y="66"/>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6" name="Freeform 74"/>
              <p:cNvSpPr>
                <a:spLocks/>
              </p:cNvSpPr>
              <p:nvPr/>
            </p:nvSpPr>
            <p:spPr bwMode="auto">
              <a:xfrm>
                <a:off x="2747963" y="1612900"/>
                <a:ext cx="482600" cy="606425"/>
              </a:xfrm>
              <a:custGeom>
                <a:avLst/>
                <a:gdLst>
                  <a:gd name="T0" fmla="*/ 2147483647 w 184"/>
                  <a:gd name="T1" fmla="*/ 2147483647 h 231"/>
                  <a:gd name="T2" fmla="*/ 2147483647 w 184"/>
                  <a:gd name="T3" fmla="*/ 2147483647 h 231"/>
                  <a:gd name="T4" fmla="*/ 2147483647 w 184"/>
                  <a:gd name="T5" fmla="*/ 2147483647 h 231"/>
                  <a:gd name="T6" fmla="*/ 2147483647 w 184"/>
                  <a:gd name="T7" fmla="*/ 2147483647 h 231"/>
                  <a:gd name="T8" fmla="*/ 2147483647 w 184"/>
                  <a:gd name="T9" fmla="*/ 2147483647 h 231"/>
                  <a:gd name="T10" fmla="*/ 2147483647 w 184"/>
                  <a:gd name="T11" fmla="*/ 2147483647 h 231"/>
                  <a:gd name="T12" fmla="*/ 2147483647 w 184"/>
                  <a:gd name="T13" fmla="*/ 2147483647 h 231"/>
                  <a:gd name="T14" fmla="*/ 2147483647 w 184"/>
                  <a:gd name="T15" fmla="*/ 2147483647 h 231"/>
                  <a:gd name="T16" fmla="*/ 2147483647 w 184"/>
                  <a:gd name="T17" fmla="*/ 2147483647 h 2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4" h="231">
                    <a:moveTo>
                      <a:pt x="42" y="12"/>
                    </a:moveTo>
                    <a:cubicBezTo>
                      <a:pt x="62" y="0"/>
                      <a:pt x="88" y="7"/>
                      <a:pt x="99" y="27"/>
                    </a:cubicBezTo>
                    <a:cubicBezTo>
                      <a:pt x="172" y="153"/>
                      <a:pt x="172" y="153"/>
                      <a:pt x="172" y="153"/>
                    </a:cubicBezTo>
                    <a:cubicBezTo>
                      <a:pt x="184" y="173"/>
                      <a:pt x="177" y="199"/>
                      <a:pt x="157" y="210"/>
                    </a:cubicBezTo>
                    <a:cubicBezTo>
                      <a:pt x="142" y="219"/>
                      <a:pt x="142" y="219"/>
                      <a:pt x="142" y="219"/>
                    </a:cubicBezTo>
                    <a:cubicBezTo>
                      <a:pt x="122" y="231"/>
                      <a:pt x="96" y="224"/>
                      <a:pt x="85" y="204"/>
                    </a:cubicBezTo>
                    <a:cubicBezTo>
                      <a:pt x="12" y="78"/>
                      <a:pt x="12" y="78"/>
                      <a:pt x="12" y="78"/>
                    </a:cubicBezTo>
                    <a:cubicBezTo>
                      <a:pt x="0" y="58"/>
                      <a:pt x="7" y="32"/>
                      <a:pt x="27" y="20"/>
                    </a:cubicBezTo>
                    <a:lnTo>
                      <a:pt x="42" y="12"/>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7" name="Freeform 75"/>
              <p:cNvSpPr>
                <a:spLocks/>
              </p:cNvSpPr>
              <p:nvPr/>
            </p:nvSpPr>
            <p:spPr bwMode="auto">
              <a:xfrm>
                <a:off x="2755901" y="1612900"/>
                <a:ext cx="469900" cy="538163"/>
              </a:xfrm>
              <a:custGeom>
                <a:avLst/>
                <a:gdLst>
                  <a:gd name="T0" fmla="*/ 2147483647 w 179"/>
                  <a:gd name="T1" fmla="*/ 2147483647 h 205"/>
                  <a:gd name="T2" fmla="*/ 2147483647 w 179"/>
                  <a:gd name="T3" fmla="*/ 2147483647 h 205"/>
                  <a:gd name="T4" fmla="*/ 2147483647 w 179"/>
                  <a:gd name="T5" fmla="*/ 2147483647 h 205"/>
                  <a:gd name="T6" fmla="*/ 2147483647 w 179"/>
                  <a:gd name="T7" fmla="*/ 2147483647 h 205"/>
                  <a:gd name="T8" fmla="*/ 2147483647 w 179"/>
                  <a:gd name="T9" fmla="*/ 2147483647 h 205"/>
                  <a:gd name="T10" fmla="*/ 2147483647 w 179"/>
                  <a:gd name="T11" fmla="*/ 2147483647 h 205"/>
                  <a:gd name="T12" fmla="*/ 2147483647 w 179"/>
                  <a:gd name="T13" fmla="*/ 2147483647 h 205"/>
                  <a:gd name="T14" fmla="*/ 2147483647 w 179"/>
                  <a:gd name="T15" fmla="*/ 2147483647 h 205"/>
                  <a:gd name="T16" fmla="*/ 2147483647 w 179"/>
                  <a:gd name="T17" fmla="*/ 2147483647 h 2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 h="205">
                    <a:moveTo>
                      <a:pt x="5" y="67"/>
                    </a:moveTo>
                    <a:cubicBezTo>
                      <a:pt x="9" y="64"/>
                      <a:pt x="9" y="64"/>
                      <a:pt x="9" y="64"/>
                    </a:cubicBezTo>
                    <a:cubicBezTo>
                      <a:pt x="38" y="47"/>
                      <a:pt x="104" y="41"/>
                      <a:pt x="121" y="70"/>
                    </a:cubicBezTo>
                    <a:cubicBezTo>
                      <a:pt x="161" y="205"/>
                      <a:pt x="161" y="205"/>
                      <a:pt x="161" y="205"/>
                    </a:cubicBezTo>
                    <a:cubicBezTo>
                      <a:pt x="175" y="192"/>
                      <a:pt x="179" y="171"/>
                      <a:pt x="169" y="153"/>
                    </a:cubicBezTo>
                    <a:cubicBezTo>
                      <a:pt x="96" y="27"/>
                      <a:pt x="96" y="27"/>
                      <a:pt x="96" y="27"/>
                    </a:cubicBezTo>
                    <a:cubicBezTo>
                      <a:pt x="85" y="7"/>
                      <a:pt x="59" y="0"/>
                      <a:pt x="39" y="12"/>
                    </a:cubicBezTo>
                    <a:cubicBezTo>
                      <a:pt x="24" y="20"/>
                      <a:pt x="24" y="20"/>
                      <a:pt x="24" y="20"/>
                    </a:cubicBezTo>
                    <a:cubicBezTo>
                      <a:pt x="8" y="30"/>
                      <a:pt x="0" y="49"/>
                      <a:pt x="5" y="67"/>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8" name="Freeform 76"/>
              <p:cNvSpPr>
                <a:spLocks/>
              </p:cNvSpPr>
              <p:nvPr/>
            </p:nvSpPr>
            <p:spPr bwMode="auto">
              <a:xfrm>
                <a:off x="2978151" y="1479550"/>
                <a:ext cx="482600" cy="606425"/>
              </a:xfrm>
              <a:custGeom>
                <a:avLst/>
                <a:gdLst>
                  <a:gd name="T0" fmla="*/ 2147483647 w 184"/>
                  <a:gd name="T1" fmla="*/ 2147483647 h 231"/>
                  <a:gd name="T2" fmla="*/ 2147483647 w 184"/>
                  <a:gd name="T3" fmla="*/ 2147483647 h 231"/>
                  <a:gd name="T4" fmla="*/ 2147483647 w 184"/>
                  <a:gd name="T5" fmla="*/ 2147483647 h 231"/>
                  <a:gd name="T6" fmla="*/ 2147483647 w 184"/>
                  <a:gd name="T7" fmla="*/ 2147483647 h 231"/>
                  <a:gd name="T8" fmla="*/ 2147483647 w 184"/>
                  <a:gd name="T9" fmla="*/ 2147483647 h 231"/>
                  <a:gd name="T10" fmla="*/ 2147483647 w 184"/>
                  <a:gd name="T11" fmla="*/ 2147483647 h 231"/>
                  <a:gd name="T12" fmla="*/ 2147483647 w 184"/>
                  <a:gd name="T13" fmla="*/ 2147483647 h 231"/>
                  <a:gd name="T14" fmla="*/ 2147483647 w 184"/>
                  <a:gd name="T15" fmla="*/ 2147483647 h 231"/>
                  <a:gd name="T16" fmla="*/ 2147483647 w 184"/>
                  <a:gd name="T17" fmla="*/ 2147483647 h 2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4" h="231">
                    <a:moveTo>
                      <a:pt x="42" y="12"/>
                    </a:moveTo>
                    <a:cubicBezTo>
                      <a:pt x="62" y="0"/>
                      <a:pt x="88" y="7"/>
                      <a:pt x="100" y="27"/>
                    </a:cubicBezTo>
                    <a:cubicBezTo>
                      <a:pt x="172" y="153"/>
                      <a:pt x="172" y="153"/>
                      <a:pt x="172" y="153"/>
                    </a:cubicBezTo>
                    <a:cubicBezTo>
                      <a:pt x="184" y="173"/>
                      <a:pt x="177" y="199"/>
                      <a:pt x="157" y="210"/>
                    </a:cubicBezTo>
                    <a:cubicBezTo>
                      <a:pt x="142" y="219"/>
                      <a:pt x="142" y="219"/>
                      <a:pt x="142" y="219"/>
                    </a:cubicBezTo>
                    <a:cubicBezTo>
                      <a:pt x="122" y="231"/>
                      <a:pt x="96" y="224"/>
                      <a:pt x="85" y="204"/>
                    </a:cubicBezTo>
                    <a:cubicBezTo>
                      <a:pt x="12" y="78"/>
                      <a:pt x="12" y="78"/>
                      <a:pt x="12" y="78"/>
                    </a:cubicBezTo>
                    <a:cubicBezTo>
                      <a:pt x="0" y="58"/>
                      <a:pt x="7" y="32"/>
                      <a:pt x="27" y="21"/>
                    </a:cubicBezTo>
                    <a:lnTo>
                      <a:pt x="42" y="12"/>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9" name="Freeform 77"/>
              <p:cNvSpPr>
                <a:spLocks/>
              </p:cNvSpPr>
              <p:nvPr/>
            </p:nvSpPr>
            <p:spPr bwMode="auto">
              <a:xfrm>
                <a:off x="2986088" y="1479550"/>
                <a:ext cx="469900" cy="449263"/>
              </a:xfrm>
              <a:custGeom>
                <a:avLst/>
                <a:gdLst>
                  <a:gd name="T0" fmla="*/ 2147483647 w 179"/>
                  <a:gd name="T1" fmla="*/ 2147483647 h 171"/>
                  <a:gd name="T2" fmla="*/ 2147483647 w 179"/>
                  <a:gd name="T3" fmla="*/ 2147483647 h 171"/>
                  <a:gd name="T4" fmla="*/ 2147483647 w 179"/>
                  <a:gd name="T5" fmla="*/ 2147483647 h 171"/>
                  <a:gd name="T6" fmla="*/ 2147483647 w 179"/>
                  <a:gd name="T7" fmla="*/ 2147483647 h 171"/>
                  <a:gd name="T8" fmla="*/ 2147483647 w 179"/>
                  <a:gd name="T9" fmla="*/ 2147483647 h 171"/>
                  <a:gd name="T10" fmla="*/ 2147483647 w 179"/>
                  <a:gd name="T11" fmla="*/ 2147483647 h 171"/>
                  <a:gd name="T12" fmla="*/ 2147483647 w 179"/>
                  <a:gd name="T13" fmla="*/ 2147483647 h 171"/>
                  <a:gd name="T14" fmla="*/ 2147483647 w 179"/>
                  <a:gd name="T15" fmla="*/ 2147483647 h 17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9" h="171">
                    <a:moveTo>
                      <a:pt x="5" y="67"/>
                    </a:moveTo>
                    <a:cubicBezTo>
                      <a:pt x="10" y="64"/>
                      <a:pt x="10" y="64"/>
                      <a:pt x="10" y="64"/>
                    </a:cubicBezTo>
                    <a:cubicBezTo>
                      <a:pt x="39" y="48"/>
                      <a:pt x="104" y="41"/>
                      <a:pt x="121" y="70"/>
                    </a:cubicBezTo>
                    <a:cubicBezTo>
                      <a:pt x="121" y="70"/>
                      <a:pt x="179" y="171"/>
                      <a:pt x="169" y="153"/>
                    </a:cubicBezTo>
                    <a:cubicBezTo>
                      <a:pt x="97" y="27"/>
                      <a:pt x="97" y="27"/>
                      <a:pt x="97" y="27"/>
                    </a:cubicBezTo>
                    <a:cubicBezTo>
                      <a:pt x="85" y="7"/>
                      <a:pt x="59" y="0"/>
                      <a:pt x="39" y="12"/>
                    </a:cubicBezTo>
                    <a:cubicBezTo>
                      <a:pt x="24" y="21"/>
                      <a:pt x="24" y="21"/>
                      <a:pt x="24" y="21"/>
                    </a:cubicBezTo>
                    <a:cubicBezTo>
                      <a:pt x="8" y="30"/>
                      <a:pt x="0" y="49"/>
                      <a:pt x="5" y="67"/>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0" name="Freeform 78"/>
              <p:cNvSpPr>
                <a:spLocks/>
              </p:cNvSpPr>
              <p:nvPr/>
            </p:nvSpPr>
            <p:spPr bwMode="auto">
              <a:xfrm>
                <a:off x="1990726" y="1390650"/>
                <a:ext cx="693738" cy="954088"/>
              </a:xfrm>
              <a:custGeom>
                <a:avLst/>
                <a:gdLst>
                  <a:gd name="T0" fmla="*/ 2147483647 w 265"/>
                  <a:gd name="T1" fmla="*/ 2147483647 h 364"/>
                  <a:gd name="T2" fmla="*/ 2147483647 w 265"/>
                  <a:gd name="T3" fmla="*/ 2147483647 h 364"/>
                  <a:gd name="T4" fmla="*/ 2147483647 w 265"/>
                  <a:gd name="T5" fmla="*/ 2147483647 h 364"/>
                  <a:gd name="T6" fmla="*/ 2147483647 w 265"/>
                  <a:gd name="T7" fmla="*/ 2147483647 h 364"/>
                  <a:gd name="T8" fmla="*/ 2147483647 w 265"/>
                  <a:gd name="T9" fmla="*/ 2147483647 h 364"/>
                  <a:gd name="T10" fmla="*/ 2147483647 w 265"/>
                  <a:gd name="T11" fmla="*/ 2147483647 h 364"/>
                  <a:gd name="T12" fmla="*/ 2147483647 w 265"/>
                  <a:gd name="T13" fmla="*/ 2147483647 h 364"/>
                  <a:gd name="T14" fmla="*/ 2147483647 w 265"/>
                  <a:gd name="T15" fmla="*/ 2147483647 h 364"/>
                  <a:gd name="T16" fmla="*/ 2147483647 w 265"/>
                  <a:gd name="T17" fmla="*/ 2147483647 h 3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5" h="364">
                    <a:moveTo>
                      <a:pt x="236" y="342"/>
                    </a:moveTo>
                    <a:cubicBezTo>
                      <a:pt x="257" y="330"/>
                      <a:pt x="265" y="302"/>
                      <a:pt x="252" y="281"/>
                    </a:cubicBezTo>
                    <a:cubicBezTo>
                      <a:pt x="107" y="29"/>
                      <a:pt x="107" y="29"/>
                      <a:pt x="107" y="29"/>
                    </a:cubicBezTo>
                    <a:cubicBezTo>
                      <a:pt x="94" y="7"/>
                      <a:pt x="67" y="0"/>
                      <a:pt x="45" y="12"/>
                    </a:cubicBezTo>
                    <a:cubicBezTo>
                      <a:pt x="29" y="22"/>
                      <a:pt x="29" y="22"/>
                      <a:pt x="29" y="22"/>
                    </a:cubicBezTo>
                    <a:cubicBezTo>
                      <a:pt x="8" y="34"/>
                      <a:pt x="0" y="62"/>
                      <a:pt x="13" y="83"/>
                    </a:cubicBezTo>
                    <a:cubicBezTo>
                      <a:pt x="158" y="335"/>
                      <a:pt x="158" y="335"/>
                      <a:pt x="158" y="335"/>
                    </a:cubicBezTo>
                    <a:cubicBezTo>
                      <a:pt x="171" y="357"/>
                      <a:pt x="198" y="364"/>
                      <a:pt x="220" y="352"/>
                    </a:cubicBezTo>
                    <a:lnTo>
                      <a:pt x="236" y="342"/>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1" name="Freeform 79"/>
              <p:cNvSpPr>
                <a:spLocks/>
              </p:cNvSpPr>
              <p:nvPr/>
            </p:nvSpPr>
            <p:spPr bwMode="auto">
              <a:xfrm>
                <a:off x="2000251" y="1393825"/>
                <a:ext cx="690563" cy="717550"/>
              </a:xfrm>
              <a:custGeom>
                <a:avLst/>
                <a:gdLst>
                  <a:gd name="T0" fmla="*/ 2147483647 w 263"/>
                  <a:gd name="T1" fmla="*/ 2147483647 h 274"/>
                  <a:gd name="T2" fmla="*/ 2147483647 w 263"/>
                  <a:gd name="T3" fmla="*/ 2147483647 h 274"/>
                  <a:gd name="T4" fmla="*/ 2147483647 w 263"/>
                  <a:gd name="T5" fmla="*/ 2147483647 h 274"/>
                  <a:gd name="T6" fmla="*/ 2147483647 w 263"/>
                  <a:gd name="T7" fmla="*/ 2147483647 h 274"/>
                  <a:gd name="T8" fmla="*/ 2147483647 w 263"/>
                  <a:gd name="T9" fmla="*/ 2147483647 h 274"/>
                  <a:gd name="T10" fmla="*/ 2147483647 w 263"/>
                  <a:gd name="T11" fmla="*/ 2147483647 h 274"/>
                  <a:gd name="T12" fmla="*/ 2147483647 w 263"/>
                  <a:gd name="T13" fmla="*/ 2147483647 h 274"/>
                  <a:gd name="T14" fmla="*/ 2147483647 w 263"/>
                  <a:gd name="T15" fmla="*/ 2147483647 h 274"/>
                  <a:gd name="T16" fmla="*/ 2147483647 w 263"/>
                  <a:gd name="T17" fmla="*/ 2147483647 h 2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3" h="274">
                    <a:moveTo>
                      <a:pt x="5" y="72"/>
                    </a:moveTo>
                    <a:cubicBezTo>
                      <a:pt x="10" y="69"/>
                      <a:pt x="10" y="69"/>
                      <a:pt x="10" y="69"/>
                    </a:cubicBezTo>
                    <a:cubicBezTo>
                      <a:pt x="41" y="51"/>
                      <a:pt x="81" y="61"/>
                      <a:pt x="99" y="93"/>
                    </a:cubicBezTo>
                    <a:cubicBezTo>
                      <a:pt x="248" y="274"/>
                      <a:pt x="248" y="274"/>
                      <a:pt x="248" y="274"/>
                    </a:cubicBezTo>
                    <a:cubicBezTo>
                      <a:pt x="263" y="260"/>
                      <a:pt x="231" y="250"/>
                      <a:pt x="220" y="231"/>
                    </a:cubicBezTo>
                    <a:cubicBezTo>
                      <a:pt x="103" y="29"/>
                      <a:pt x="103" y="29"/>
                      <a:pt x="103" y="29"/>
                    </a:cubicBezTo>
                    <a:cubicBezTo>
                      <a:pt x="91" y="7"/>
                      <a:pt x="63" y="0"/>
                      <a:pt x="42" y="12"/>
                    </a:cubicBezTo>
                    <a:cubicBezTo>
                      <a:pt x="26" y="22"/>
                      <a:pt x="26" y="22"/>
                      <a:pt x="26" y="22"/>
                    </a:cubicBezTo>
                    <a:cubicBezTo>
                      <a:pt x="8" y="32"/>
                      <a:pt x="0" y="53"/>
                      <a:pt x="5" y="72"/>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2" name="Freeform 80"/>
              <p:cNvSpPr>
                <a:spLocks/>
              </p:cNvSpPr>
              <p:nvPr/>
            </p:nvSpPr>
            <p:spPr bwMode="auto">
              <a:xfrm>
                <a:off x="2035176" y="1439863"/>
                <a:ext cx="261938" cy="260350"/>
              </a:xfrm>
              <a:custGeom>
                <a:avLst/>
                <a:gdLst>
                  <a:gd name="T0" fmla="*/ 2147483647 w 100"/>
                  <a:gd name="T1" fmla="*/ 2147483647 h 99"/>
                  <a:gd name="T2" fmla="*/ 2147483647 w 100"/>
                  <a:gd name="T3" fmla="*/ 2147483647 h 99"/>
                  <a:gd name="T4" fmla="*/ 2147483647 w 100"/>
                  <a:gd name="T5" fmla="*/ 2147483647 h 99"/>
                  <a:gd name="T6" fmla="*/ 2147483647 w 100"/>
                  <a:gd name="T7" fmla="*/ 2147483647 h 99"/>
                  <a:gd name="T8" fmla="*/ 2147483647 w 100"/>
                  <a:gd name="T9" fmla="*/ 2147483647 h 99"/>
                  <a:gd name="T10" fmla="*/ 2147483647 w 100"/>
                  <a:gd name="T11" fmla="*/ 2147483647 h 99"/>
                  <a:gd name="T12" fmla="*/ 2147483647 w 100"/>
                  <a:gd name="T13" fmla="*/ 2147483647 h 99"/>
                  <a:gd name="T14" fmla="*/ 2147483647 w 100"/>
                  <a:gd name="T15" fmla="*/ 2147483647 h 99"/>
                  <a:gd name="T16" fmla="*/ 2147483647 w 100"/>
                  <a:gd name="T17" fmla="*/ 2147483647 h 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0" h="99">
                    <a:moveTo>
                      <a:pt x="77" y="82"/>
                    </a:moveTo>
                    <a:cubicBezTo>
                      <a:pt x="94" y="73"/>
                      <a:pt x="100" y="51"/>
                      <a:pt x="90" y="34"/>
                    </a:cubicBezTo>
                    <a:cubicBezTo>
                      <a:pt x="84" y="23"/>
                      <a:pt x="84" y="23"/>
                      <a:pt x="84" y="23"/>
                    </a:cubicBezTo>
                    <a:cubicBezTo>
                      <a:pt x="74" y="6"/>
                      <a:pt x="52" y="0"/>
                      <a:pt x="36" y="10"/>
                    </a:cubicBezTo>
                    <a:cubicBezTo>
                      <a:pt x="23" y="17"/>
                      <a:pt x="23" y="17"/>
                      <a:pt x="23" y="17"/>
                    </a:cubicBezTo>
                    <a:cubicBezTo>
                      <a:pt x="6" y="27"/>
                      <a:pt x="0" y="48"/>
                      <a:pt x="10" y="65"/>
                    </a:cubicBezTo>
                    <a:cubicBezTo>
                      <a:pt x="17" y="77"/>
                      <a:pt x="17" y="77"/>
                      <a:pt x="17" y="77"/>
                    </a:cubicBezTo>
                    <a:cubicBezTo>
                      <a:pt x="26" y="94"/>
                      <a:pt x="48" y="99"/>
                      <a:pt x="65" y="90"/>
                    </a:cubicBezTo>
                    <a:lnTo>
                      <a:pt x="77" y="82"/>
                    </a:lnTo>
                    <a:close/>
                  </a:path>
                </a:pathLst>
              </a:cu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3" name="Freeform 81"/>
              <p:cNvSpPr>
                <a:spLocks/>
              </p:cNvSpPr>
              <p:nvPr/>
            </p:nvSpPr>
            <p:spPr bwMode="auto">
              <a:xfrm>
                <a:off x="2936876" y="2444750"/>
                <a:ext cx="881063" cy="863600"/>
              </a:xfrm>
              <a:custGeom>
                <a:avLst/>
                <a:gdLst>
                  <a:gd name="T0" fmla="*/ 2147483647 w 555"/>
                  <a:gd name="T1" fmla="*/ 2147483647 h 544"/>
                  <a:gd name="T2" fmla="*/ 2147483647 w 555"/>
                  <a:gd name="T3" fmla="*/ 2147483647 h 544"/>
                  <a:gd name="T4" fmla="*/ 0 w 555"/>
                  <a:gd name="T5" fmla="*/ 2147483647 h 544"/>
                  <a:gd name="T6" fmla="*/ 2147483647 w 555"/>
                  <a:gd name="T7" fmla="*/ 0 h 544"/>
                  <a:gd name="T8" fmla="*/ 2147483647 w 555"/>
                  <a:gd name="T9" fmla="*/ 2147483647 h 5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5" h="544">
                    <a:moveTo>
                      <a:pt x="555" y="337"/>
                    </a:moveTo>
                    <a:lnTo>
                      <a:pt x="195" y="544"/>
                    </a:lnTo>
                    <a:lnTo>
                      <a:pt x="0" y="207"/>
                    </a:lnTo>
                    <a:lnTo>
                      <a:pt x="360" y="0"/>
                    </a:lnTo>
                    <a:lnTo>
                      <a:pt x="555" y="337"/>
                    </a:ln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4" name="Freeform 82"/>
              <p:cNvSpPr>
                <a:spLocks/>
              </p:cNvSpPr>
              <p:nvPr/>
            </p:nvSpPr>
            <p:spPr bwMode="auto">
              <a:xfrm>
                <a:off x="2320926" y="1660525"/>
                <a:ext cx="1376363" cy="1293813"/>
              </a:xfrm>
              <a:custGeom>
                <a:avLst/>
                <a:gdLst>
                  <a:gd name="T0" fmla="*/ 2147483647 w 525"/>
                  <a:gd name="T1" fmla="*/ 2147483647 h 493"/>
                  <a:gd name="T2" fmla="*/ 2147483647 w 525"/>
                  <a:gd name="T3" fmla="*/ 2147483647 h 493"/>
                  <a:gd name="T4" fmla="*/ 2147483647 w 525"/>
                  <a:gd name="T5" fmla="*/ 2147483647 h 493"/>
                  <a:gd name="T6" fmla="*/ 2147483647 w 525"/>
                  <a:gd name="T7" fmla="*/ 2147483647 h 493"/>
                  <a:gd name="T8" fmla="*/ 2147483647 w 525"/>
                  <a:gd name="T9" fmla="*/ 2147483647 h 493"/>
                  <a:gd name="T10" fmla="*/ 2147483647 w 525"/>
                  <a:gd name="T11" fmla="*/ 2147483647 h 493"/>
                  <a:gd name="T12" fmla="*/ 2147483647 w 525"/>
                  <a:gd name="T13" fmla="*/ 2147483647 h 493"/>
                  <a:gd name="T14" fmla="*/ 2147483647 w 525"/>
                  <a:gd name="T15" fmla="*/ 2147483647 h 493"/>
                  <a:gd name="T16" fmla="*/ 2147483647 w 525"/>
                  <a:gd name="T17" fmla="*/ 2147483647 h 4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5" h="493">
                    <a:moveTo>
                      <a:pt x="504" y="219"/>
                    </a:moveTo>
                    <a:cubicBezTo>
                      <a:pt x="525" y="255"/>
                      <a:pt x="517" y="298"/>
                      <a:pt x="487" y="316"/>
                    </a:cubicBezTo>
                    <a:cubicBezTo>
                      <a:pt x="210" y="475"/>
                      <a:pt x="210" y="475"/>
                      <a:pt x="210" y="475"/>
                    </a:cubicBezTo>
                    <a:cubicBezTo>
                      <a:pt x="180" y="493"/>
                      <a:pt x="138" y="478"/>
                      <a:pt x="117" y="442"/>
                    </a:cubicBezTo>
                    <a:cubicBezTo>
                      <a:pt x="21" y="274"/>
                      <a:pt x="21" y="274"/>
                      <a:pt x="21" y="274"/>
                    </a:cubicBezTo>
                    <a:cubicBezTo>
                      <a:pt x="0" y="238"/>
                      <a:pt x="8" y="195"/>
                      <a:pt x="38" y="178"/>
                    </a:cubicBezTo>
                    <a:cubicBezTo>
                      <a:pt x="315" y="18"/>
                      <a:pt x="315" y="18"/>
                      <a:pt x="315" y="18"/>
                    </a:cubicBezTo>
                    <a:cubicBezTo>
                      <a:pt x="345" y="0"/>
                      <a:pt x="387" y="15"/>
                      <a:pt x="407" y="51"/>
                    </a:cubicBezTo>
                    <a:lnTo>
                      <a:pt x="504" y="219"/>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5" name="Freeform 83"/>
              <p:cNvSpPr>
                <a:spLocks/>
              </p:cNvSpPr>
              <p:nvPr/>
            </p:nvSpPr>
            <p:spPr bwMode="auto">
              <a:xfrm>
                <a:off x="2949576" y="2525713"/>
                <a:ext cx="841375" cy="633413"/>
              </a:xfrm>
              <a:custGeom>
                <a:avLst/>
                <a:gdLst>
                  <a:gd name="T0" fmla="*/ 2147483647 w 530"/>
                  <a:gd name="T1" fmla="*/ 2147483647 h 399"/>
                  <a:gd name="T2" fmla="*/ 2147483647 w 530"/>
                  <a:gd name="T3" fmla="*/ 2147483647 h 399"/>
                  <a:gd name="T4" fmla="*/ 0 w 530"/>
                  <a:gd name="T5" fmla="*/ 2147483647 h 399"/>
                  <a:gd name="T6" fmla="*/ 2147483647 w 530"/>
                  <a:gd name="T7" fmla="*/ 0 h 399"/>
                  <a:gd name="T8" fmla="*/ 2147483647 w 530"/>
                  <a:gd name="T9" fmla="*/ 2147483647 h 3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0" h="399">
                    <a:moveTo>
                      <a:pt x="530" y="139"/>
                    </a:moveTo>
                    <a:lnTo>
                      <a:pt x="81" y="399"/>
                    </a:lnTo>
                    <a:lnTo>
                      <a:pt x="0" y="260"/>
                    </a:lnTo>
                    <a:lnTo>
                      <a:pt x="451" y="0"/>
                    </a:lnTo>
                    <a:lnTo>
                      <a:pt x="530" y="139"/>
                    </a:lnTo>
                    <a:close/>
                  </a:path>
                </a:pathLst>
              </a:custGeom>
              <a:solidFill>
                <a:srgbClr val="FEFA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6" name="Freeform 84"/>
              <p:cNvSpPr>
                <a:spLocks/>
              </p:cNvSpPr>
              <p:nvPr/>
            </p:nvSpPr>
            <p:spPr bwMode="auto">
              <a:xfrm>
                <a:off x="3657601" y="2525713"/>
                <a:ext cx="133350" cy="293688"/>
              </a:xfrm>
              <a:custGeom>
                <a:avLst/>
                <a:gdLst>
                  <a:gd name="T0" fmla="*/ 2147483647 w 84"/>
                  <a:gd name="T1" fmla="*/ 2147483647 h 185"/>
                  <a:gd name="T2" fmla="*/ 0 w 84"/>
                  <a:gd name="T3" fmla="*/ 2147483647 h 185"/>
                  <a:gd name="T4" fmla="*/ 0 w 84"/>
                  <a:gd name="T5" fmla="*/ 0 h 185"/>
                  <a:gd name="T6" fmla="*/ 2147483647 w 84"/>
                  <a:gd name="T7" fmla="*/ 0 h 185"/>
                  <a:gd name="T8" fmla="*/ 2147483647 w 84"/>
                  <a:gd name="T9" fmla="*/ 2147483647 h 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185">
                    <a:moveTo>
                      <a:pt x="84" y="139"/>
                    </a:moveTo>
                    <a:lnTo>
                      <a:pt x="0" y="185"/>
                    </a:lnTo>
                    <a:lnTo>
                      <a:pt x="0" y="0"/>
                    </a:lnTo>
                    <a:lnTo>
                      <a:pt x="5" y="0"/>
                    </a:lnTo>
                    <a:lnTo>
                      <a:pt x="84" y="139"/>
                    </a:lnTo>
                    <a:close/>
                  </a:path>
                </a:pathLst>
              </a:custGeom>
              <a:solidFill>
                <a:srgbClr val="BFBC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7" name="Freeform 85"/>
              <p:cNvSpPr>
                <a:spLocks/>
              </p:cNvSpPr>
              <p:nvPr/>
            </p:nvSpPr>
            <p:spPr bwMode="auto">
              <a:xfrm>
                <a:off x="3000376" y="2701925"/>
                <a:ext cx="1381125" cy="915988"/>
              </a:xfrm>
              <a:custGeom>
                <a:avLst/>
                <a:gdLst>
                  <a:gd name="T0" fmla="*/ 2147483647 w 870"/>
                  <a:gd name="T1" fmla="*/ 2147483647 h 577"/>
                  <a:gd name="T2" fmla="*/ 2147483647 w 870"/>
                  <a:gd name="T3" fmla="*/ 2147483647 h 577"/>
                  <a:gd name="T4" fmla="*/ 0 w 870"/>
                  <a:gd name="T5" fmla="*/ 2147483647 h 577"/>
                  <a:gd name="T6" fmla="*/ 2147483647 w 870"/>
                  <a:gd name="T7" fmla="*/ 0 h 577"/>
                  <a:gd name="T8" fmla="*/ 2147483647 w 870"/>
                  <a:gd name="T9" fmla="*/ 2147483647 h 5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0" h="577">
                    <a:moveTo>
                      <a:pt x="870" y="577"/>
                    </a:moveTo>
                    <a:lnTo>
                      <a:pt x="150" y="577"/>
                    </a:lnTo>
                    <a:lnTo>
                      <a:pt x="0" y="316"/>
                    </a:lnTo>
                    <a:lnTo>
                      <a:pt x="548" y="0"/>
                    </a:lnTo>
                    <a:lnTo>
                      <a:pt x="870" y="577"/>
                    </a:lnTo>
                    <a:close/>
                  </a:path>
                </a:pathLst>
              </a:custGeom>
              <a:solidFill>
                <a:srgbClr val="473F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8" name="Freeform 86"/>
              <p:cNvSpPr>
                <a:spLocks/>
              </p:cNvSpPr>
              <p:nvPr/>
            </p:nvSpPr>
            <p:spPr bwMode="auto">
              <a:xfrm>
                <a:off x="3657601" y="2701925"/>
                <a:ext cx="723900" cy="915988"/>
              </a:xfrm>
              <a:custGeom>
                <a:avLst/>
                <a:gdLst>
                  <a:gd name="T0" fmla="*/ 2147483647 w 456"/>
                  <a:gd name="T1" fmla="*/ 2147483647 h 577"/>
                  <a:gd name="T2" fmla="*/ 0 w 456"/>
                  <a:gd name="T3" fmla="*/ 2147483647 h 577"/>
                  <a:gd name="T4" fmla="*/ 0 w 456"/>
                  <a:gd name="T5" fmla="*/ 2147483647 h 577"/>
                  <a:gd name="T6" fmla="*/ 2147483647 w 456"/>
                  <a:gd name="T7" fmla="*/ 0 h 577"/>
                  <a:gd name="T8" fmla="*/ 2147483647 w 456"/>
                  <a:gd name="T9" fmla="*/ 2147483647 h 5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577">
                    <a:moveTo>
                      <a:pt x="456" y="577"/>
                    </a:moveTo>
                    <a:lnTo>
                      <a:pt x="0" y="577"/>
                    </a:lnTo>
                    <a:lnTo>
                      <a:pt x="0" y="74"/>
                    </a:lnTo>
                    <a:lnTo>
                      <a:pt x="134" y="0"/>
                    </a:lnTo>
                    <a:lnTo>
                      <a:pt x="456" y="577"/>
                    </a:lnTo>
                    <a:close/>
                  </a:path>
                </a:pathLst>
              </a:custGeom>
              <a:solidFill>
                <a:srgbClr val="352F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9" name="Freeform 87"/>
              <p:cNvSpPr>
                <a:spLocks/>
              </p:cNvSpPr>
              <p:nvPr/>
            </p:nvSpPr>
            <p:spPr bwMode="auto">
              <a:xfrm>
                <a:off x="3549651" y="2616200"/>
                <a:ext cx="173038" cy="169863"/>
              </a:xfrm>
              <a:custGeom>
                <a:avLst/>
                <a:gdLst>
                  <a:gd name="T0" fmla="*/ 2147483647 w 66"/>
                  <a:gd name="T1" fmla="*/ 2147483647 h 65"/>
                  <a:gd name="T2" fmla="*/ 2147483647 w 66"/>
                  <a:gd name="T3" fmla="*/ 2147483647 h 65"/>
                  <a:gd name="T4" fmla="*/ 2147483647 w 66"/>
                  <a:gd name="T5" fmla="*/ 2147483647 h 65"/>
                  <a:gd name="T6" fmla="*/ 2147483647 w 66"/>
                  <a:gd name="T7" fmla="*/ 2147483647 h 65"/>
                  <a:gd name="T8" fmla="*/ 2147483647 w 66"/>
                  <a:gd name="T9" fmla="*/ 2147483647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65">
                    <a:moveTo>
                      <a:pt x="58" y="18"/>
                    </a:moveTo>
                    <a:cubicBezTo>
                      <a:pt x="66" y="32"/>
                      <a:pt x="61" y="49"/>
                      <a:pt x="47" y="57"/>
                    </a:cubicBezTo>
                    <a:cubicBezTo>
                      <a:pt x="34" y="65"/>
                      <a:pt x="16" y="61"/>
                      <a:pt x="8" y="47"/>
                    </a:cubicBezTo>
                    <a:cubicBezTo>
                      <a:pt x="0" y="33"/>
                      <a:pt x="5" y="16"/>
                      <a:pt x="19" y="8"/>
                    </a:cubicBezTo>
                    <a:cubicBezTo>
                      <a:pt x="32" y="0"/>
                      <a:pt x="50" y="4"/>
                      <a:pt x="58" y="18"/>
                    </a:cubicBezTo>
                    <a:close/>
                  </a:path>
                </a:pathLst>
              </a:custGeom>
              <a:solidFill>
                <a:srgbClr val="F9E5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20" name="Freeform 88"/>
              <p:cNvSpPr>
                <a:spLocks/>
              </p:cNvSpPr>
              <p:nvPr/>
            </p:nvSpPr>
            <p:spPr bwMode="auto">
              <a:xfrm>
                <a:off x="0" y="1663700"/>
                <a:ext cx="592138" cy="354013"/>
              </a:xfrm>
              <a:custGeom>
                <a:avLst/>
                <a:gdLst>
                  <a:gd name="T0" fmla="*/ 2147483647 w 226"/>
                  <a:gd name="T1" fmla="*/ 2147483647 h 135"/>
                  <a:gd name="T2" fmla="*/ 2147483647 w 226"/>
                  <a:gd name="T3" fmla="*/ 2147483647 h 135"/>
                  <a:gd name="T4" fmla="*/ 2147483647 w 226"/>
                  <a:gd name="T5" fmla="*/ 2147483647 h 135"/>
                  <a:gd name="T6" fmla="*/ 2147483647 w 226"/>
                  <a:gd name="T7" fmla="*/ 2147483647 h 135"/>
                  <a:gd name="T8" fmla="*/ 2147483647 w 226"/>
                  <a:gd name="T9" fmla="*/ 2147483647 h 135"/>
                  <a:gd name="T10" fmla="*/ 2147483647 w 226"/>
                  <a:gd name="T11" fmla="*/ 2147483647 h 135"/>
                  <a:gd name="T12" fmla="*/ 2147483647 w 226"/>
                  <a:gd name="T13" fmla="*/ 2147483647 h 135"/>
                  <a:gd name="T14" fmla="*/ 2147483647 w 226"/>
                  <a:gd name="T15" fmla="*/ 2147483647 h 135"/>
                  <a:gd name="T16" fmla="*/ 2147483647 w 226"/>
                  <a:gd name="T17" fmla="*/ 2147483647 h 1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6" h="135">
                    <a:moveTo>
                      <a:pt x="8" y="100"/>
                    </a:moveTo>
                    <a:cubicBezTo>
                      <a:pt x="13" y="122"/>
                      <a:pt x="34" y="135"/>
                      <a:pt x="56" y="130"/>
                    </a:cubicBezTo>
                    <a:cubicBezTo>
                      <a:pt x="191" y="99"/>
                      <a:pt x="191" y="99"/>
                      <a:pt x="191" y="99"/>
                    </a:cubicBezTo>
                    <a:cubicBezTo>
                      <a:pt x="212" y="94"/>
                      <a:pt x="226" y="73"/>
                      <a:pt x="221" y="51"/>
                    </a:cubicBezTo>
                    <a:cubicBezTo>
                      <a:pt x="217" y="35"/>
                      <a:pt x="217" y="35"/>
                      <a:pt x="217" y="35"/>
                    </a:cubicBezTo>
                    <a:cubicBezTo>
                      <a:pt x="212" y="14"/>
                      <a:pt x="191" y="0"/>
                      <a:pt x="169" y="5"/>
                    </a:cubicBezTo>
                    <a:cubicBezTo>
                      <a:pt x="34" y="36"/>
                      <a:pt x="34" y="36"/>
                      <a:pt x="34" y="36"/>
                    </a:cubicBezTo>
                    <a:cubicBezTo>
                      <a:pt x="13" y="41"/>
                      <a:pt x="0" y="63"/>
                      <a:pt x="4" y="84"/>
                    </a:cubicBezTo>
                    <a:lnTo>
                      <a:pt x="8" y="100"/>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21" name="Freeform 89"/>
              <p:cNvSpPr>
                <a:spLocks/>
              </p:cNvSpPr>
              <p:nvPr/>
            </p:nvSpPr>
            <p:spPr bwMode="auto">
              <a:xfrm>
                <a:off x="330201" y="1697038"/>
                <a:ext cx="217488" cy="220663"/>
              </a:xfrm>
              <a:custGeom>
                <a:avLst/>
                <a:gdLst>
                  <a:gd name="T0" fmla="*/ 2147483647 w 83"/>
                  <a:gd name="T1" fmla="*/ 2147483647 h 84"/>
                  <a:gd name="T2" fmla="*/ 2147483647 w 83"/>
                  <a:gd name="T3" fmla="*/ 2147483647 h 84"/>
                  <a:gd name="T4" fmla="*/ 2147483647 w 83"/>
                  <a:gd name="T5" fmla="*/ 2147483647 h 84"/>
                  <a:gd name="T6" fmla="*/ 2147483647 w 83"/>
                  <a:gd name="T7" fmla="*/ 2147483647 h 84"/>
                  <a:gd name="T8" fmla="*/ 2147483647 w 83"/>
                  <a:gd name="T9" fmla="*/ 2147483647 h 84"/>
                  <a:gd name="T10" fmla="*/ 2147483647 w 83"/>
                  <a:gd name="T11" fmla="*/ 2147483647 h 84"/>
                  <a:gd name="T12" fmla="*/ 2147483647 w 83"/>
                  <a:gd name="T13" fmla="*/ 2147483647 h 84"/>
                  <a:gd name="T14" fmla="*/ 2147483647 w 83"/>
                  <a:gd name="T15" fmla="*/ 2147483647 h 84"/>
                  <a:gd name="T16" fmla="*/ 2147483647 w 83"/>
                  <a:gd name="T17" fmla="*/ 2147483647 h 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 h="84">
                    <a:moveTo>
                      <a:pt x="7" y="57"/>
                    </a:moveTo>
                    <a:cubicBezTo>
                      <a:pt x="11" y="73"/>
                      <a:pt x="27" y="84"/>
                      <a:pt x="44" y="80"/>
                    </a:cubicBezTo>
                    <a:cubicBezTo>
                      <a:pt x="55" y="77"/>
                      <a:pt x="55" y="77"/>
                      <a:pt x="55" y="77"/>
                    </a:cubicBezTo>
                    <a:cubicBezTo>
                      <a:pt x="72" y="73"/>
                      <a:pt x="83" y="57"/>
                      <a:pt x="79" y="40"/>
                    </a:cubicBezTo>
                    <a:cubicBezTo>
                      <a:pt x="76" y="27"/>
                      <a:pt x="76" y="27"/>
                      <a:pt x="76" y="27"/>
                    </a:cubicBezTo>
                    <a:cubicBezTo>
                      <a:pt x="72" y="11"/>
                      <a:pt x="55" y="0"/>
                      <a:pt x="39" y="4"/>
                    </a:cubicBezTo>
                    <a:cubicBezTo>
                      <a:pt x="27" y="7"/>
                      <a:pt x="27" y="7"/>
                      <a:pt x="27" y="7"/>
                    </a:cubicBezTo>
                    <a:cubicBezTo>
                      <a:pt x="10" y="11"/>
                      <a:pt x="0" y="27"/>
                      <a:pt x="4" y="44"/>
                    </a:cubicBezTo>
                    <a:lnTo>
                      <a:pt x="7" y="57"/>
                    </a:lnTo>
                    <a:close/>
                  </a:path>
                </a:pathLst>
              </a:cu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grpSp>
        <p:grpSp>
          <p:nvGrpSpPr>
            <p:cNvPr id="28683" name="组合 33"/>
            <p:cNvGrpSpPr>
              <a:grpSpLocks/>
            </p:cNvGrpSpPr>
            <p:nvPr/>
          </p:nvGrpSpPr>
          <p:grpSpPr bwMode="auto">
            <a:xfrm>
              <a:off x="2063154" y="659842"/>
              <a:ext cx="773981" cy="773981"/>
              <a:chOff x="0" y="0"/>
              <a:chExt cx="773981" cy="773981"/>
            </a:xfrm>
          </p:grpSpPr>
          <p:sp>
            <p:nvSpPr>
              <p:cNvPr id="28687" name="椭圆 41"/>
              <p:cNvSpPr>
                <a:spLocks noChangeArrowheads="1"/>
              </p:cNvSpPr>
              <p:nvPr/>
            </p:nvSpPr>
            <p:spPr bwMode="auto">
              <a:xfrm>
                <a:off x="0" y="0"/>
                <a:ext cx="773981" cy="773981"/>
              </a:xfrm>
              <a:prstGeom prst="ellipse">
                <a:avLst/>
              </a:pr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pic>
            <p:nvPicPr>
              <p:cNvPr id="28688" name="组合 4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08" y="195814"/>
                <a:ext cx="414110" cy="40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84" name="组合 36"/>
            <p:cNvGrpSpPr>
              <a:grpSpLocks/>
            </p:cNvGrpSpPr>
            <p:nvPr/>
          </p:nvGrpSpPr>
          <p:grpSpPr bwMode="auto">
            <a:xfrm>
              <a:off x="1012182" y="1187100"/>
              <a:ext cx="773981" cy="773981"/>
              <a:chOff x="0" y="0"/>
              <a:chExt cx="773981" cy="773981"/>
            </a:xfrm>
          </p:grpSpPr>
          <p:sp>
            <p:nvSpPr>
              <p:cNvPr id="28685" name="椭圆 39"/>
              <p:cNvSpPr>
                <a:spLocks noChangeArrowheads="1"/>
              </p:cNvSpPr>
              <p:nvPr/>
            </p:nvSpPr>
            <p:spPr bwMode="auto">
              <a:xfrm>
                <a:off x="0" y="0"/>
                <a:ext cx="773981" cy="773981"/>
              </a:xfrm>
              <a:prstGeom prst="ellipse">
                <a:avLst/>
              </a:prstGeom>
              <a:solidFill>
                <a:srgbClr val="C200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sp>
            <p:nvSpPr>
              <p:cNvPr id="28686" name="Freeform 363"/>
              <p:cNvSpPr>
                <a:spLocks/>
              </p:cNvSpPr>
              <p:nvPr/>
            </p:nvSpPr>
            <p:spPr bwMode="auto">
              <a:xfrm rot="-1586594">
                <a:off x="170193" y="225670"/>
                <a:ext cx="433592" cy="312712"/>
              </a:xfrm>
              <a:custGeom>
                <a:avLst/>
                <a:gdLst>
                  <a:gd name="T0" fmla="*/ 2147483647 w 291"/>
                  <a:gd name="T1" fmla="*/ 2147483647 h 210"/>
                  <a:gd name="T2" fmla="*/ 2147483647 w 291"/>
                  <a:gd name="T3" fmla="*/ 2147483647 h 210"/>
                  <a:gd name="T4" fmla="*/ 2147483647 w 291"/>
                  <a:gd name="T5" fmla="*/ 0 h 210"/>
                  <a:gd name="T6" fmla="*/ 2147483647 w 291"/>
                  <a:gd name="T7" fmla="*/ 2147483647 h 210"/>
                  <a:gd name="T8" fmla="*/ 2147483647 w 291"/>
                  <a:gd name="T9" fmla="*/ 2147483647 h 210"/>
                  <a:gd name="T10" fmla="*/ 2147483647 w 291"/>
                  <a:gd name="T11" fmla="*/ 2147483647 h 210"/>
                  <a:gd name="T12" fmla="*/ 2147483647 w 291"/>
                  <a:gd name="T13" fmla="*/ 2147483647 h 210"/>
                  <a:gd name="T14" fmla="*/ 2147483647 w 291"/>
                  <a:gd name="T15" fmla="*/ 2147483647 h 210"/>
                  <a:gd name="T16" fmla="*/ 2147483647 w 291"/>
                  <a:gd name="T17" fmla="*/ 2147483647 h 210"/>
                  <a:gd name="T18" fmla="*/ 2147483647 w 291"/>
                  <a:gd name="T19" fmla="*/ 2147483647 h 210"/>
                  <a:gd name="T20" fmla="*/ 2147483647 w 291"/>
                  <a:gd name="T21" fmla="*/ 2147483647 h 210"/>
                  <a:gd name="T22" fmla="*/ 2147483647 w 291"/>
                  <a:gd name="T23" fmla="*/ 2147483647 h 210"/>
                  <a:gd name="T24" fmla="*/ 2147483647 w 291"/>
                  <a:gd name="T25" fmla="*/ 2147483647 h 210"/>
                  <a:gd name="T26" fmla="*/ 2147483647 w 291"/>
                  <a:gd name="T27" fmla="*/ 2147483647 h 210"/>
                  <a:gd name="T28" fmla="*/ 2147483647 w 291"/>
                  <a:gd name="T29" fmla="*/ 2147483647 h 210"/>
                  <a:gd name="T30" fmla="*/ 2147483647 w 291"/>
                  <a:gd name="T31" fmla="*/ 2147483647 h 210"/>
                  <a:gd name="T32" fmla="*/ 2147483647 w 291"/>
                  <a:gd name="T33" fmla="*/ 2147483647 h 210"/>
                  <a:gd name="T34" fmla="*/ 2147483647 w 291"/>
                  <a:gd name="T35" fmla="*/ 2147483647 h 210"/>
                  <a:gd name="T36" fmla="*/ 2147483647 w 291"/>
                  <a:gd name="T37" fmla="*/ 2147483647 h 210"/>
                  <a:gd name="T38" fmla="*/ 2147483647 w 291"/>
                  <a:gd name="T39" fmla="*/ 2147483647 h 210"/>
                  <a:gd name="T40" fmla="*/ 2147483647 w 291"/>
                  <a:gd name="T41" fmla="*/ 2147483647 h 210"/>
                  <a:gd name="T42" fmla="*/ 2147483647 w 291"/>
                  <a:gd name="T43" fmla="*/ 2147483647 h 210"/>
                  <a:gd name="T44" fmla="*/ 2147483647 w 291"/>
                  <a:gd name="T45" fmla="*/ 2147483647 h 210"/>
                  <a:gd name="T46" fmla="*/ 2147483647 w 291"/>
                  <a:gd name="T47" fmla="*/ 2147483647 h 210"/>
                  <a:gd name="T48" fmla="*/ 2147483647 w 291"/>
                  <a:gd name="T49" fmla="*/ 2147483647 h 210"/>
                  <a:gd name="T50" fmla="*/ 2147483647 w 291"/>
                  <a:gd name="T51" fmla="*/ 2147483647 h 210"/>
                  <a:gd name="T52" fmla="*/ 2147483647 w 291"/>
                  <a:gd name="T53" fmla="*/ 2147483647 h 210"/>
                  <a:gd name="T54" fmla="*/ 2147483647 w 291"/>
                  <a:gd name="T55" fmla="*/ 2147483647 h 210"/>
                  <a:gd name="T56" fmla="*/ 2147483647 w 291"/>
                  <a:gd name="T57" fmla="*/ 2147483647 h 2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91" h="210">
                    <a:moveTo>
                      <a:pt x="287" y="75"/>
                    </a:moveTo>
                    <a:cubicBezTo>
                      <a:pt x="275" y="61"/>
                      <a:pt x="230" y="24"/>
                      <a:pt x="230" y="24"/>
                    </a:cubicBezTo>
                    <a:cubicBezTo>
                      <a:pt x="223" y="0"/>
                      <a:pt x="223" y="0"/>
                      <a:pt x="223" y="0"/>
                    </a:cubicBezTo>
                    <a:cubicBezTo>
                      <a:pt x="173" y="63"/>
                      <a:pt x="173" y="63"/>
                      <a:pt x="173" y="63"/>
                    </a:cubicBezTo>
                    <a:cubicBezTo>
                      <a:pt x="35" y="63"/>
                      <a:pt x="35" y="63"/>
                      <a:pt x="35" y="63"/>
                    </a:cubicBezTo>
                    <a:cubicBezTo>
                      <a:pt x="35" y="63"/>
                      <a:pt x="34" y="63"/>
                      <a:pt x="34" y="63"/>
                    </a:cubicBezTo>
                    <a:cubicBezTo>
                      <a:pt x="33" y="63"/>
                      <a:pt x="33" y="63"/>
                      <a:pt x="33" y="63"/>
                    </a:cubicBezTo>
                    <a:cubicBezTo>
                      <a:pt x="33" y="63"/>
                      <a:pt x="33" y="63"/>
                      <a:pt x="33" y="63"/>
                    </a:cubicBezTo>
                    <a:cubicBezTo>
                      <a:pt x="30" y="64"/>
                      <a:pt x="28" y="65"/>
                      <a:pt x="26" y="68"/>
                    </a:cubicBezTo>
                    <a:cubicBezTo>
                      <a:pt x="3" y="104"/>
                      <a:pt x="3" y="104"/>
                      <a:pt x="3" y="104"/>
                    </a:cubicBezTo>
                    <a:cubicBezTo>
                      <a:pt x="0" y="109"/>
                      <a:pt x="2" y="115"/>
                      <a:pt x="6" y="118"/>
                    </a:cubicBezTo>
                    <a:cubicBezTo>
                      <a:pt x="8" y="119"/>
                      <a:pt x="10" y="119"/>
                      <a:pt x="11" y="119"/>
                    </a:cubicBezTo>
                    <a:cubicBezTo>
                      <a:pt x="15" y="119"/>
                      <a:pt x="18" y="118"/>
                      <a:pt x="20" y="115"/>
                    </a:cubicBezTo>
                    <a:cubicBezTo>
                      <a:pt x="33" y="94"/>
                      <a:pt x="33" y="94"/>
                      <a:pt x="33" y="94"/>
                    </a:cubicBezTo>
                    <a:cubicBezTo>
                      <a:pt x="33" y="132"/>
                      <a:pt x="33" y="132"/>
                      <a:pt x="33" y="132"/>
                    </a:cubicBezTo>
                    <a:cubicBezTo>
                      <a:pt x="33" y="132"/>
                      <a:pt x="33" y="132"/>
                      <a:pt x="33" y="132"/>
                    </a:cubicBezTo>
                    <a:cubicBezTo>
                      <a:pt x="33" y="198"/>
                      <a:pt x="33" y="198"/>
                      <a:pt x="33" y="198"/>
                    </a:cubicBezTo>
                    <a:cubicBezTo>
                      <a:pt x="33" y="205"/>
                      <a:pt x="38" y="210"/>
                      <a:pt x="45" y="210"/>
                    </a:cubicBezTo>
                    <a:cubicBezTo>
                      <a:pt x="51" y="210"/>
                      <a:pt x="57" y="205"/>
                      <a:pt x="57" y="198"/>
                    </a:cubicBezTo>
                    <a:cubicBezTo>
                      <a:pt x="57" y="134"/>
                      <a:pt x="57" y="134"/>
                      <a:pt x="57" y="134"/>
                    </a:cubicBezTo>
                    <a:cubicBezTo>
                      <a:pt x="192" y="146"/>
                      <a:pt x="192" y="146"/>
                      <a:pt x="192" y="146"/>
                    </a:cubicBezTo>
                    <a:cubicBezTo>
                      <a:pt x="192" y="198"/>
                      <a:pt x="192" y="198"/>
                      <a:pt x="192" y="198"/>
                    </a:cubicBezTo>
                    <a:cubicBezTo>
                      <a:pt x="192" y="205"/>
                      <a:pt x="197" y="210"/>
                      <a:pt x="204" y="210"/>
                    </a:cubicBezTo>
                    <a:cubicBezTo>
                      <a:pt x="210" y="210"/>
                      <a:pt x="216" y="205"/>
                      <a:pt x="216" y="198"/>
                    </a:cubicBezTo>
                    <a:cubicBezTo>
                      <a:pt x="216" y="148"/>
                      <a:pt x="216" y="148"/>
                      <a:pt x="216" y="148"/>
                    </a:cubicBezTo>
                    <a:cubicBezTo>
                      <a:pt x="216" y="125"/>
                      <a:pt x="216" y="125"/>
                      <a:pt x="216" y="125"/>
                    </a:cubicBezTo>
                    <a:cubicBezTo>
                      <a:pt x="216" y="90"/>
                      <a:pt x="216" y="90"/>
                      <a:pt x="216" y="90"/>
                    </a:cubicBezTo>
                    <a:cubicBezTo>
                      <a:pt x="288" y="85"/>
                      <a:pt x="288" y="85"/>
                      <a:pt x="288" y="85"/>
                    </a:cubicBezTo>
                    <a:cubicBezTo>
                      <a:pt x="288" y="83"/>
                      <a:pt x="291" y="80"/>
                      <a:pt x="287" y="7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grpSp>
      </p:grpSp>
      <p:sp>
        <p:nvSpPr>
          <p:cNvPr id="28676" name="椭圆 87"/>
          <p:cNvSpPr>
            <a:spLocks noChangeArrowheads="1"/>
          </p:cNvSpPr>
          <p:nvPr/>
        </p:nvSpPr>
        <p:spPr bwMode="auto">
          <a:xfrm>
            <a:off x="2952751" y="3117851"/>
            <a:ext cx="812800" cy="812800"/>
          </a:xfrm>
          <a:prstGeom prst="ellipse">
            <a:avLst/>
          </a:pr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sp>
        <p:nvSpPr>
          <p:cNvPr id="28677" name="Freeform 208"/>
          <p:cNvSpPr>
            <a:spLocks noEditPoints="1"/>
          </p:cNvSpPr>
          <p:nvPr/>
        </p:nvSpPr>
        <p:spPr bwMode="auto">
          <a:xfrm>
            <a:off x="3187700" y="3317875"/>
            <a:ext cx="338139" cy="388939"/>
          </a:xfrm>
          <a:custGeom>
            <a:avLst/>
            <a:gdLst>
              <a:gd name="T0" fmla="*/ 2147483647 w 252"/>
              <a:gd name="T1" fmla="*/ 2147483647 h 288"/>
              <a:gd name="T2" fmla="*/ 2147483647 w 252"/>
              <a:gd name="T3" fmla="*/ 2147483647 h 288"/>
              <a:gd name="T4" fmla="*/ 2147483647 w 252"/>
              <a:gd name="T5" fmla="*/ 2147483647 h 288"/>
              <a:gd name="T6" fmla="*/ 2147483647 w 252"/>
              <a:gd name="T7" fmla="*/ 2147483647 h 288"/>
              <a:gd name="T8" fmla="*/ 2147483647 w 252"/>
              <a:gd name="T9" fmla="*/ 2147483647 h 288"/>
              <a:gd name="T10" fmla="*/ 2147483647 w 252"/>
              <a:gd name="T11" fmla="*/ 0 h 288"/>
              <a:gd name="T12" fmla="*/ 2147483647 w 252"/>
              <a:gd name="T13" fmla="*/ 2147483647 h 288"/>
              <a:gd name="T14" fmla="*/ 2147483647 w 252"/>
              <a:gd name="T15" fmla="*/ 2147483647 h 288"/>
              <a:gd name="T16" fmla="*/ 2147483647 w 252"/>
              <a:gd name="T17" fmla="*/ 2147483647 h 288"/>
              <a:gd name="T18" fmla="*/ 2147483647 w 252"/>
              <a:gd name="T19" fmla="*/ 2147483647 h 288"/>
              <a:gd name="T20" fmla="*/ 2147483647 w 252"/>
              <a:gd name="T21" fmla="*/ 2147483647 h 288"/>
              <a:gd name="T22" fmla="*/ 0 w 252"/>
              <a:gd name="T23" fmla="*/ 2147483647 h 288"/>
              <a:gd name="T24" fmla="*/ 2147483647 w 252"/>
              <a:gd name="T25" fmla="*/ 2147483647 h 288"/>
              <a:gd name="T26" fmla="*/ 2147483647 w 252"/>
              <a:gd name="T27" fmla="*/ 2147483647 h 288"/>
              <a:gd name="T28" fmla="*/ 2147483647 w 252"/>
              <a:gd name="T29" fmla="*/ 2147483647 h 288"/>
              <a:gd name="T30" fmla="*/ 2147483647 w 252"/>
              <a:gd name="T31" fmla="*/ 2147483647 h 288"/>
              <a:gd name="T32" fmla="*/ 2147483647 w 252"/>
              <a:gd name="T33" fmla="*/ 2147483647 h 288"/>
              <a:gd name="T34" fmla="*/ 2147483647 w 252"/>
              <a:gd name="T35" fmla="*/ 2147483647 h 288"/>
              <a:gd name="T36" fmla="*/ 2147483647 w 252"/>
              <a:gd name="T37" fmla="*/ 2147483647 h 288"/>
              <a:gd name="T38" fmla="*/ 2147483647 w 252"/>
              <a:gd name="T39" fmla="*/ 2147483647 h 288"/>
              <a:gd name="T40" fmla="*/ 2147483647 w 252"/>
              <a:gd name="T41" fmla="*/ 2147483647 h 288"/>
              <a:gd name="T42" fmla="*/ 2147483647 w 252"/>
              <a:gd name="T43" fmla="*/ 2147483647 h 288"/>
              <a:gd name="T44" fmla="*/ 2147483647 w 252"/>
              <a:gd name="T45" fmla="*/ 2147483647 h 288"/>
              <a:gd name="T46" fmla="*/ 2147483647 w 252"/>
              <a:gd name="T47" fmla="*/ 2147483647 h 288"/>
              <a:gd name="T48" fmla="*/ 2147483647 w 252"/>
              <a:gd name="T49" fmla="*/ 2147483647 h 288"/>
              <a:gd name="T50" fmla="*/ 2147483647 w 252"/>
              <a:gd name="T51" fmla="*/ 2147483647 h 288"/>
              <a:gd name="T52" fmla="*/ 2147483647 w 252"/>
              <a:gd name="T53" fmla="*/ 2147483647 h 288"/>
              <a:gd name="T54" fmla="*/ 2147483647 w 252"/>
              <a:gd name="T55" fmla="*/ 2147483647 h 28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52" h="288">
                <a:moveTo>
                  <a:pt x="217" y="204"/>
                </a:moveTo>
                <a:cubicBezTo>
                  <a:pt x="217" y="202"/>
                  <a:pt x="217" y="199"/>
                  <a:pt x="217" y="196"/>
                </a:cubicBezTo>
                <a:cubicBezTo>
                  <a:pt x="217" y="126"/>
                  <a:pt x="217" y="126"/>
                  <a:pt x="217" y="126"/>
                </a:cubicBezTo>
                <a:cubicBezTo>
                  <a:pt x="217" y="86"/>
                  <a:pt x="192" y="53"/>
                  <a:pt x="156" y="40"/>
                </a:cubicBezTo>
                <a:cubicBezTo>
                  <a:pt x="157" y="37"/>
                  <a:pt x="158" y="35"/>
                  <a:pt x="158" y="32"/>
                </a:cubicBezTo>
                <a:cubicBezTo>
                  <a:pt x="158" y="14"/>
                  <a:pt x="143" y="0"/>
                  <a:pt x="126" y="0"/>
                </a:cubicBezTo>
                <a:cubicBezTo>
                  <a:pt x="109" y="0"/>
                  <a:pt x="94" y="14"/>
                  <a:pt x="94" y="32"/>
                </a:cubicBezTo>
                <a:cubicBezTo>
                  <a:pt x="94" y="35"/>
                  <a:pt x="95" y="37"/>
                  <a:pt x="96" y="40"/>
                </a:cubicBezTo>
                <a:cubicBezTo>
                  <a:pt x="60" y="53"/>
                  <a:pt x="35" y="86"/>
                  <a:pt x="35" y="126"/>
                </a:cubicBezTo>
                <a:cubicBezTo>
                  <a:pt x="35" y="196"/>
                  <a:pt x="35" y="196"/>
                  <a:pt x="35" y="196"/>
                </a:cubicBezTo>
                <a:cubicBezTo>
                  <a:pt x="35" y="199"/>
                  <a:pt x="35" y="202"/>
                  <a:pt x="35" y="204"/>
                </a:cubicBezTo>
                <a:cubicBezTo>
                  <a:pt x="0" y="238"/>
                  <a:pt x="0" y="238"/>
                  <a:pt x="0" y="238"/>
                </a:cubicBezTo>
                <a:cubicBezTo>
                  <a:pt x="0" y="246"/>
                  <a:pt x="6" y="252"/>
                  <a:pt x="14" y="252"/>
                </a:cubicBezTo>
                <a:cubicBezTo>
                  <a:pt x="95" y="252"/>
                  <a:pt x="95" y="252"/>
                  <a:pt x="95" y="252"/>
                </a:cubicBezTo>
                <a:cubicBezTo>
                  <a:pt x="95" y="254"/>
                  <a:pt x="94" y="255"/>
                  <a:pt x="94" y="256"/>
                </a:cubicBezTo>
                <a:cubicBezTo>
                  <a:pt x="94" y="274"/>
                  <a:pt x="109" y="288"/>
                  <a:pt x="126" y="288"/>
                </a:cubicBezTo>
                <a:cubicBezTo>
                  <a:pt x="143" y="288"/>
                  <a:pt x="158" y="274"/>
                  <a:pt x="158" y="256"/>
                </a:cubicBezTo>
                <a:cubicBezTo>
                  <a:pt x="158" y="255"/>
                  <a:pt x="157" y="254"/>
                  <a:pt x="157" y="252"/>
                </a:cubicBezTo>
                <a:cubicBezTo>
                  <a:pt x="238" y="252"/>
                  <a:pt x="238" y="252"/>
                  <a:pt x="238" y="252"/>
                </a:cubicBezTo>
                <a:cubicBezTo>
                  <a:pt x="246" y="252"/>
                  <a:pt x="252" y="246"/>
                  <a:pt x="252" y="238"/>
                </a:cubicBezTo>
                <a:lnTo>
                  <a:pt x="217" y="204"/>
                </a:lnTo>
                <a:close/>
                <a:moveTo>
                  <a:pt x="108" y="32"/>
                </a:moveTo>
                <a:cubicBezTo>
                  <a:pt x="108" y="22"/>
                  <a:pt x="116" y="14"/>
                  <a:pt x="126" y="14"/>
                </a:cubicBezTo>
                <a:cubicBezTo>
                  <a:pt x="136" y="14"/>
                  <a:pt x="144" y="22"/>
                  <a:pt x="144" y="32"/>
                </a:cubicBezTo>
                <a:cubicBezTo>
                  <a:pt x="144" y="33"/>
                  <a:pt x="143" y="35"/>
                  <a:pt x="143" y="37"/>
                </a:cubicBezTo>
                <a:cubicBezTo>
                  <a:pt x="137" y="36"/>
                  <a:pt x="132" y="35"/>
                  <a:pt x="126" y="35"/>
                </a:cubicBezTo>
                <a:cubicBezTo>
                  <a:pt x="120" y="35"/>
                  <a:pt x="115" y="36"/>
                  <a:pt x="109" y="37"/>
                </a:cubicBezTo>
                <a:cubicBezTo>
                  <a:pt x="109" y="35"/>
                  <a:pt x="108" y="33"/>
                  <a:pt x="108" y="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78" name="椭圆 85"/>
          <p:cNvSpPr>
            <a:spLocks noChangeArrowheads="1"/>
          </p:cNvSpPr>
          <p:nvPr/>
        </p:nvSpPr>
        <p:spPr bwMode="auto">
          <a:xfrm>
            <a:off x="1816102" y="3102769"/>
            <a:ext cx="812800" cy="812800"/>
          </a:xfrm>
          <a:prstGeom prst="ellipse">
            <a:avLst/>
          </a:prstGeom>
          <a:solidFill>
            <a:srgbClr val="C200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sp>
        <p:nvSpPr>
          <p:cNvPr id="28679" name="Freeform 251"/>
          <p:cNvSpPr>
            <a:spLocks noEditPoints="1"/>
          </p:cNvSpPr>
          <p:nvPr/>
        </p:nvSpPr>
        <p:spPr bwMode="auto">
          <a:xfrm>
            <a:off x="2019300" y="3376613"/>
            <a:ext cx="365125" cy="341312"/>
          </a:xfrm>
          <a:custGeom>
            <a:avLst/>
            <a:gdLst>
              <a:gd name="T0" fmla="*/ 2147483647 w 301"/>
              <a:gd name="T1" fmla="*/ 2147483647 h 282"/>
              <a:gd name="T2" fmla="*/ 2147483647 w 301"/>
              <a:gd name="T3" fmla="*/ 2147483647 h 282"/>
              <a:gd name="T4" fmla="*/ 2147483647 w 301"/>
              <a:gd name="T5" fmla="*/ 2147483647 h 282"/>
              <a:gd name="T6" fmla="*/ 2147483647 w 301"/>
              <a:gd name="T7" fmla="*/ 2147483647 h 282"/>
              <a:gd name="T8" fmla="*/ 2147483647 w 301"/>
              <a:gd name="T9" fmla="*/ 2147483647 h 282"/>
              <a:gd name="T10" fmla="*/ 2147483647 w 301"/>
              <a:gd name="T11" fmla="*/ 2147483647 h 282"/>
              <a:gd name="T12" fmla="*/ 2147483647 w 301"/>
              <a:gd name="T13" fmla="*/ 2147483647 h 282"/>
              <a:gd name="T14" fmla="*/ 2147483647 w 301"/>
              <a:gd name="T15" fmla="*/ 2147483647 h 282"/>
              <a:gd name="T16" fmla="*/ 2147483647 w 301"/>
              <a:gd name="T17" fmla="*/ 2147483647 h 282"/>
              <a:gd name="T18" fmla="*/ 2147483647 w 301"/>
              <a:gd name="T19" fmla="*/ 2147483647 h 282"/>
              <a:gd name="T20" fmla="*/ 2147483647 w 301"/>
              <a:gd name="T21" fmla="*/ 2147483647 h 282"/>
              <a:gd name="T22" fmla="*/ 2147483647 w 301"/>
              <a:gd name="T23" fmla="*/ 2147483647 h 282"/>
              <a:gd name="T24" fmla="*/ 2147483647 w 301"/>
              <a:gd name="T25" fmla="*/ 2147483647 h 282"/>
              <a:gd name="T26" fmla="*/ 2147483647 w 301"/>
              <a:gd name="T27" fmla="*/ 2147483647 h 282"/>
              <a:gd name="T28" fmla="*/ 2147483647 w 301"/>
              <a:gd name="T29" fmla="*/ 2147483647 h 282"/>
              <a:gd name="T30" fmla="*/ 2147483647 w 301"/>
              <a:gd name="T31" fmla="*/ 2147483647 h 282"/>
              <a:gd name="T32" fmla="*/ 2147483647 w 301"/>
              <a:gd name="T33" fmla="*/ 2147483647 h 282"/>
              <a:gd name="T34" fmla="*/ 2147483647 w 301"/>
              <a:gd name="T35" fmla="*/ 2147483647 h 282"/>
              <a:gd name="T36" fmla="*/ 2147483647 w 301"/>
              <a:gd name="T37" fmla="*/ 2147483647 h 2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80" name="椭圆 83"/>
          <p:cNvSpPr>
            <a:spLocks noChangeArrowheads="1"/>
          </p:cNvSpPr>
          <p:nvPr/>
        </p:nvSpPr>
        <p:spPr bwMode="auto">
          <a:xfrm>
            <a:off x="4089400" y="3117851"/>
            <a:ext cx="812800" cy="812800"/>
          </a:xfrm>
          <a:prstGeom prst="ellipse">
            <a:avLst/>
          </a:prstGeom>
          <a:solidFill>
            <a:srgbClr val="C200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sp>
        <p:nvSpPr>
          <p:cNvPr id="28681" name="Freeform 367"/>
          <p:cNvSpPr>
            <a:spLocks noEditPoints="1"/>
          </p:cNvSpPr>
          <p:nvPr/>
        </p:nvSpPr>
        <p:spPr bwMode="auto">
          <a:xfrm>
            <a:off x="4337051" y="3317875"/>
            <a:ext cx="358775" cy="382588"/>
          </a:xfrm>
          <a:custGeom>
            <a:avLst/>
            <a:gdLst>
              <a:gd name="T0" fmla="*/ 2147483647 w 269"/>
              <a:gd name="T1" fmla="*/ 2147483647 h 288"/>
              <a:gd name="T2" fmla="*/ 2147483647 w 269"/>
              <a:gd name="T3" fmla="*/ 2147483647 h 288"/>
              <a:gd name="T4" fmla="*/ 2147483647 w 269"/>
              <a:gd name="T5" fmla="*/ 2147483647 h 288"/>
              <a:gd name="T6" fmla="*/ 2147483647 w 269"/>
              <a:gd name="T7" fmla="*/ 2147483647 h 288"/>
              <a:gd name="T8" fmla="*/ 2147483647 w 269"/>
              <a:gd name="T9" fmla="*/ 2147483647 h 288"/>
              <a:gd name="T10" fmla="*/ 2147483647 w 269"/>
              <a:gd name="T11" fmla="*/ 2147483647 h 288"/>
              <a:gd name="T12" fmla="*/ 2147483647 w 269"/>
              <a:gd name="T13" fmla="*/ 2147483647 h 288"/>
              <a:gd name="T14" fmla="*/ 2147483647 w 269"/>
              <a:gd name="T15" fmla="*/ 2147483647 h 288"/>
              <a:gd name="T16" fmla="*/ 2147483647 w 269"/>
              <a:gd name="T17" fmla="*/ 2147483647 h 288"/>
              <a:gd name="T18" fmla="*/ 2147483647 w 269"/>
              <a:gd name="T19" fmla="*/ 2147483647 h 288"/>
              <a:gd name="T20" fmla="*/ 2147483647 w 269"/>
              <a:gd name="T21" fmla="*/ 2147483647 h 288"/>
              <a:gd name="T22" fmla="*/ 2147483647 w 269"/>
              <a:gd name="T23" fmla="*/ 2147483647 h 288"/>
              <a:gd name="T24" fmla="*/ 2147483647 w 269"/>
              <a:gd name="T25" fmla="*/ 2147483647 h 288"/>
              <a:gd name="T26" fmla="*/ 2147483647 w 269"/>
              <a:gd name="T27" fmla="*/ 2147483647 h 288"/>
              <a:gd name="T28" fmla="*/ 2147483647 w 269"/>
              <a:gd name="T29" fmla="*/ 2147483647 h 288"/>
              <a:gd name="T30" fmla="*/ 2147483647 w 269"/>
              <a:gd name="T31" fmla="*/ 2147483647 h 288"/>
              <a:gd name="T32" fmla="*/ 2147483647 w 269"/>
              <a:gd name="T33" fmla="*/ 0 h 288"/>
              <a:gd name="T34" fmla="*/ 2147483647 w 269"/>
              <a:gd name="T35" fmla="*/ 2147483647 h 288"/>
              <a:gd name="T36" fmla="*/ 2147483647 w 269"/>
              <a:gd name="T37" fmla="*/ 2147483647 h 288"/>
              <a:gd name="T38" fmla="*/ 2147483647 w 269"/>
              <a:gd name="T39" fmla="*/ 2147483647 h 288"/>
              <a:gd name="T40" fmla="*/ 2147483647 w 269"/>
              <a:gd name="T41" fmla="*/ 2147483647 h 288"/>
              <a:gd name="T42" fmla="*/ 2147483647 w 269"/>
              <a:gd name="T43" fmla="*/ 2147483647 h 288"/>
              <a:gd name="T44" fmla="*/ 2147483647 w 269"/>
              <a:gd name="T45" fmla="*/ 2147483647 h 288"/>
              <a:gd name="T46" fmla="*/ 2147483647 w 269"/>
              <a:gd name="T47" fmla="*/ 2147483647 h 288"/>
              <a:gd name="T48" fmla="*/ 2147483647 w 269"/>
              <a:gd name="T49" fmla="*/ 2147483647 h 288"/>
              <a:gd name="T50" fmla="*/ 2147483647 w 269"/>
              <a:gd name="T51" fmla="*/ 2147483647 h 288"/>
              <a:gd name="T52" fmla="*/ 2147483647 w 269"/>
              <a:gd name="T53" fmla="*/ 2147483647 h 288"/>
              <a:gd name="T54" fmla="*/ 2147483647 w 269"/>
              <a:gd name="T55" fmla="*/ 2147483647 h 288"/>
              <a:gd name="T56" fmla="*/ 2147483647 w 269"/>
              <a:gd name="T57" fmla="*/ 2147483647 h 288"/>
              <a:gd name="T58" fmla="*/ 2147483647 w 269"/>
              <a:gd name="T59" fmla="*/ 2147483647 h 288"/>
              <a:gd name="T60" fmla="*/ 2147483647 w 269"/>
              <a:gd name="T61" fmla="*/ 2147483647 h 288"/>
              <a:gd name="T62" fmla="*/ 2147483647 w 269"/>
              <a:gd name="T63" fmla="*/ 2147483647 h 288"/>
              <a:gd name="T64" fmla="*/ 2147483647 w 269"/>
              <a:gd name="T65" fmla="*/ 2147483647 h 288"/>
              <a:gd name="T66" fmla="*/ 0 w 269"/>
              <a:gd name="T67" fmla="*/ 2147483647 h 288"/>
              <a:gd name="T68" fmla="*/ 2147483647 w 269"/>
              <a:gd name="T69" fmla="*/ 2147483647 h 288"/>
              <a:gd name="T70" fmla="*/ 2147483647 w 269"/>
              <a:gd name="T71" fmla="*/ 2147483647 h 288"/>
              <a:gd name="T72" fmla="*/ 2147483647 w 269"/>
              <a:gd name="T73" fmla="*/ 2147483647 h 288"/>
              <a:gd name="T74" fmla="*/ 2147483647 w 269"/>
              <a:gd name="T75" fmla="*/ 2147483647 h 288"/>
              <a:gd name="T76" fmla="*/ 2147483647 w 269"/>
              <a:gd name="T77" fmla="*/ 2147483647 h 288"/>
              <a:gd name="T78" fmla="*/ 2147483647 w 269"/>
              <a:gd name="T79" fmla="*/ 2147483647 h 288"/>
              <a:gd name="T80" fmla="*/ 2147483647 w 269"/>
              <a:gd name="T81" fmla="*/ 2147483647 h 288"/>
              <a:gd name="T82" fmla="*/ 2147483647 w 269"/>
              <a:gd name="T83" fmla="*/ 2147483647 h 288"/>
              <a:gd name="T84" fmla="*/ 2147483647 w 269"/>
              <a:gd name="T85" fmla="*/ 2147483647 h 288"/>
              <a:gd name="T86" fmla="*/ 2147483647 w 269"/>
              <a:gd name="T87" fmla="*/ 2147483647 h 288"/>
              <a:gd name="T88" fmla="*/ 2147483647 w 269"/>
              <a:gd name="T89" fmla="*/ 2147483647 h 288"/>
              <a:gd name="T90" fmla="*/ 2147483647 w 269"/>
              <a:gd name="T91" fmla="*/ 2147483647 h 288"/>
              <a:gd name="T92" fmla="*/ 2147483647 w 269"/>
              <a:gd name="T93" fmla="*/ 2147483647 h 288"/>
              <a:gd name="T94" fmla="*/ 2147483647 w 269"/>
              <a:gd name="T95" fmla="*/ 2147483647 h 288"/>
              <a:gd name="T96" fmla="*/ 2147483647 w 269"/>
              <a:gd name="T97" fmla="*/ 2147483647 h 288"/>
              <a:gd name="T98" fmla="*/ 2147483647 w 269"/>
              <a:gd name="T99" fmla="*/ 2147483647 h 2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9" h="288">
                <a:moveTo>
                  <a:pt x="251" y="192"/>
                </a:moveTo>
                <a:cubicBezTo>
                  <a:pt x="241" y="192"/>
                  <a:pt x="234" y="200"/>
                  <a:pt x="234" y="209"/>
                </a:cubicBezTo>
                <a:cubicBezTo>
                  <a:pt x="234" y="210"/>
                  <a:pt x="234" y="211"/>
                  <a:pt x="234" y="211"/>
                </a:cubicBezTo>
                <a:cubicBezTo>
                  <a:pt x="226" y="217"/>
                  <a:pt x="215" y="224"/>
                  <a:pt x="201" y="233"/>
                </a:cubicBezTo>
                <a:cubicBezTo>
                  <a:pt x="189" y="240"/>
                  <a:pt x="174" y="241"/>
                  <a:pt x="160" y="240"/>
                </a:cubicBezTo>
                <a:cubicBezTo>
                  <a:pt x="148" y="187"/>
                  <a:pt x="148" y="187"/>
                  <a:pt x="148" y="187"/>
                </a:cubicBezTo>
                <a:cubicBezTo>
                  <a:pt x="148" y="187"/>
                  <a:pt x="147" y="153"/>
                  <a:pt x="146" y="121"/>
                </a:cubicBezTo>
                <a:cubicBezTo>
                  <a:pt x="193" y="121"/>
                  <a:pt x="193" y="121"/>
                  <a:pt x="193" y="121"/>
                </a:cubicBezTo>
                <a:cubicBezTo>
                  <a:pt x="211" y="117"/>
                  <a:pt x="211" y="117"/>
                  <a:pt x="211" y="117"/>
                </a:cubicBezTo>
                <a:cubicBezTo>
                  <a:pt x="213" y="120"/>
                  <a:pt x="217" y="123"/>
                  <a:pt x="222" y="123"/>
                </a:cubicBezTo>
                <a:cubicBezTo>
                  <a:pt x="230" y="123"/>
                  <a:pt x="236" y="116"/>
                  <a:pt x="236" y="109"/>
                </a:cubicBezTo>
                <a:cubicBezTo>
                  <a:pt x="236" y="101"/>
                  <a:pt x="230" y="95"/>
                  <a:pt x="222" y="95"/>
                </a:cubicBezTo>
                <a:cubicBezTo>
                  <a:pt x="217" y="95"/>
                  <a:pt x="213" y="97"/>
                  <a:pt x="210" y="101"/>
                </a:cubicBezTo>
                <a:cubicBezTo>
                  <a:pt x="145" y="101"/>
                  <a:pt x="145" y="101"/>
                  <a:pt x="145" y="101"/>
                </a:cubicBezTo>
                <a:cubicBezTo>
                  <a:pt x="145" y="87"/>
                  <a:pt x="144" y="75"/>
                  <a:pt x="144" y="68"/>
                </a:cubicBezTo>
                <a:cubicBezTo>
                  <a:pt x="158" y="63"/>
                  <a:pt x="169" y="50"/>
                  <a:pt x="169" y="35"/>
                </a:cubicBezTo>
                <a:cubicBezTo>
                  <a:pt x="169" y="16"/>
                  <a:pt x="153" y="0"/>
                  <a:pt x="134" y="0"/>
                </a:cubicBezTo>
                <a:cubicBezTo>
                  <a:pt x="115" y="0"/>
                  <a:pt x="99" y="16"/>
                  <a:pt x="99" y="35"/>
                </a:cubicBezTo>
                <a:cubicBezTo>
                  <a:pt x="99" y="50"/>
                  <a:pt x="110" y="64"/>
                  <a:pt x="124" y="68"/>
                </a:cubicBezTo>
                <a:cubicBezTo>
                  <a:pt x="124" y="75"/>
                  <a:pt x="124" y="87"/>
                  <a:pt x="123" y="101"/>
                </a:cubicBezTo>
                <a:cubicBezTo>
                  <a:pt x="58" y="101"/>
                  <a:pt x="58" y="101"/>
                  <a:pt x="58" y="101"/>
                </a:cubicBezTo>
                <a:cubicBezTo>
                  <a:pt x="55" y="97"/>
                  <a:pt x="51" y="95"/>
                  <a:pt x="46" y="95"/>
                </a:cubicBezTo>
                <a:cubicBezTo>
                  <a:pt x="38" y="95"/>
                  <a:pt x="32" y="101"/>
                  <a:pt x="32" y="109"/>
                </a:cubicBezTo>
                <a:cubicBezTo>
                  <a:pt x="32" y="116"/>
                  <a:pt x="38" y="123"/>
                  <a:pt x="46" y="123"/>
                </a:cubicBezTo>
                <a:cubicBezTo>
                  <a:pt x="51" y="123"/>
                  <a:pt x="55" y="120"/>
                  <a:pt x="57" y="117"/>
                </a:cubicBezTo>
                <a:cubicBezTo>
                  <a:pt x="76" y="121"/>
                  <a:pt x="76" y="121"/>
                  <a:pt x="76" y="121"/>
                </a:cubicBezTo>
                <a:cubicBezTo>
                  <a:pt x="122" y="121"/>
                  <a:pt x="122" y="121"/>
                  <a:pt x="122" y="121"/>
                </a:cubicBezTo>
                <a:cubicBezTo>
                  <a:pt x="121" y="153"/>
                  <a:pt x="120" y="187"/>
                  <a:pt x="120" y="187"/>
                </a:cubicBezTo>
                <a:cubicBezTo>
                  <a:pt x="109" y="239"/>
                  <a:pt x="109" y="239"/>
                  <a:pt x="109" y="239"/>
                </a:cubicBezTo>
                <a:cubicBezTo>
                  <a:pt x="91" y="239"/>
                  <a:pt x="73" y="237"/>
                  <a:pt x="59" y="227"/>
                </a:cubicBezTo>
                <a:cubicBezTo>
                  <a:pt x="49" y="221"/>
                  <a:pt x="41" y="217"/>
                  <a:pt x="34" y="212"/>
                </a:cubicBezTo>
                <a:cubicBezTo>
                  <a:pt x="35" y="211"/>
                  <a:pt x="35" y="210"/>
                  <a:pt x="35" y="209"/>
                </a:cubicBezTo>
                <a:cubicBezTo>
                  <a:pt x="35" y="200"/>
                  <a:pt x="27" y="192"/>
                  <a:pt x="17" y="192"/>
                </a:cubicBezTo>
                <a:cubicBezTo>
                  <a:pt x="8" y="192"/>
                  <a:pt x="0" y="200"/>
                  <a:pt x="0" y="209"/>
                </a:cubicBezTo>
                <a:cubicBezTo>
                  <a:pt x="0" y="219"/>
                  <a:pt x="8" y="227"/>
                  <a:pt x="17" y="227"/>
                </a:cubicBezTo>
                <a:cubicBezTo>
                  <a:pt x="19" y="227"/>
                  <a:pt x="20" y="227"/>
                  <a:pt x="21" y="226"/>
                </a:cubicBezTo>
                <a:cubicBezTo>
                  <a:pt x="28" y="232"/>
                  <a:pt x="37" y="239"/>
                  <a:pt x="48" y="247"/>
                </a:cubicBezTo>
                <a:cubicBezTo>
                  <a:pt x="64" y="257"/>
                  <a:pt x="82" y="267"/>
                  <a:pt x="102" y="273"/>
                </a:cubicBezTo>
                <a:cubicBezTo>
                  <a:pt x="105" y="274"/>
                  <a:pt x="128" y="288"/>
                  <a:pt x="135" y="288"/>
                </a:cubicBezTo>
                <a:cubicBezTo>
                  <a:pt x="141" y="288"/>
                  <a:pt x="161" y="276"/>
                  <a:pt x="166" y="273"/>
                </a:cubicBezTo>
                <a:cubicBezTo>
                  <a:pt x="186" y="267"/>
                  <a:pt x="205" y="257"/>
                  <a:pt x="220" y="247"/>
                </a:cubicBezTo>
                <a:cubicBezTo>
                  <a:pt x="231" y="239"/>
                  <a:pt x="241" y="232"/>
                  <a:pt x="247" y="226"/>
                </a:cubicBezTo>
                <a:cubicBezTo>
                  <a:pt x="248" y="227"/>
                  <a:pt x="250" y="227"/>
                  <a:pt x="251" y="227"/>
                </a:cubicBezTo>
                <a:cubicBezTo>
                  <a:pt x="261" y="227"/>
                  <a:pt x="269" y="219"/>
                  <a:pt x="269" y="209"/>
                </a:cubicBezTo>
                <a:cubicBezTo>
                  <a:pt x="269" y="200"/>
                  <a:pt x="261" y="192"/>
                  <a:pt x="251" y="192"/>
                </a:cubicBezTo>
                <a:close/>
                <a:moveTo>
                  <a:pt x="115" y="35"/>
                </a:moveTo>
                <a:cubicBezTo>
                  <a:pt x="115" y="25"/>
                  <a:pt x="124" y="16"/>
                  <a:pt x="134" y="16"/>
                </a:cubicBezTo>
                <a:cubicBezTo>
                  <a:pt x="144" y="16"/>
                  <a:pt x="152" y="25"/>
                  <a:pt x="152" y="35"/>
                </a:cubicBezTo>
                <a:cubicBezTo>
                  <a:pt x="152" y="45"/>
                  <a:pt x="144" y="53"/>
                  <a:pt x="134" y="53"/>
                </a:cubicBezTo>
                <a:cubicBezTo>
                  <a:pt x="124" y="53"/>
                  <a:pt x="115" y="45"/>
                  <a:pt x="115" y="3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3" name="矩形 2">
            <a:extLst>
              <a:ext uri="{FF2B5EF4-FFF2-40B4-BE49-F238E27FC236}">
                <a16:creationId xmlns:a16="http://schemas.microsoft.com/office/drawing/2014/main" id="{352DCD1A-EB9B-4BAB-B6AA-B031358AFD43}"/>
              </a:ext>
            </a:extLst>
          </p:cNvPr>
          <p:cNvSpPr/>
          <p:nvPr/>
        </p:nvSpPr>
        <p:spPr>
          <a:xfrm>
            <a:off x="1422444" y="2271341"/>
            <a:ext cx="4487261" cy="523220"/>
          </a:xfrm>
          <a:prstGeom prst="rect">
            <a:avLst/>
          </a:prstGeom>
        </p:spPr>
        <p:txBody>
          <a:bodyPr wrap="square">
            <a:spAutoFit/>
          </a:bodyPr>
          <a:lstStyle/>
          <a:p>
            <a:pPr lvl="0"/>
            <a:r>
              <a:rPr lang="zh-CN" altLang="zh-CN" sz="2800" b="1" dirty="0"/>
              <a:t>所建议</a:t>
            </a:r>
            <a:r>
              <a:rPr lang="zh-CN" altLang="en-US" sz="2800" b="1" dirty="0"/>
              <a:t>系统经济</a:t>
            </a:r>
            <a:r>
              <a:rPr lang="zh-CN" altLang="zh-CN" sz="2800" b="1" dirty="0"/>
              <a:t>可行性分析</a:t>
            </a:r>
          </a:p>
        </p:txBody>
      </p:sp>
    </p:spTree>
    <p:extLst>
      <p:ext uri="{BB962C8B-B14F-4D97-AF65-F5344CB8AC3E}">
        <p14:creationId xmlns:p14="http://schemas.microsoft.com/office/powerpoint/2010/main" val="4861025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randombar(horizontal)">
                                      <p:cBhvr>
                                        <p:cTn id="7" dur="500"/>
                                        <p:tgtEl>
                                          <p:spTgt spid="2867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8676"/>
                                        </p:tgtEl>
                                        <p:attrNameLst>
                                          <p:attrName>style.visibility</p:attrName>
                                        </p:attrNameLst>
                                      </p:cBhvr>
                                      <p:to>
                                        <p:strVal val="visible"/>
                                      </p:to>
                                    </p:set>
                                    <p:animEffect transition="in" filter="randombar(horizontal)">
                                      <p:cBhvr>
                                        <p:cTn id="10" dur="500"/>
                                        <p:tgtEl>
                                          <p:spTgt spid="2867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8677"/>
                                        </p:tgtEl>
                                        <p:attrNameLst>
                                          <p:attrName>style.visibility</p:attrName>
                                        </p:attrNameLst>
                                      </p:cBhvr>
                                      <p:to>
                                        <p:strVal val="visible"/>
                                      </p:to>
                                    </p:set>
                                    <p:animEffect transition="in" filter="randombar(horizontal)">
                                      <p:cBhvr>
                                        <p:cTn id="13" dur="500"/>
                                        <p:tgtEl>
                                          <p:spTgt spid="2867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8678"/>
                                        </p:tgtEl>
                                        <p:attrNameLst>
                                          <p:attrName>style.visibility</p:attrName>
                                        </p:attrNameLst>
                                      </p:cBhvr>
                                      <p:to>
                                        <p:strVal val="visible"/>
                                      </p:to>
                                    </p:set>
                                    <p:animEffect transition="in" filter="randombar(horizontal)">
                                      <p:cBhvr>
                                        <p:cTn id="16" dur="500"/>
                                        <p:tgtEl>
                                          <p:spTgt spid="2867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8679"/>
                                        </p:tgtEl>
                                        <p:attrNameLst>
                                          <p:attrName>style.visibility</p:attrName>
                                        </p:attrNameLst>
                                      </p:cBhvr>
                                      <p:to>
                                        <p:strVal val="visible"/>
                                      </p:to>
                                    </p:set>
                                    <p:animEffect transition="in" filter="randombar(horizontal)">
                                      <p:cBhvr>
                                        <p:cTn id="19" dur="500"/>
                                        <p:tgtEl>
                                          <p:spTgt spid="28679"/>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8680"/>
                                        </p:tgtEl>
                                        <p:attrNameLst>
                                          <p:attrName>style.visibility</p:attrName>
                                        </p:attrNameLst>
                                      </p:cBhvr>
                                      <p:to>
                                        <p:strVal val="visible"/>
                                      </p:to>
                                    </p:set>
                                    <p:animEffect transition="in" filter="randombar(horizontal)">
                                      <p:cBhvr>
                                        <p:cTn id="22" dur="500"/>
                                        <p:tgtEl>
                                          <p:spTgt spid="28680"/>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8681"/>
                                        </p:tgtEl>
                                        <p:attrNameLst>
                                          <p:attrName>style.visibility</p:attrName>
                                        </p:attrNameLst>
                                      </p:cBhvr>
                                      <p:to>
                                        <p:strVal val="visible"/>
                                      </p:to>
                                    </p:set>
                                    <p:animEffect transition="in" filter="randombar(horizontal)">
                                      <p:cBhvr>
                                        <p:cTn id="25" dur="500"/>
                                        <p:tgtEl>
                                          <p:spTgt spid="28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P spid="28677" grpId="0" animBg="1"/>
      <p:bldP spid="28678" grpId="0" animBg="1"/>
      <p:bldP spid="28679" grpId="0" animBg="1"/>
      <p:bldP spid="28680" grpId="0" animBg="1"/>
      <p:bldP spid="2868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D5048F9-E1BC-4996-AF6B-58A1B1150227}"/>
              </a:ext>
            </a:extLst>
          </p:cNvPr>
          <p:cNvSpPr/>
          <p:nvPr/>
        </p:nvSpPr>
        <p:spPr>
          <a:xfrm>
            <a:off x="340311" y="215231"/>
            <a:ext cx="6096000" cy="3247043"/>
          </a:xfrm>
          <a:prstGeom prst="rect">
            <a:avLst/>
          </a:prstGeom>
        </p:spPr>
        <p:txBody>
          <a:bodyPr>
            <a:spAutoFit/>
          </a:bodyPr>
          <a:lstStyle/>
          <a:p>
            <a:pPr algn="just">
              <a:spcAft>
                <a:spcPts val="1300"/>
              </a:spcAft>
            </a:pPr>
            <a:r>
              <a:rPr lang="zh-CN" altLang="zh-CN" sz="3200" b="1" kern="100" dirty="0">
                <a:latin typeface="Arial" panose="020B0604020202020204" pitchFamily="34" charset="0"/>
                <a:ea typeface="黑体" panose="02010609060101010101" pitchFamily="49" charset="-122"/>
                <a:cs typeface="Times New Roman" panose="02020603050405020304" pitchFamily="18" charset="0"/>
              </a:rPr>
              <a:t>支出</a:t>
            </a:r>
            <a:r>
              <a:rPr lang="en-US" altLang="zh-CN" sz="3200" b="1" kern="100" dirty="0">
                <a:latin typeface="Arial" panose="020B0604020202020204" pitchFamily="34" charset="0"/>
                <a:ea typeface="黑体" panose="02010609060101010101" pitchFamily="49" charset="-122"/>
                <a:cs typeface="Times New Roman" panose="02020603050405020304" pitchFamily="18" charset="0"/>
              </a:rPr>
              <a:t>:</a:t>
            </a:r>
            <a:endParaRPr lang="zh-CN" altLang="zh-CN" sz="3200" b="1" kern="100" dirty="0">
              <a:latin typeface="Arial" panose="020B0604020202020204" pitchFamily="34" charset="0"/>
              <a:ea typeface="黑体" panose="02010609060101010101" pitchFamily="49" charset="-122"/>
              <a:cs typeface="Times New Roman" panose="02020603050405020304" pitchFamily="18" charset="0"/>
            </a:endParaRPr>
          </a:p>
          <a:p>
            <a:pPr indent="306070" algn="just">
              <a:spcAft>
                <a:spcPts val="1300"/>
              </a:spcAft>
            </a:pPr>
            <a:r>
              <a:rPr lang="zh-CN" altLang="zh-CN" b="1" kern="100" dirty="0">
                <a:latin typeface="Arial" panose="020B0604020202020204" pitchFamily="34" charset="0"/>
                <a:ea typeface="黑体" panose="02010609060101010101" pitchFamily="49" charset="-122"/>
                <a:cs typeface="Times New Roman" panose="02020603050405020304" pitchFamily="18" charset="0"/>
              </a:rPr>
              <a:t>基建投资</a:t>
            </a:r>
            <a:endParaRPr lang="en-US" altLang="zh-CN" b="1" kern="100" dirty="0">
              <a:latin typeface="Arial" panose="020B0604020202020204" pitchFamily="34" charset="0"/>
              <a:ea typeface="黑体" panose="02010609060101010101" pitchFamily="49" charset="-122"/>
              <a:cs typeface="Times New Roman" panose="02020603050405020304" pitchFamily="18" charset="0"/>
            </a:endParaRPr>
          </a:p>
          <a:p>
            <a:pPr indent="306070" algn="just">
              <a:spcAft>
                <a:spcPts val="1300"/>
              </a:spcAft>
            </a:pPr>
            <a:r>
              <a:rPr lang="en-US" altLang="zh-CN" b="1" kern="100" dirty="0">
                <a:latin typeface="Arial" panose="020B0604020202020204" pitchFamily="34" charset="0"/>
                <a:ea typeface="黑体" panose="02010609060101010101" pitchFamily="49"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暂无基建投资</a:t>
            </a:r>
          </a:p>
          <a:p>
            <a:pPr indent="306070" algn="just">
              <a:spcAft>
                <a:spcPts val="1300"/>
              </a:spcAft>
            </a:pPr>
            <a:r>
              <a:rPr lang="zh-CN" altLang="zh-CN" b="1" kern="100" dirty="0">
                <a:latin typeface="Arial" panose="020B0604020202020204" pitchFamily="34" charset="0"/>
                <a:ea typeface="黑体" panose="02010609060101010101" pitchFamily="49" charset="-122"/>
                <a:cs typeface="Times New Roman" panose="02020603050405020304" pitchFamily="18" charset="0"/>
              </a:rPr>
              <a:t>其他一次性支出</a:t>
            </a:r>
            <a:endParaRPr lang="en-US" altLang="zh-CN" b="1" kern="100" dirty="0">
              <a:latin typeface="Arial" panose="020B0604020202020204" pitchFamily="34" charset="0"/>
              <a:ea typeface="黑体" panose="02010609060101010101" pitchFamily="49" charset="-122"/>
              <a:cs typeface="Times New Roman" panose="02020603050405020304" pitchFamily="18" charset="0"/>
            </a:endParaRPr>
          </a:p>
          <a:p>
            <a:pPr indent="306070" algn="just">
              <a:spcAft>
                <a:spcPts val="13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暂无无其它支出，人员调动以及其他设备需求。</a:t>
            </a:r>
          </a:p>
          <a:p>
            <a:pPr indent="306070" algn="just">
              <a:spcAft>
                <a:spcPts val="1300"/>
              </a:spcAft>
            </a:pPr>
            <a:r>
              <a:rPr lang="zh-CN" altLang="zh-CN" b="1" kern="100" dirty="0">
                <a:latin typeface="Arial" panose="020B0604020202020204" pitchFamily="34" charset="0"/>
                <a:ea typeface="黑体" panose="02010609060101010101" pitchFamily="49" charset="-122"/>
                <a:cs typeface="Times New Roman" panose="02020603050405020304" pitchFamily="18" charset="0"/>
              </a:rPr>
              <a:t>经常性支出</a:t>
            </a: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部分时候会有小组的团建</a:t>
            </a:r>
          </a:p>
        </p:txBody>
      </p:sp>
      <p:pic>
        <p:nvPicPr>
          <p:cNvPr id="4" name="图片 3">
            <a:extLst>
              <a:ext uri="{FF2B5EF4-FFF2-40B4-BE49-F238E27FC236}">
                <a16:creationId xmlns:a16="http://schemas.microsoft.com/office/drawing/2014/main" id="{9C40F2A6-C117-4153-83D1-31E0DF5A7154}"/>
              </a:ext>
            </a:extLst>
          </p:cNvPr>
          <p:cNvPicPr/>
          <p:nvPr/>
        </p:nvPicPr>
        <p:blipFill>
          <a:blip r:embed="rId2">
            <a:extLst>
              <a:ext uri="{28A0092B-C50C-407E-A947-70E740481C1C}">
                <a14:useLocalDpi xmlns:a14="http://schemas.microsoft.com/office/drawing/2010/main" val="0"/>
              </a:ext>
            </a:extLst>
          </a:blip>
          <a:stretch>
            <a:fillRect/>
          </a:stretch>
        </p:blipFill>
        <p:spPr>
          <a:xfrm>
            <a:off x="6096000" y="2031836"/>
            <a:ext cx="5274310" cy="348678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矩形 2">
            <a:extLst>
              <a:ext uri="{FF2B5EF4-FFF2-40B4-BE49-F238E27FC236}">
                <a16:creationId xmlns:a16="http://schemas.microsoft.com/office/drawing/2014/main" id="{8EDB4ED2-AE13-4D5D-9FA7-EBABD1F678D1}"/>
              </a:ext>
            </a:extLst>
          </p:cNvPr>
          <p:cNvSpPr/>
          <p:nvPr/>
        </p:nvSpPr>
        <p:spPr>
          <a:xfrm>
            <a:off x="605225" y="3355687"/>
            <a:ext cx="5414108" cy="1090042"/>
          </a:xfrm>
          <a:prstGeom prst="rect">
            <a:avLst/>
          </a:prstGeom>
        </p:spPr>
        <p:txBody>
          <a:bodyPr wrap="square">
            <a:spAutoFit/>
          </a:bodyPr>
          <a:lstStyle/>
          <a:p>
            <a:pPr algn="just">
              <a:spcBef>
                <a:spcPts val="1300"/>
              </a:spcBef>
              <a:spcAft>
                <a:spcPts val="1300"/>
              </a:spcAft>
            </a:pPr>
            <a:r>
              <a:rPr lang="zh-CN" altLang="zh-CN" b="1" kern="100" dirty="0">
                <a:latin typeface="Arial" panose="020B0604020202020204" pitchFamily="34" charset="0"/>
                <a:ea typeface="黑体" panose="02010609060101010101" pitchFamily="49" charset="-122"/>
                <a:cs typeface="Times New Roman" panose="02020603050405020304" pitchFamily="18" charset="0"/>
              </a:rPr>
              <a:t>效益</a:t>
            </a: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这个小程序目前为为学生服务的状态，暂时不考虑和涉及收费标准</a:t>
            </a:r>
          </a:p>
        </p:txBody>
      </p:sp>
    </p:spTree>
    <p:extLst>
      <p:ext uri="{BB962C8B-B14F-4D97-AF65-F5344CB8AC3E}">
        <p14:creationId xmlns:p14="http://schemas.microsoft.com/office/powerpoint/2010/main" val="8742682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组合 27"/>
          <p:cNvGrpSpPr>
            <a:grpSpLocks/>
          </p:cNvGrpSpPr>
          <p:nvPr/>
        </p:nvGrpSpPr>
        <p:grpSpPr bwMode="auto">
          <a:xfrm>
            <a:off x="6848475" y="1658939"/>
            <a:ext cx="5740400" cy="4740275"/>
            <a:chOff x="0" y="0"/>
            <a:chExt cx="4381501" cy="3617913"/>
          </a:xfrm>
        </p:grpSpPr>
        <p:grpSp>
          <p:nvGrpSpPr>
            <p:cNvPr id="28682" name="组合 30"/>
            <p:cNvGrpSpPr>
              <a:grpSpLocks/>
            </p:cNvGrpSpPr>
            <p:nvPr/>
          </p:nvGrpSpPr>
          <p:grpSpPr bwMode="auto">
            <a:xfrm rot="-1583184">
              <a:off x="0" y="0"/>
              <a:ext cx="4381501" cy="3617913"/>
              <a:chOff x="0" y="0"/>
              <a:chExt cx="4381501" cy="3617913"/>
            </a:xfrm>
          </p:grpSpPr>
          <p:sp>
            <p:nvSpPr>
              <p:cNvPr id="28689" name="Rectangle 49"/>
              <p:cNvSpPr>
                <a:spLocks noChangeArrowheads="1"/>
              </p:cNvSpPr>
              <p:nvPr/>
            </p:nvSpPr>
            <p:spPr bwMode="auto">
              <a:xfrm>
                <a:off x="230188" y="2593975"/>
                <a:ext cx="661988" cy="617538"/>
              </a:xfrm>
              <a:prstGeom prst="rect">
                <a:avLst/>
              </a:prstGeom>
              <a:solidFill>
                <a:srgbClr val="EBCF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0" name="Freeform 50"/>
              <p:cNvSpPr>
                <a:spLocks/>
              </p:cNvSpPr>
              <p:nvPr/>
            </p:nvSpPr>
            <p:spPr bwMode="auto">
              <a:xfrm>
                <a:off x="128588" y="1776413"/>
                <a:ext cx="982663" cy="900113"/>
              </a:xfrm>
              <a:custGeom>
                <a:avLst/>
                <a:gdLst>
                  <a:gd name="T0" fmla="*/ 2147483647 w 375"/>
                  <a:gd name="T1" fmla="*/ 2147483647 h 343"/>
                  <a:gd name="T2" fmla="*/ 2147483647 w 375"/>
                  <a:gd name="T3" fmla="*/ 2147483647 h 343"/>
                  <a:gd name="T4" fmla="*/ 2147483647 w 375"/>
                  <a:gd name="T5" fmla="*/ 2147483647 h 343"/>
                  <a:gd name="T6" fmla="*/ 0 w 375"/>
                  <a:gd name="T7" fmla="*/ 2147483647 h 343"/>
                  <a:gd name="T8" fmla="*/ 0 w 375"/>
                  <a:gd name="T9" fmla="*/ 2147483647 h 343"/>
                  <a:gd name="T10" fmla="*/ 2147483647 w 375"/>
                  <a:gd name="T11" fmla="*/ 0 h 343"/>
                  <a:gd name="T12" fmla="*/ 2147483647 w 375"/>
                  <a:gd name="T13" fmla="*/ 0 h 343"/>
                  <a:gd name="T14" fmla="*/ 2147483647 w 375"/>
                  <a:gd name="T15" fmla="*/ 2147483647 h 343"/>
                  <a:gd name="T16" fmla="*/ 2147483647 w 375"/>
                  <a:gd name="T17" fmla="*/ 2147483647 h 3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5" h="343">
                    <a:moveTo>
                      <a:pt x="375" y="268"/>
                    </a:moveTo>
                    <a:cubicBezTo>
                      <a:pt x="375" y="310"/>
                      <a:pt x="345" y="343"/>
                      <a:pt x="307" y="343"/>
                    </a:cubicBezTo>
                    <a:cubicBezTo>
                      <a:pt x="69" y="343"/>
                      <a:pt x="69" y="343"/>
                      <a:pt x="69" y="343"/>
                    </a:cubicBezTo>
                    <a:cubicBezTo>
                      <a:pt x="31" y="343"/>
                      <a:pt x="0" y="310"/>
                      <a:pt x="0" y="268"/>
                    </a:cubicBezTo>
                    <a:cubicBezTo>
                      <a:pt x="0" y="75"/>
                      <a:pt x="0" y="75"/>
                      <a:pt x="0" y="75"/>
                    </a:cubicBezTo>
                    <a:cubicBezTo>
                      <a:pt x="0" y="33"/>
                      <a:pt x="31" y="0"/>
                      <a:pt x="69" y="0"/>
                    </a:cubicBezTo>
                    <a:cubicBezTo>
                      <a:pt x="307" y="0"/>
                      <a:pt x="307" y="0"/>
                      <a:pt x="307" y="0"/>
                    </a:cubicBezTo>
                    <a:cubicBezTo>
                      <a:pt x="345" y="0"/>
                      <a:pt x="375" y="33"/>
                      <a:pt x="375" y="75"/>
                    </a:cubicBezTo>
                    <a:lnTo>
                      <a:pt x="375" y="268"/>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91" name="Freeform 51"/>
              <p:cNvSpPr>
                <a:spLocks/>
              </p:cNvSpPr>
              <p:nvPr/>
            </p:nvSpPr>
            <p:spPr bwMode="auto">
              <a:xfrm>
                <a:off x="12701" y="1749425"/>
                <a:ext cx="428625" cy="931863"/>
              </a:xfrm>
              <a:custGeom>
                <a:avLst/>
                <a:gdLst>
                  <a:gd name="T0" fmla="*/ 2147483647 w 163"/>
                  <a:gd name="T1" fmla="*/ 0 h 355"/>
                  <a:gd name="T2" fmla="*/ 2147483647 w 163"/>
                  <a:gd name="T3" fmla="*/ 2147483647 h 355"/>
                  <a:gd name="T4" fmla="*/ 2147483647 w 163"/>
                  <a:gd name="T5" fmla="*/ 2147483647 h 355"/>
                  <a:gd name="T6" fmla="*/ 2147483647 w 163"/>
                  <a:gd name="T7" fmla="*/ 2147483647 h 355"/>
                  <a:gd name="T8" fmla="*/ 2147483647 w 163"/>
                  <a:gd name="T9" fmla="*/ 2147483647 h 355"/>
                  <a:gd name="T10" fmla="*/ 2147483647 w 163"/>
                  <a:gd name="T11" fmla="*/ 2147483647 h 355"/>
                  <a:gd name="T12" fmla="*/ 2147483647 w 163"/>
                  <a:gd name="T13" fmla="*/ 2147483647 h 355"/>
                  <a:gd name="T14" fmla="*/ 2147483647 w 163"/>
                  <a:gd name="T15" fmla="*/ 0 h 355"/>
                  <a:gd name="T16" fmla="*/ 2147483647 w 163"/>
                  <a:gd name="T17" fmla="*/ 0 h 3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3" h="355">
                    <a:moveTo>
                      <a:pt x="62" y="0"/>
                    </a:moveTo>
                    <a:cubicBezTo>
                      <a:pt x="28" y="0"/>
                      <a:pt x="0" y="28"/>
                      <a:pt x="1" y="64"/>
                    </a:cubicBezTo>
                    <a:cubicBezTo>
                      <a:pt x="9" y="290"/>
                      <a:pt x="9" y="290"/>
                      <a:pt x="9" y="290"/>
                    </a:cubicBezTo>
                    <a:cubicBezTo>
                      <a:pt x="10" y="325"/>
                      <a:pt x="39" y="355"/>
                      <a:pt x="74" y="355"/>
                    </a:cubicBezTo>
                    <a:cubicBezTo>
                      <a:pt x="101" y="355"/>
                      <a:pt x="101" y="355"/>
                      <a:pt x="101" y="355"/>
                    </a:cubicBezTo>
                    <a:cubicBezTo>
                      <a:pt x="136" y="355"/>
                      <a:pt x="163" y="327"/>
                      <a:pt x="162" y="291"/>
                    </a:cubicBezTo>
                    <a:cubicBezTo>
                      <a:pt x="154" y="65"/>
                      <a:pt x="154" y="65"/>
                      <a:pt x="154" y="65"/>
                    </a:cubicBezTo>
                    <a:cubicBezTo>
                      <a:pt x="153" y="30"/>
                      <a:pt x="124" y="1"/>
                      <a:pt x="89" y="0"/>
                    </a:cubicBezTo>
                    <a:lnTo>
                      <a:pt x="62" y="0"/>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92" name="Rectangle 52"/>
              <p:cNvSpPr>
                <a:spLocks noChangeArrowheads="1"/>
              </p:cNvSpPr>
              <p:nvPr/>
            </p:nvSpPr>
            <p:spPr bwMode="auto">
              <a:xfrm>
                <a:off x="161926" y="2744788"/>
                <a:ext cx="823913" cy="254000"/>
              </a:xfrm>
              <a:prstGeom prst="rect">
                <a:avLst/>
              </a:prstGeom>
              <a:solidFill>
                <a:srgbClr val="FEFA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3" name="Rectangle 53"/>
              <p:cNvSpPr>
                <a:spLocks noChangeArrowheads="1"/>
              </p:cNvSpPr>
              <p:nvPr/>
            </p:nvSpPr>
            <p:spPr bwMode="auto">
              <a:xfrm>
                <a:off x="560388" y="2744788"/>
                <a:ext cx="425450" cy="254000"/>
              </a:xfrm>
              <a:prstGeom prst="rect">
                <a:avLst/>
              </a:prstGeom>
              <a:solidFill>
                <a:srgbClr val="BFBCA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4" name="Rectangle 54"/>
              <p:cNvSpPr>
                <a:spLocks noChangeArrowheads="1"/>
              </p:cNvSpPr>
              <p:nvPr/>
            </p:nvSpPr>
            <p:spPr bwMode="auto">
              <a:xfrm>
                <a:off x="73026" y="2998788"/>
                <a:ext cx="1004888" cy="619125"/>
              </a:xfrm>
              <a:prstGeom prst="rect">
                <a:avLst/>
              </a:prstGeom>
              <a:solidFill>
                <a:srgbClr val="473F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5" name="Rectangle 55"/>
              <p:cNvSpPr>
                <a:spLocks noChangeArrowheads="1"/>
              </p:cNvSpPr>
              <p:nvPr/>
            </p:nvSpPr>
            <p:spPr bwMode="auto">
              <a:xfrm>
                <a:off x="560388" y="2998788"/>
                <a:ext cx="517525" cy="619125"/>
              </a:xfrm>
              <a:prstGeom prst="rect">
                <a:avLst/>
              </a:prstGeom>
              <a:solidFill>
                <a:srgbClr val="352F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6" name="Oval 56"/>
              <p:cNvSpPr>
                <a:spLocks noChangeArrowheads="1"/>
              </p:cNvSpPr>
              <p:nvPr/>
            </p:nvSpPr>
            <p:spPr bwMode="auto">
              <a:xfrm>
                <a:off x="800101" y="2806700"/>
                <a:ext cx="152400" cy="149225"/>
              </a:xfrm>
              <a:prstGeom prst="ellipse">
                <a:avLst/>
              </a:prstGeom>
              <a:solidFill>
                <a:srgbClr val="F9E5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7" name="Freeform 57"/>
              <p:cNvSpPr>
                <a:spLocks/>
              </p:cNvSpPr>
              <p:nvPr/>
            </p:nvSpPr>
            <p:spPr bwMode="auto">
              <a:xfrm>
                <a:off x="244476" y="0"/>
                <a:ext cx="3476625" cy="2555875"/>
              </a:xfrm>
              <a:custGeom>
                <a:avLst/>
                <a:gdLst>
                  <a:gd name="T0" fmla="*/ 2147483647 w 1326"/>
                  <a:gd name="T1" fmla="*/ 0 h 974"/>
                  <a:gd name="T2" fmla="*/ 2147483647 w 1326"/>
                  <a:gd name="T3" fmla="*/ 0 h 974"/>
                  <a:gd name="T4" fmla="*/ 0 w 1326"/>
                  <a:gd name="T5" fmla="*/ 2147483647 h 974"/>
                  <a:gd name="T6" fmla="*/ 0 w 1326"/>
                  <a:gd name="T7" fmla="*/ 2147483647 h 974"/>
                  <a:gd name="T8" fmla="*/ 2147483647 w 1326"/>
                  <a:gd name="T9" fmla="*/ 2147483647 h 974"/>
                  <a:gd name="T10" fmla="*/ 2147483647 w 1326"/>
                  <a:gd name="T11" fmla="*/ 2147483647 h 974"/>
                  <a:gd name="T12" fmla="*/ 2147483647 w 1326"/>
                  <a:gd name="T13" fmla="*/ 2147483647 h 974"/>
                  <a:gd name="T14" fmla="*/ 2147483647 w 1326"/>
                  <a:gd name="T15" fmla="*/ 2147483647 h 974"/>
                  <a:gd name="T16" fmla="*/ 2147483647 w 1326"/>
                  <a:gd name="T17" fmla="*/ 0 h 9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6" h="974">
                    <a:moveTo>
                      <a:pt x="1266" y="0"/>
                    </a:moveTo>
                    <a:cubicBezTo>
                      <a:pt x="60" y="0"/>
                      <a:pt x="60" y="0"/>
                      <a:pt x="60" y="0"/>
                    </a:cubicBezTo>
                    <a:cubicBezTo>
                      <a:pt x="27" y="0"/>
                      <a:pt x="0" y="28"/>
                      <a:pt x="0" y="62"/>
                    </a:cubicBezTo>
                    <a:cubicBezTo>
                      <a:pt x="0" y="912"/>
                      <a:pt x="0" y="912"/>
                      <a:pt x="0" y="912"/>
                    </a:cubicBezTo>
                    <a:cubicBezTo>
                      <a:pt x="0" y="946"/>
                      <a:pt x="27" y="974"/>
                      <a:pt x="60" y="974"/>
                    </a:cubicBezTo>
                    <a:cubicBezTo>
                      <a:pt x="1266" y="974"/>
                      <a:pt x="1266" y="974"/>
                      <a:pt x="1266" y="974"/>
                    </a:cubicBezTo>
                    <a:cubicBezTo>
                      <a:pt x="1300" y="974"/>
                      <a:pt x="1326" y="946"/>
                      <a:pt x="1326" y="912"/>
                    </a:cubicBezTo>
                    <a:cubicBezTo>
                      <a:pt x="1326" y="62"/>
                      <a:pt x="1326" y="62"/>
                      <a:pt x="1326" y="62"/>
                    </a:cubicBezTo>
                    <a:cubicBezTo>
                      <a:pt x="1326" y="28"/>
                      <a:pt x="1300" y="0"/>
                      <a:pt x="1266" y="0"/>
                    </a:cubicBezTo>
                    <a:close/>
                  </a:path>
                </a:pathLst>
              </a:custGeom>
              <a:solidFill>
                <a:srgbClr val="4357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98" name="Oval 58"/>
              <p:cNvSpPr>
                <a:spLocks noChangeArrowheads="1"/>
              </p:cNvSpPr>
              <p:nvPr/>
            </p:nvSpPr>
            <p:spPr bwMode="auto">
              <a:xfrm>
                <a:off x="401638" y="1820863"/>
                <a:ext cx="69850" cy="71438"/>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9" name="Oval 59"/>
              <p:cNvSpPr>
                <a:spLocks noChangeArrowheads="1"/>
              </p:cNvSpPr>
              <p:nvPr/>
            </p:nvSpPr>
            <p:spPr bwMode="auto">
              <a:xfrm>
                <a:off x="401638" y="1592263"/>
                <a:ext cx="69850" cy="73025"/>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700" name="Oval 60"/>
              <p:cNvSpPr>
                <a:spLocks noChangeArrowheads="1"/>
              </p:cNvSpPr>
              <p:nvPr/>
            </p:nvSpPr>
            <p:spPr bwMode="auto">
              <a:xfrm>
                <a:off x="401638" y="1366838"/>
                <a:ext cx="69850" cy="71438"/>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701" name="Oval 61"/>
              <p:cNvSpPr>
                <a:spLocks noChangeArrowheads="1"/>
              </p:cNvSpPr>
              <p:nvPr/>
            </p:nvSpPr>
            <p:spPr bwMode="auto">
              <a:xfrm>
                <a:off x="401638" y="1138238"/>
                <a:ext cx="69850" cy="74613"/>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702" name="Rectangle 63"/>
              <p:cNvSpPr>
                <a:spLocks noChangeArrowheads="1"/>
              </p:cNvSpPr>
              <p:nvPr/>
            </p:nvSpPr>
            <p:spPr bwMode="auto">
              <a:xfrm>
                <a:off x="658813" y="195263"/>
                <a:ext cx="2862263" cy="21685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703" name="Freeform 64"/>
              <p:cNvSpPr>
                <a:spLocks/>
              </p:cNvSpPr>
              <p:nvPr/>
            </p:nvSpPr>
            <p:spPr bwMode="auto">
              <a:xfrm>
                <a:off x="658813" y="195263"/>
                <a:ext cx="2862263" cy="2168525"/>
              </a:xfrm>
              <a:custGeom>
                <a:avLst/>
                <a:gdLst>
                  <a:gd name="T0" fmla="*/ 2147483647 w 1803"/>
                  <a:gd name="T1" fmla="*/ 0 h 1366"/>
                  <a:gd name="T2" fmla="*/ 2147483647 w 1803"/>
                  <a:gd name="T3" fmla="*/ 2147483647 h 1366"/>
                  <a:gd name="T4" fmla="*/ 0 w 1803"/>
                  <a:gd name="T5" fmla="*/ 2147483647 h 1366"/>
                  <a:gd name="T6" fmla="*/ 2147483647 w 1803"/>
                  <a:gd name="T7" fmla="*/ 0 h 13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03" h="1366">
                    <a:moveTo>
                      <a:pt x="1803" y="0"/>
                    </a:moveTo>
                    <a:lnTo>
                      <a:pt x="1803" y="1366"/>
                    </a:lnTo>
                    <a:lnTo>
                      <a:pt x="0" y="1366"/>
                    </a:lnTo>
                    <a:lnTo>
                      <a:pt x="180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4" name="Freeform 72"/>
              <p:cNvSpPr>
                <a:spLocks/>
              </p:cNvSpPr>
              <p:nvPr/>
            </p:nvSpPr>
            <p:spPr bwMode="auto">
              <a:xfrm>
                <a:off x="2519363" y="1747838"/>
                <a:ext cx="481013" cy="603250"/>
              </a:xfrm>
              <a:custGeom>
                <a:avLst/>
                <a:gdLst>
                  <a:gd name="T0" fmla="*/ 2147483647 w 183"/>
                  <a:gd name="T1" fmla="*/ 2147483647 h 230"/>
                  <a:gd name="T2" fmla="*/ 2147483647 w 183"/>
                  <a:gd name="T3" fmla="*/ 2147483647 h 230"/>
                  <a:gd name="T4" fmla="*/ 2147483647 w 183"/>
                  <a:gd name="T5" fmla="*/ 2147483647 h 230"/>
                  <a:gd name="T6" fmla="*/ 2147483647 w 183"/>
                  <a:gd name="T7" fmla="*/ 2147483647 h 230"/>
                  <a:gd name="T8" fmla="*/ 2147483647 w 183"/>
                  <a:gd name="T9" fmla="*/ 2147483647 h 230"/>
                  <a:gd name="T10" fmla="*/ 2147483647 w 183"/>
                  <a:gd name="T11" fmla="*/ 2147483647 h 230"/>
                  <a:gd name="T12" fmla="*/ 2147483647 w 183"/>
                  <a:gd name="T13" fmla="*/ 2147483647 h 230"/>
                  <a:gd name="T14" fmla="*/ 2147483647 w 183"/>
                  <a:gd name="T15" fmla="*/ 2147483647 h 230"/>
                  <a:gd name="T16" fmla="*/ 2147483647 w 183"/>
                  <a:gd name="T17" fmla="*/ 2147483647 h 2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3" h="230">
                    <a:moveTo>
                      <a:pt x="42" y="11"/>
                    </a:moveTo>
                    <a:cubicBezTo>
                      <a:pt x="62" y="0"/>
                      <a:pt x="87" y="7"/>
                      <a:pt x="99" y="27"/>
                    </a:cubicBezTo>
                    <a:cubicBezTo>
                      <a:pt x="172" y="153"/>
                      <a:pt x="172" y="153"/>
                      <a:pt x="172" y="153"/>
                    </a:cubicBezTo>
                    <a:cubicBezTo>
                      <a:pt x="183" y="173"/>
                      <a:pt x="176" y="198"/>
                      <a:pt x="156" y="210"/>
                    </a:cubicBezTo>
                    <a:cubicBezTo>
                      <a:pt x="141" y="218"/>
                      <a:pt x="141" y="218"/>
                      <a:pt x="141" y="218"/>
                    </a:cubicBezTo>
                    <a:cubicBezTo>
                      <a:pt x="121" y="230"/>
                      <a:pt x="96" y="223"/>
                      <a:pt x="84" y="203"/>
                    </a:cubicBezTo>
                    <a:cubicBezTo>
                      <a:pt x="11" y="77"/>
                      <a:pt x="11" y="77"/>
                      <a:pt x="11" y="77"/>
                    </a:cubicBezTo>
                    <a:cubicBezTo>
                      <a:pt x="0" y="57"/>
                      <a:pt x="7" y="31"/>
                      <a:pt x="27" y="20"/>
                    </a:cubicBezTo>
                    <a:lnTo>
                      <a:pt x="42" y="11"/>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5" name="Freeform 73"/>
              <p:cNvSpPr>
                <a:spLocks/>
              </p:cNvSpPr>
              <p:nvPr/>
            </p:nvSpPr>
            <p:spPr bwMode="auto">
              <a:xfrm>
                <a:off x="2527301" y="1747838"/>
                <a:ext cx="469900" cy="536575"/>
              </a:xfrm>
              <a:custGeom>
                <a:avLst/>
                <a:gdLst>
                  <a:gd name="T0" fmla="*/ 2147483647 w 179"/>
                  <a:gd name="T1" fmla="*/ 2147483647 h 205"/>
                  <a:gd name="T2" fmla="*/ 2147483647 w 179"/>
                  <a:gd name="T3" fmla="*/ 2147483647 h 205"/>
                  <a:gd name="T4" fmla="*/ 2147483647 w 179"/>
                  <a:gd name="T5" fmla="*/ 2147483647 h 205"/>
                  <a:gd name="T6" fmla="*/ 2147483647 w 179"/>
                  <a:gd name="T7" fmla="*/ 2147483647 h 205"/>
                  <a:gd name="T8" fmla="*/ 2147483647 w 179"/>
                  <a:gd name="T9" fmla="*/ 2147483647 h 205"/>
                  <a:gd name="T10" fmla="*/ 2147483647 w 179"/>
                  <a:gd name="T11" fmla="*/ 2147483647 h 205"/>
                  <a:gd name="T12" fmla="*/ 2147483647 w 179"/>
                  <a:gd name="T13" fmla="*/ 2147483647 h 205"/>
                  <a:gd name="T14" fmla="*/ 2147483647 w 179"/>
                  <a:gd name="T15" fmla="*/ 2147483647 h 205"/>
                  <a:gd name="T16" fmla="*/ 2147483647 w 179"/>
                  <a:gd name="T17" fmla="*/ 2147483647 h 2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 h="205">
                    <a:moveTo>
                      <a:pt x="4" y="66"/>
                    </a:moveTo>
                    <a:cubicBezTo>
                      <a:pt x="9" y="64"/>
                      <a:pt x="9" y="64"/>
                      <a:pt x="9" y="64"/>
                    </a:cubicBezTo>
                    <a:cubicBezTo>
                      <a:pt x="38" y="47"/>
                      <a:pt x="105" y="40"/>
                      <a:pt x="122" y="69"/>
                    </a:cubicBezTo>
                    <a:cubicBezTo>
                      <a:pt x="160" y="205"/>
                      <a:pt x="160" y="205"/>
                      <a:pt x="160" y="205"/>
                    </a:cubicBezTo>
                    <a:cubicBezTo>
                      <a:pt x="175" y="192"/>
                      <a:pt x="179" y="170"/>
                      <a:pt x="169" y="153"/>
                    </a:cubicBezTo>
                    <a:cubicBezTo>
                      <a:pt x="96" y="27"/>
                      <a:pt x="96" y="27"/>
                      <a:pt x="96" y="27"/>
                    </a:cubicBezTo>
                    <a:cubicBezTo>
                      <a:pt x="84" y="7"/>
                      <a:pt x="59" y="0"/>
                      <a:pt x="39" y="11"/>
                    </a:cubicBezTo>
                    <a:cubicBezTo>
                      <a:pt x="24" y="20"/>
                      <a:pt x="24" y="20"/>
                      <a:pt x="24" y="20"/>
                    </a:cubicBezTo>
                    <a:cubicBezTo>
                      <a:pt x="7" y="30"/>
                      <a:pt x="0" y="49"/>
                      <a:pt x="4" y="66"/>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6" name="Freeform 74"/>
              <p:cNvSpPr>
                <a:spLocks/>
              </p:cNvSpPr>
              <p:nvPr/>
            </p:nvSpPr>
            <p:spPr bwMode="auto">
              <a:xfrm>
                <a:off x="2747963" y="1612900"/>
                <a:ext cx="482600" cy="606425"/>
              </a:xfrm>
              <a:custGeom>
                <a:avLst/>
                <a:gdLst>
                  <a:gd name="T0" fmla="*/ 2147483647 w 184"/>
                  <a:gd name="T1" fmla="*/ 2147483647 h 231"/>
                  <a:gd name="T2" fmla="*/ 2147483647 w 184"/>
                  <a:gd name="T3" fmla="*/ 2147483647 h 231"/>
                  <a:gd name="T4" fmla="*/ 2147483647 w 184"/>
                  <a:gd name="T5" fmla="*/ 2147483647 h 231"/>
                  <a:gd name="T6" fmla="*/ 2147483647 w 184"/>
                  <a:gd name="T7" fmla="*/ 2147483647 h 231"/>
                  <a:gd name="T8" fmla="*/ 2147483647 w 184"/>
                  <a:gd name="T9" fmla="*/ 2147483647 h 231"/>
                  <a:gd name="T10" fmla="*/ 2147483647 w 184"/>
                  <a:gd name="T11" fmla="*/ 2147483647 h 231"/>
                  <a:gd name="T12" fmla="*/ 2147483647 w 184"/>
                  <a:gd name="T13" fmla="*/ 2147483647 h 231"/>
                  <a:gd name="T14" fmla="*/ 2147483647 w 184"/>
                  <a:gd name="T15" fmla="*/ 2147483647 h 231"/>
                  <a:gd name="T16" fmla="*/ 2147483647 w 184"/>
                  <a:gd name="T17" fmla="*/ 2147483647 h 2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4" h="231">
                    <a:moveTo>
                      <a:pt x="42" y="12"/>
                    </a:moveTo>
                    <a:cubicBezTo>
                      <a:pt x="62" y="0"/>
                      <a:pt x="88" y="7"/>
                      <a:pt x="99" y="27"/>
                    </a:cubicBezTo>
                    <a:cubicBezTo>
                      <a:pt x="172" y="153"/>
                      <a:pt x="172" y="153"/>
                      <a:pt x="172" y="153"/>
                    </a:cubicBezTo>
                    <a:cubicBezTo>
                      <a:pt x="184" y="173"/>
                      <a:pt x="177" y="199"/>
                      <a:pt x="157" y="210"/>
                    </a:cubicBezTo>
                    <a:cubicBezTo>
                      <a:pt x="142" y="219"/>
                      <a:pt x="142" y="219"/>
                      <a:pt x="142" y="219"/>
                    </a:cubicBezTo>
                    <a:cubicBezTo>
                      <a:pt x="122" y="231"/>
                      <a:pt x="96" y="224"/>
                      <a:pt x="85" y="204"/>
                    </a:cubicBezTo>
                    <a:cubicBezTo>
                      <a:pt x="12" y="78"/>
                      <a:pt x="12" y="78"/>
                      <a:pt x="12" y="78"/>
                    </a:cubicBezTo>
                    <a:cubicBezTo>
                      <a:pt x="0" y="58"/>
                      <a:pt x="7" y="32"/>
                      <a:pt x="27" y="20"/>
                    </a:cubicBezTo>
                    <a:lnTo>
                      <a:pt x="42" y="12"/>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7" name="Freeform 75"/>
              <p:cNvSpPr>
                <a:spLocks/>
              </p:cNvSpPr>
              <p:nvPr/>
            </p:nvSpPr>
            <p:spPr bwMode="auto">
              <a:xfrm>
                <a:off x="2755901" y="1612900"/>
                <a:ext cx="469900" cy="538163"/>
              </a:xfrm>
              <a:custGeom>
                <a:avLst/>
                <a:gdLst>
                  <a:gd name="T0" fmla="*/ 2147483647 w 179"/>
                  <a:gd name="T1" fmla="*/ 2147483647 h 205"/>
                  <a:gd name="T2" fmla="*/ 2147483647 w 179"/>
                  <a:gd name="T3" fmla="*/ 2147483647 h 205"/>
                  <a:gd name="T4" fmla="*/ 2147483647 w 179"/>
                  <a:gd name="T5" fmla="*/ 2147483647 h 205"/>
                  <a:gd name="T6" fmla="*/ 2147483647 w 179"/>
                  <a:gd name="T7" fmla="*/ 2147483647 h 205"/>
                  <a:gd name="T8" fmla="*/ 2147483647 w 179"/>
                  <a:gd name="T9" fmla="*/ 2147483647 h 205"/>
                  <a:gd name="T10" fmla="*/ 2147483647 w 179"/>
                  <a:gd name="T11" fmla="*/ 2147483647 h 205"/>
                  <a:gd name="T12" fmla="*/ 2147483647 w 179"/>
                  <a:gd name="T13" fmla="*/ 2147483647 h 205"/>
                  <a:gd name="T14" fmla="*/ 2147483647 w 179"/>
                  <a:gd name="T15" fmla="*/ 2147483647 h 205"/>
                  <a:gd name="T16" fmla="*/ 2147483647 w 179"/>
                  <a:gd name="T17" fmla="*/ 2147483647 h 2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 h="205">
                    <a:moveTo>
                      <a:pt x="5" y="67"/>
                    </a:moveTo>
                    <a:cubicBezTo>
                      <a:pt x="9" y="64"/>
                      <a:pt x="9" y="64"/>
                      <a:pt x="9" y="64"/>
                    </a:cubicBezTo>
                    <a:cubicBezTo>
                      <a:pt x="38" y="47"/>
                      <a:pt x="104" y="41"/>
                      <a:pt x="121" y="70"/>
                    </a:cubicBezTo>
                    <a:cubicBezTo>
                      <a:pt x="161" y="205"/>
                      <a:pt x="161" y="205"/>
                      <a:pt x="161" y="205"/>
                    </a:cubicBezTo>
                    <a:cubicBezTo>
                      <a:pt x="175" y="192"/>
                      <a:pt x="179" y="171"/>
                      <a:pt x="169" y="153"/>
                    </a:cubicBezTo>
                    <a:cubicBezTo>
                      <a:pt x="96" y="27"/>
                      <a:pt x="96" y="27"/>
                      <a:pt x="96" y="27"/>
                    </a:cubicBezTo>
                    <a:cubicBezTo>
                      <a:pt x="85" y="7"/>
                      <a:pt x="59" y="0"/>
                      <a:pt x="39" y="12"/>
                    </a:cubicBezTo>
                    <a:cubicBezTo>
                      <a:pt x="24" y="20"/>
                      <a:pt x="24" y="20"/>
                      <a:pt x="24" y="20"/>
                    </a:cubicBezTo>
                    <a:cubicBezTo>
                      <a:pt x="8" y="30"/>
                      <a:pt x="0" y="49"/>
                      <a:pt x="5" y="67"/>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8" name="Freeform 76"/>
              <p:cNvSpPr>
                <a:spLocks/>
              </p:cNvSpPr>
              <p:nvPr/>
            </p:nvSpPr>
            <p:spPr bwMode="auto">
              <a:xfrm>
                <a:off x="2978151" y="1479550"/>
                <a:ext cx="482600" cy="606425"/>
              </a:xfrm>
              <a:custGeom>
                <a:avLst/>
                <a:gdLst>
                  <a:gd name="T0" fmla="*/ 2147483647 w 184"/>
                  <a:gd name="T1" fmla="*/ 2147483647 h 231"/>
                  <a:gd name="T2" fmla="*/ 2147483647 w 184"/>
                  <a:gd name="T3" fmla="*/ 2147483647 h 231"/>
                  <a:gd name="T4" fmla="*/ 2147483647 w 184"/>
                  <a:gd name="T5" fmla="*/ 2147483647 h 231"/>
                  <a:gd name="T6" fmla="*/ 2147483647 w 184"/>
                  <a:gd name="T7" fmla="*/ 2147483647 h 231"/>
                  <a:gd name="T8" fmla="*/ 2147483647 w 184"/>
                  <a:gd name="T9" fmla="*/ 2147483647 h 231"/>
                  <a:gd name="T10" fmla="*/ 2147483647 w 184"/>
                  <a:gd name="T11" fmla="*/ 2147483647 h 231"/>
                  <a:gd name="T12" fmla="*/ 2147483647 w 184"/>
                  <a:gd name="T13" fmla="*/ 2147483647 h 231"/>
                  <a:gd name="T14" fmla="*/ 2147483647 w 184"/>
                  <a:gd name="T15" fmla="*/ 2147483647 h 231"/>
                  <a:gd name="T16" fmla="*/ 2147483647 w 184"/>
                  <a:gd name="T17" fmla="*/ 2147483647 h 2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4" h="231">
                    <a:moveTo>
                      <a:pt x="42" y="12"/>
                    </a:moveTo>
                    <a:cubicBezTo>
                      <a:pt x="62" y="0"/>
                      <a:pt x="88" y="7"/>
                      <a:pt x="100" y="27"/>
                    </a:cubicBezTo>
                    <a:cubicBezTo>
                      <a:pt x="172" y="153"/>
                      <a:pt x="172" y="153"/>
                      <a:pt x="172" y="153"/>
                    </a:cubicBezTo>
                    <a:cubicBezTo>
                      <a:pt x="184" y="173"/>
                      <a:pt x="177" y="199"/>
                      <a:pt x="157" y="210"/>
                    </a:cubicBezTo>
                    <a:cubicBezTo>
                      <a:pt x="142" y="219"/>
                      <a:pt x="142" y="219"/>
                      <a:pt x="142" y="219"/>
                    </a:cubicBezTo>
                    <a:cubicBezTo>
                      <a:pt x="122" y="231"/>
                      <a:pt x="96" y="224"/>
                      <a:pt x="85" y="204"/>
                    </a:cubicBezTo>
                    <a:cubicBezTo>
                      <a:pt x="12" y="78"/>
                      <a:pt x="12" y="78"/>
                      <a:pt x="12" y="78"/>
                    </a:cubicBezTo>
                    <a:cubicBezTo>
                      <a:pt x="0" y="58"/>
                      <a:pt x="7" y="32"/>
                      <a:pt x="27" y="21"/>
                    </a:cubicBezTo>
                    <a:lnTo>
                      <a:pt x="42" y="12"/>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9" name="Freeform 77"/>
              <p:cNvSpPr>
                <a:spLocks/>
              </p:cNvSpPr>
              <p:nvPr/>
            </p:nvSpPr>
            <p:spPr bwMode="auto">
              <a:xfrm>
                <a:off x="2986088" y="1479550"/>
                <a:ext cx="469900" cy="449263"/>
              </a:xfrm>
              <a:custGeom>
                <a:avLst/>
                <a:gdLst>
                  <a:gd name="T0" fmla="*/ 2147483647 w 179"/>
                  <a:gd name="T1" fmla="*/ 2147483647 h 171"/>
                  <a:gd name="T2" fmla="*/ 2147483647 w 179"/>
                  <a:gd name="T3" fmla="*/ 2147483647 h 171"/>
                  <a:gd name="T4" fmla="*/ 2147483647 w 179"/>
                  <a:gd name="T5" fmla="*/ 2147483647 h 171"/>
                  <a:gd name="T6" fmla="*/ 2147483647 w 179"/>
                  <a:gd name="T7" fmla="*/ 2147483647 h 171"/>
                  <a:gd name="T8" fmla="*/ 2147483647 w 179"/>
                  <a:gd name="T9" fmla="*/ 2147483647 h 171"/>
                  <a:gd name="T10" fmla="*/ 2147483647 w 179"/>
                  <a:gd name="T11" fmla="*/ 2147483647 h 171"/>
                  <a:gd name="T12" fmla="*/ 2147483647 w 179"/>
                  <a:gd name="T13" fmla="*/ 2147483647 h 171"/>
                  <a:gd name="T14" fmla="*/ 2147483647 w 179"/>
                  <a:gd name="T15" fmla="*/ 2147483647 h 17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9" h="171">
                    <a:moveTo>
                      <a:pt x="5" y="67"/>
                    </a:moveTo>
                    <a:cubicBezTo>
                      <a:pt x="10" y="64"/>
                      <a:pt x="10" y="64"/>
                      <a:pt x="10" y="64"/>
                    </a:cubicBezTo>
                    <a:cubicBezTo>
                      <a:pt x="39" y="48"/>
                      <a:pt x="104" y="41"/>
                      <a:pt x="121" y="70"/>
                    </a:cubicBezTo>
                    <a:cubicBezTo>
                      <a:pt x="121" y="70"/>
                      <a:pt x="179" y="171"/>
                      <a:pt x="169" y="153"/>
                    </a:cubicBezTo>
                    <a:cubicBezTo>
                      <a:pt x="97" y="27"/>
                      <a:pt x="97" y="27"/>
                      <a:pt x="97" y="27"/>
                    </a:cubicBezTo>
                    <a:cubicBezTo>
                      <a:pt x="85" y="7"/>
                      <a:pt x="59" y="0"/>
                      <a:pt x="39" y="12"/>
                    </a:cubicBezTo>
                    <a:cubicBezTo>
                      <a:pt x="24" y="21"/>
                      <a:pt x="24" y="21"/>
                      <a:pt x="24" y="21"/>
                    </a:cubicBezTo>
                    <a:cubicBezTo>
                      <a:pt x="8" y="30"/>
                      <a:pt x="0" y="49"/>
                      <a:pt x="5" y="67"/>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0" name="Freeform 78"/>
              <p:cNvSpPr>
                <a:spLocks/>
              </p:cNvSpPr>
              <p:nvPr/>
            </p:nvSpPr>
            <p:spPr bwMode="auto">
              <a:xfrm>
                <a:off x="1990726" y="1390650"/>
                <a:ext cx="693738" cy="954088"/>
              </a:xfrm>
              <a:custGeom>
                <a:avLst/>
                <a:gdLst>
                  <a:gd name="T0" fmla="*/ 2147483647 w 265"/>
                  <a:gd name="T1" fmla="*/ 2147483647 h 364"/>
                  <a:gd name="T2" fmla="*/ 2147483647 w 265"/>
                  <a:gd name="T3" fmla="*/ 2147483647 h 364"/>
                  <a:gd name="T4" fmla="*/ 2147483647 w 265"/>
                  <a:gd name="T5" fmla="*/ 2147483647 h 364"/>
                  <a:gd name="T6" fmla="*/ 2147483647 w 265"/>
                  <a:gd name="T7" fmla="*/ 2147483647 h 364"/>
                  <a:gd name="T8" fmla="*/ 2147483647 w 265"/>
                  <a:gd name="T9" fmla="*/ 2147483647 h 364"/>
                  <a:gd name="T10" fmla="*/ 2147483647 w 265"/>
                  <a:gd name="T11" fmla="*/ 2147483647 h 364"/>
                  <a:gd name="T12" fmla="*/ 2147483647 w 265"/>
                  <a:gd name="T13" fmla="*/ 2147483647 h 364"/>
                  <a:gd name="T14" fmla="*/ 2147483647 w 265"/>
                  <a:gd name="T15" fmla="*/ 2147483647 h 364"/>
                  <a:gd name="T16" fmla="*/ 2147483647 w 265"/>
                  <a:gd name="T17" fmla="*/ 2147483647 h 3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5" h="364">
                    <a:moveTo>
                      <a:pt x="236" y="342"/>
                    </a:moveTo>
                    <a:cubicBezTo>
                      <a:pt x="257" y="330"/>
                      <a:pt x="265" y="302"/>
                      <a:pt x="252" y="281"/>
                    </a:cubicBezTo>
                    <a:cubicBezTo>
                      <a:pt x="107" y="29"/>
                      <a:pt x="107" y="29"/>
                      <a:pt x="107" y="29"/>
                    </a:cubicBezTo>
                    <a:cubicBezTo>
                      <a:pt x="94" y="7"/>
                      <a:pt x="67" y="0"/>
                      <a:pt x="45" y="12"/>
                    </a:cubicBezTo>
                    <a:cubicBezTo>
                      <a:pt x="29" y="22"/>
                      <a:pt x="29" y="22"/>
                      <a:pt x="29" y="22"/>
                    </a:cubicBezTo>
                    <a:cubicBezTo>
                      <a:pt x="8" y="34"/>
                      <a:pt x="0" y="62"/>
                      <a:pt x="13" y="83"/>
                    </a:cubicBezTo>
                    <a:cubicBezTo>
                      <a:pt x="158" y="335"/>
                      <a:pt x="158" y="335"/>
                      <a:pt x="158" y="335"/>
                    </a:cubicBezTo>
                    <a:cubicBezTo>
                      <a:pt x="171" y="357"/>
                      <a:pt x="198" y="364"/>
                      <a:pt x="220" y="352"/>
                    </a:cubicBezTo>
                    <a:lnTo>
                      <a:pt x="236" y="342"/>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1" name="Freeform 79"/>
              <p:cNvSpPr>
                <a:spLocks/>
              </p:cNvSpPr>
              <p:nvPr/>
            </p:nvSpPr>
            <p:spPr bwMode="auto">
              <a:xfrm>
                <a:off x="2000251" y="1393825"/>
                <a:ext cx="690563" cy="717550"/>
              </a:xfrm>
              <a:custGeom>
                <a:avLst/>
                <a:gdLst>
                  <a:gd name="T0" fmla="*/ 2147483647 w 263"/>
                  <a:gd name="T1" fmla="*/ 2147483647 h 274"/>
                  <a:gd name="T2" fmla="*/ 2147483647 w 263"/>
                  <a:gd name="T3" fmla="*/ 2147483647 h 274"/>
                  <a:gd name="T4" fmla="*/ 2147483647 w 263"/>
                  <a:gd name="T5" fmla="*/ 2147483647 h 274"/>
                  <a:gd name="T6" fmla="*/ 2147483647 w 263"/>
                  <a:gd name="T7" fmla="*/ 2147483647 h 274"/>
                  <a:gd name="T8" fmla="*/ 2147483647 w 263"/>
                  <a:gd name="T9" fmla="*/ 2147483647 h 274"/>
                  <a:gd name="T10" fmla="*/ 2147483647 w 263"/>
                  <a:gd name="T11" fmla="*/ 2147483647 h 274"/>
                  <a:gd name="T12" fmla="*/ 2147483647 w 263"/>
                  <a:gd name="T13" fmla="*/ 2147483647 h 274"/>
                  <a:gd name="T14" fmla="*/ 2147483647 w 263"/>
                  <a:gd name="T15" fmla="*/ 2147483647 h 274"/>
                  <a:gd name="T16" fmla="*/ 2147483647 w 263"/>
                  <a:gd name="T17" fmla="*/ 2147483647 h 2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3" h="274">
                    <a:moveTo>
                      <a:pt x="5" y="72"/>
                    </a:moveTo>
                    <a:cubicBezTo>
                      <a:pt x="10" y="69"/>
                      <a:pt x="10" y="69"/>
                      <a:pt x="10" y="69"/>
                    </a:cubicBezTo>
                    <a:cubicBezTo>
                      <a:pt x="41" y="51"/>
                      <a:pt x="81" y="61"/>
                      <a:pt x="99" y="93"/>
                    </a:cubicBezTo>
                    <a:cubicBezTo>
                      <a:pt x="248" y="274"/>
                      <a:pt x="248" y="274"/>
                      <a:pt x="248" y="274"/>
                    </a:cubicBezTo>
                    <a:cubicBezTo>
                      <a:pt x="263" y="260"/>
                      <a:pt x="231" y="250"/>
                      <a:pt x="220" y="231"/>
                    </a:cubicBezTo>
                    <a:cubicBezTo>
                      <a:pt x="103" y="29"/>
                      <a:pt x="103" y="29"/>
                      <a:pt x="103" y="29"/>
                    </a:cubicBezTo>
                    <a:cubicBezTo>
                      <a:pt x="91" y="7"/>
                      <a:pt x="63" y="0"/>
                      <a:pt x="42" y="12"/>
                    </a:cubicBezTo>
                    <a:cubicBezTo>
                      <a:pt x="26" y="22"/>
                      <a:pt x="26" y="22"/>
                      <a:pt x="26" y="22"/>
                    </a:cubicBezTo>
                    <a:cubicBezTo>
                      <a:pt x="8" y="32"/>
                      <a:pt x="0" y="53"/>
                      <a:pt x="5" y="72"/>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2" name="Freeform 80"/>
              <p:cNvSpPr>
                <a:spLocks/>
              </p:cNvSpPr>
              <p:nvPr/>
            </p:nvSpPr>
            <p:spPr bwMode="auto">
              <a:xfrm>
                <a:off x="2035176" y="1439863"/>
                <a:ext cx="261938" cy="260350"/>
              </a:xfrm>
              <a:custGeom>
                <a:avLst/>
                <a:gdLst>
                  <a:gd name="T0" fmla="*/ 2147483647 w 100"/>
                  <a:gd name="T1" fmla="*/ 2147483647 h 99"/>
                  <a:gd name="T2" fmla="*/ 2147483647 w 100"/>
                  <a:gd name="T3" fmla="*/ 2147483647 h 99"/>
                  <a:gd name="T4" fmla="*/ 2147483647 w 100"/>
                  <a:gd name="T5" fmla="*/ 2147483647 h 99"/>
                  <a:gd name="T6" fmla="*/ 2147483647 w 100"/>
                  <a:gd name="T7" fmla="*/ 2147483647 h 99"/>
                  <a:gd name="T8" fmla="*/ 2147483647 w 100"/>
                  <a:gd name="T9" fmla="*/ 2147483647 h 99"/>
                  <a:gd name="T10" fmla="*/ 2147483647 w 100"/>
                  <a:gd name="T11" fmla="*/ 2147483647 h 99"/>
                  <a:gd name="T12" fmla="*/ 2147483647 w 100"/>
                  <a:gd name="T13" fmla="*/ 2147483647 h 99"/>
                  <a:gd name="T14" fmla="*/ 2147483647 w 100"/>
                  <a:gd name="T15" fmla="*/ 2147483647 h 99"/>
                  <a:gd name="T16" fmla="*/ 2147483647 w 100"/>
                  <a:gd name="T17" fmla="*/ 2147483647 h 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0" h="99">
                    <a:moveTo>
                      <a:pt x="77" y="82"/>
                    </a:moveTo>
                    <a:cubicBezTo>
                      <a:pt x="94" y="73"/>
                      <a:pt x="100" y="51"/>
                      <a:pt x="90" y="34"/>
                    </a:cubicBezTo>
                    <a:cubicBezTo>
                      <a:pt x="84" y="23"/>
                      <a:pt x="84" y="23"/>
                      <a:pt x="84" y="23"/>
                    </a:cubicBezTo>
                    <a:cubicBezTo>
                      <a:pt x="74" y="6"/>
                      <a:pt x="52" y="0"/>
                      <a:pt x="36" y="10"/>
                    </a:cubicBezTo>
                    <a:cubicBezTo>
                      <a:pt x="23" y="17"/>
                      <a:pt x="23" y="17"/>
                      <a:pt x="23" y="17"/>
                    </a:cubicBezTo>
                    <a:cubicBezTo>
                      <a:pt x="6" y="27"/>
                      <a:pt x="0" y="48"/>
                      <a:pt x="10" y="65"/>
                    </a:cubicBezTo>
                    <a:cubicBezTo>
                      <a:pt x="17" y="77"/>
                      <a:pt x="17" y="77"/>
                      <a:pt x="17" y="77"/>
                    </a:cubicBezTo>
                    <a:cubicBezTo>
                      <a:pt x="26" y="94"/>
                      <a:pt x="48" y="99"/>
                      <a:pt x="65" y="90"/>
                    </a:cubicBezTo>
                    <a:lnTo>
                      <a:pt x="77" y="82"/>
                    </a:lnTo>
                    <a:close/>
                  </a:path>
                </a:pathLst>
              </a:cu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3" name="Freeform 81"/>
              <p:cNvSpPr>
                <a:spLocks/>
              </p:cNvSpPr>
              <p:nvPr/>
            </p:nvSpPr>
            <p:spPr bwMode="auto">
              <a:xfrm>
                <a:off x="2936876" y="2444750"/>
                <a:ext cx="881063" cy="863600"/>
              </a:xfrm>
              <a:custGeom>
                <a:avLst/>
                <a:gdLst>
                  <a:gd name="T0" fmla="*/ 2147483647 w 555"/>
                  <a:gd name="T1" fmla="*/ 2147483647 h 544"/>
                  <a:gd name="T2" fmla="*/ 2147483647 w 555"/>
                  <a:gd name="T3" fmla="*/ 2147483647 h 544"/>
                  <a:gd name="T4" fmla="*/ 0 w 555"/>
                  <a:gd name="T5" fmla="*/ 2147483647 h 544"/>
                  <a:gd name="T6" fmla="*/ 2147483647 w 555"/>
                  <a:gd name="T7" fmla="*/ 0 h 544"/>
                  <a:gd name="T8" fmla="*/ 2147483647 w 555"/>
                  <a:gd name="T9" fmla="*/ 2147483647 h 5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5" h="544">
                    <a:moveTo>
                      <a:pt x="555" y="337"/>
                    </a:moveTo>
                    <a:lnTo>
                      <a:pt x="195" y="544"/>
                    </a:lnTo>
                    <a:lnTo>
                      <a:pt x="0" y="207"/>
                    </a:lnTo>
                    <a:lnTo>
                      <a:pt x="360" y="0"/>
                    </a:lnTo>
                    <a:lnTo>
                      <a:pt x="555" y="337"/>
                    </a:ln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4" name="Freeform 82"/>
              <p:cNvSpPr>
                <a:spLocks/>
              </p:cNvSpPr>
              <p:nvPr/>
            </p:nvSpPr>
            <p:spPr bwMode="auto">
              <a:xfrm>
                <a:off x="2320926" y="1660525"/>
                <a:ext cx="1376363" cy="1293813"/>
              </a:xfrm>
              <a:custGeom>
                <a:avLst/>
                <a:gdLst>
                  <a:gd name="T0" fmla="*/ 2147483647 w 525"/>
                  <a:gd name="T1" fmla="*/ 2147483647 h 493"/>
                  <a:gd name="T2" fmla="*/ 2147483647 w 525"/>
                  <a:gd name="T3" fmla="*/ 2147483647 h 493"/>
                  <a:gd name="T4" fmla="*/ 2147483647 w 525"/>
                  <a:gd name="T5" fmla="*/ 2147483647 h 493"/>
                  <a:gd name="T6" fmla="*/ 2147483647 w 525"/>
                  <a:gd name="T7" fmla="*/ 2147483647 h 493"/>
                  <a:gd name="T8" fmla="*/ 2147483647 w 525"/>
                  <a:gd name="T9" fmla="*/ 2147483647 h 493"/>
                  <a:gd name="T10" fmla="*/ 2147483647 w 525"/>
                  <a:gd name="T11" fmla="*/ 2147483647 h 493"/>
                  <a:gd name="T12" fmla="*/ 2147483647 w 525"/>
                  <a:gd name="T13" fmla="*/ 2147483647 h 493"/>
                  <a:gd name="T14" fmla="*/ 2147483647 w 525"/>
                  <a:gd name="T15" fmla="*/ 2147483647 h 493"/>
                  <a:gd name="T16" fmla="*/ 2147483647 w 525"/>
                  <a:gd name="T17" fmla="*/ 2147483647 h 4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5" h="493">
                    <a:moveTo>
                      <a:pt x="504" y="219"/>
                    </a:moveTo>
                    <a:cubicBezTo>
                      <a:pt x="525" y="255"/>
                      <a:pt x="517" y="298"/>
                      <a:pt x="487" y="316"/>
                    </a:cubicBezTo>
                    <a:cubicBezTo>
                      <a:pt x="210" y="475"/>
                      <a:pt x="210" y="475"/>
                      <a:pt x="210" y="475"/>
                    </a:cubicBezTo>
                    <a:cubicBezTo>
                      <a:pt x="180" y="493"/>
                      <a:pt x="138" y="478"/>
                      <a:pt x="117" y="442"/>
                    </a:cubicBezTo>
                    <a:cubicBezTo>
                      <a:pt x="21" y="274"/>
                      <a:pt x="21" y="274"/>
                      <a:pt x="21" y="274"/>
                    </a:cubicBezTo>
                    <a:cubicBezTo>
                      <a:pt x="0" y="238"/>
                      <a:pt x="8" y="195"/>
                      <a:pt x="38" y="178"/>
                    </a:cubicBezTo>
                    <a:cubicBezTo>
                      <a:pt x="315" y="18"/>
                      <a:pt x="315" y="18"/>
                      <a:pt x="315" y="18"/>
                    </a:cubicBezTo>
                    <a:cubicBezTo>
                      <a:pt x="345" y="0"/>
                      <a:pt x="387" y="15"/>
                      <a:pt x="407" y="51"/>
                    </a:cubicBezTo>
                    <a:lnTo>
                      <a:pt x="504" y="219"/>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5" name="Freeform 83"/>
              <p:cNvSpPr>
                <a:spLocks/>
              </p:cNvSpPr>
              <p:nvPr/>
            </p:nvSpPr>
            <p:spPr bwMode="auto">
              <a:xfrm>
                <a:off x="2949576" y="2525713"/>
                <a:ext cx="841375" cy="633413"/>
              </a:xfrm>
              <a:custGeom>
                <a:avLst/>
                <a:gdLst>
                  <a:gd name="T0" fmla="*/ 2147483647 w 530"/>
                  <a:gd name="T1" fmla="*/ 2147483647 h 399"/>
                  <a:gd name="T2" fmla="*/ 2147483647 w 530"/>
                  <a:gd name="T3" fmla="*/ 2147483647 h 399"/>
                  <a:gd name="T4" fmla="*/ 0 w 530"/>
                  <a:gd name="T5" fmla="*/ 2147483647 h 399"/>
                  <a:gd name="T6" fmla="*/ 2147483647 w 530"/>
                  <a:gd name="T7" fmla="*/ 0 h 399"/>
                  <a:gd name="T8" fmla="*/ 2147483647 w 530"/>
                  <a:gd name="T9" fmla="*/ 2147483647 h 3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0" h="399">
                    <a:moveTo>
                      <a:pt x="530" y="139"/>
                    </a:moveTo>
                    <a:lnTo>
                      <a:pt x="81" y="399"/>
                    </a:lnTo>
                    <a:lnTo>
                      <a:pt x="0" y="260"/>
                    </a:lnTo>
                    <a:lnTo>
                      <a:pt x="451" y="0"/>
                    </a:lnTo>
                    <a:lnTo>
                      <a:pt x="530" y="139"/>
                    </a:lnTo>
                    <a:close/>
                  </a:path>
                </a:pathLst>
              </a:custGeom>
              <a:solidFill>
                <a:srgbClr val="FEFA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6" name="Freeform 84"/>
              <p:cNvSpPr>
                <a:spLocks/>
              </p:cNvSpPr>
              <p:nvPr/>
            </p:nvSpPr>
            <p:spPr bwMode="auto">
              <a:xfrm>
                <a:off x="3657601" y="2525713"/>
                <a:ext cx="133350" cy="293688"/>
              </a:xfrm>
              <a:custGeom>
                <a:avLst/>
                <a:gdLst>
                  <a:gd name="T0" fmla="*/ 2147483647 w 84"/>
                  <a:gd name="T1" fmla="*/ 2147483647 h 185"/>
                  <a:gd name="T2" fmla="*/ 0 w 84"/>
                  <a:gd name="T3" fmla="*/ 2147483647 h 185"/>
                  <a:gd name="T4" fmla="*/ 0 w 84"/>
                  <a:gd name="T5" fmla="*/ 0 h 185"/>
                  <a:gd name="T6" fmla="*/ 2147483647 w 84"/>
                  <a:gd name="T7" fmla="*/ 0 h 185"/>
                  <a:gd name="T8" fmla="*/ 2147483647 w 84"/>
                  <a:gd name="T9" fmla="*/ 2147483647 h 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185">
                    <a:moveTo>
                      <a:pt x="84" y="139"/>
                    </a:moveTo>
                    <a:lnTo>
                      <a:pt x="0" y="185"/>
                    </a:lnTo>
                    <a:lnTo>
                      <a:pt x="0" y="0"/>
                    </a:lnTo>
                    <a:lnTo>
                      <a:pt x="5" y="0"/>
                    </a:lnTo>
                    <a:lnTo>
                      <a:pt x="84" y="139"/>
                    </a:lnTo>
                    <a:close/>
                  </a:path>
                </a:pathLst>
              </a:custGeom>
              <a:solidFill>
                <a:srgbClr val="BFBC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7" name="Freeform 85"/>
              <p:cNvSpPr>
                <a:spLocks/>
              </p:cNvSpPr>
              <p:nvPr/>
            </p:nvSpPr>
            <p:spPr bwMode="auto">
              <a:xfrm>
                <a:off x="3000376" y="2701925"/>
                <a:ext cx="1381125" cy="915988"/>
              </a:xfrm>
              <a:custGeom>
                <a:avLst/>
                <a:gdLst>
                  <a:gd name="T0" fmla="*/ 2147483647 w 870"/>
                  <a:gd name="T1" fmla="*/ 2147483647 h 577"/>
                  <a:gd name="T2" fmla="*/ 2147483647 w 870"/>
                  <a:gd name="T3" fmla="*/ 2147483647 h 577"/>
                  <a:gd name="T4" fmla="*/ 0 w 870"/>
                  <a:gd name="T5" fmla="*/ 2147483647 h 577"/>
                  <a:gd name="T6" fmla="*/ 2147483647 w 870"/>
                  <a:gd name="T7" fmla="*/ 0 h 577"/>
                  <a:gd name="T8" fmla="*/ 2147483647 w 870"/>
                  <a:gd name="T9" fmla="*/ 2147483647 h 5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0" h="577">
                    <a:moveTo>
                      <a:pt x="870" y="577"/>
                    </a:moveTo>
                    <a:lnTo>
                      <a:pt x="150" y="577"/>
                    </a:lnTo>
                    <a:lnTo>
                      <a:pt x="0" y="316"/>
                    </a:lnTo>
                    <a:lnTo>
                      <a:pt x="548" y="0"/>
                    </a:lnTo>
                    <a:lnTo>
                      <a:pt x="870" y="577"/>
                    </a:lnTo>
                    <a:close/>
                  </a:path>
                </a:pathLst>
              </a:custGeom>
              <a:solidFill>
                <a:srgbClr val="473F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8" name="Freeform 86"/>
              <p:cNvSpPr>
                <a:spLocks/>
              </p:cNvSpPr>
              <p:nvPr/>
            </p:nvSpPr>
            <p:spPr bwMode="auto">
              <a:xfrm>
                <a:off x="3657601" y="2701925"/>
                <a:ext cx="723900" cy="915988"/>
              </a:xfrm>
              <a:custGeom>
                <a:avLst/>
                <a:gdLst>
                  <a:gd name="T0" fmla="*/ 2147483647 w 456"/>
                  <a:gd name="T1" fmla="*/ 2147483647 h 577"/>
                  <a:gd name="T2" fmla="*/ 0 w 456"/>
                  <a:gd name="T3" fmla="*/ 2147483647 h 577"/>
                  <a:gd name="T4" fmla="*/ 0 w 456"/>
                  <a:gd name="T5" fmla="*/ 2147483647 h 577"/>
                  <a:gd name="T6" fmla="*/ 2147483647 w 456"/>
                  <a:gd name="T7" fmla="*/ 0 h 577"/>
                  <a:gd name="T8" fmla="*/ 2147483647 w 456"/>
                  <a:gd name="T9" fmla="*/ 2147483647 h 5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577">
                    <a:moveTo>
                      <a:pt x="456" y="577"/>
                    </a:moveTo>
                    <a:lnTo>
                      <a:pt x="0" y="577"/>
                    </a:lnTo>
                    <a:lnTo>
                      <a:pt x="0" y="74"/>
                    </a:lnTo>
                    <a:lnTo>
                      <a:pt x="134" y="0"/>
                    </a:lnTo>
                    <a:lnTo>
                      <a:pt x="456" y="577"/>
                    </a:lnTo>
                    <a:close/>
                  </a:path>
                </a:pathLst>
              </a:custGeom>
              <a:solidFill>
                <a:srgbClr val="352F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9" name="Freeform 87"/>
              <p:cNvSpPr>
                <a:spLocks/>
              </p:cNvSpPr>
              <p:nvPr/>
            </p:nvSpPr>
            <p:spPr bwMode="auto">
              <a:xfrm>
                <a:off x="3549651" y="2616200"/>
                <a:ext cx="173038" cy="169863"/>
              </a:xfrm>
              <a:custGeom>
                <a:avLst/>
                <a:gdLst>
                  <a:gd name="T0" fmla="*/ 2147483647 w 66"/>
                  <a:gd name="T1" fmla="*/ 2147483647 h 65"/>
                  <a:gd name="T2" fmla="*/ 2147483647 w 66"/>
                  <a:gd name="T3" fmla="*/ 2147483647 h 65"/>
                  <a:gd name="T4" fmla="*/ 2147483647 w 66"/>
                  <a:gd name="T5" fmla="*/ 2147483647 h 65"/>
                  <a:gd name="T6" fmla="*/ 2147483647 w 66"/>
                  <a:gd name="T7" fmla="*/ 2147483647 h 65"/>
                  <a:gd name="T8" fmla="*/ 2147483647 w 66"/>
                  <a:gd name="T9" fmla="*/ 2147483647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65">
                    <a:moveTo>
                      <a:pt x="58" y="18"/>
                    </a:moveTo>
                    <a:cubicBezTo>
                      <a:pt x="66" y="32"/>
                      <a:pt x="61" y="49"/>
                      <a:pt x="47" y="57"/>
                    </a:cubicBezTo>
                    <a:cubicBezTo>
                      <a:pt x="34" y="65"/>
                      <a:pt x="16" y="61"/>
                      <a:pt x="8" y="47"/>
                    </a:cubicBezTo>
                    <a:cubicBezTo>
                      <a:pt x="0" y="33"/>
                      <a:pt x="5" y="16"/>
                      <a:pt x="19" y="8"/>
                    </a:cubicBezTo>
                    <a:cubicBezTo>
                      <a:pt x="32" y="0"/>
                      <a:pt x="50" y="4"/>
                      <a:pt x="58" y="18"/>
                    </a:cubicBezTo>
                    <a:close/>
                  </a:path>
                </a:pathLst>
              </a:custGeom>
              <a:solidFill>
                <a:srgbClr val="F9E5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20" name="Freeform 88"/>
              <p:cNvSpPr>
                <a:spLocks/>
              </p:cNvSpPr>
              <p:nvPr/>
            </p:nvSpPr>
            <p:spPr bwMode="auto">
              <a:xfrm>
                <a:off x="0" y="1663700"/>
                <a:ext cx="592138" cy="354013"/>
              </a:xfrm>
              <a:custGeom>
                <a:avLst/>
                <a:gdLst>
                  <a:gd name="T0" fmla="*/ 2147483647 w 226"/>
                  <a:gd name="T1" fmla="*/ 2147483647 h 135"/>
                  <a:gd name="T2" fmla="*/ 2147483647 w 226"/>
                  <a:gd name="T3" fmla="*/ 2147483647 h 135"/>
                  <a:gd name="T4" fmla="*/ 2147483647 w 226"/>
                  <a:gd name="T5" fmla="*/ 2147483647 h 135"/>
                  <a:gd name="T6" fmla="*/ 2147483647 w 226"/>
                  <a:gd name="T7" fmla="*/ 2147483647 h 135"/>
                  <a:gd name="T8" fmla="*/ 2147483647 w 226"/>
                  <a:gd name="T9" fmla="*/ 2147483647 h 135"/>
                  <a:gd name="T10" fmla="*/ 2147483647 w 226"/>
                  <a:gd name="T11" fmla="*/ 2147483647 h 135"/>
                  <a:gd name="T12" fmla="*/ 2147483647 w 226"/>
                  <a:gd name="T13" fmla="*/ 2147483647 h 135"/>
                  <a:gd name="T14" fmla="*/ 2147483647 w 226"/>
                  <a:gd name="T15" fmla="*/ 2147483647 h 135"/>
                  <a:gd name="T16" fmla="*/ 2147483647 w 226"/>
                  <a:gd name="T17" fmla="*/ 2147483647 h 1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6" h="135">
                    <a:moveTo>
                      <a:pt x="8" y="100"/>
                    </a:moveTo>
                    <a:cubicBezTo>
                      <a:pt x="13" y="122"/>
                      <a:pt x="34" y="135"/>
                      <a:pt x="56" y="130"/>
                    </a:cubicBezTo>
                    <a:cubicBezTo>
                      <a:pt x="191" y="99"/>
                      <a:pt x="191" y="99"/>
                      <a:pt x="191" y="99"/>
                    </a:cubicBezTo>
                    <a:cubicBezTo>
                      <a:pt x="212" y="94"/>
                      <a:pt x="226" y="73"/>
                      <a:pt x="221" y="51"/>
                    </a:cubicBezTo>
                    <a:cubicBezTo>
                      <a:pt x="217" y="35"/>
                      <a:pt x="217" y="35"/>
                      <a:pt x="217" y="35"/>
                    </a:cubicBezTo>
                    <a:cubicBezTo>
                      <a:pt x="212" y="14"/>
                      <a:pt x="191" y="0"/>
                      <a:pt x="169" y="5"/>
                    </a:cubicBezTo>
                    <a:cubicBezTo>
                      <a:pt x="34" y="36"/>
                      <a:pt x="34" y="36"/>
                      <a:pt x="34" y="36"/>
                    </a:cubicBezTo>
                    <a:cubicBezTo>
                      <a:pt x="13" y="41"/>
                      <a:pt x="0" y="63"/>
                      <a:pt x="4" y="84"/>
                    </a:cubicBezTo>
                    <a:lnTo>
                      <a:pt x="8" y="100"/>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21" name="Freeform 89"/>
              <p:cNvSpPr>
                <a:spLocks/>
              </p:cNvSpPr>
              <p:nvPr/>
            </p:nvSpPr>
            <p:spPr bwMode="auto">
              <a:xfrm>
                <a:off x="330201" y="1697038"/>
                <a:ext cx="217488" cy="220663"/>
              </a:xfrm>
              <a:custGeom>
                <a:avLst/>
                <a:gdLst>
                  <a:gd name="T0" fmla="*/ 2147483647 w 83"/>
                  <a:gd name="T1" fmla="*/ 2147483647 h 84"/>
                  <a:gd name="T2" fmla="*/ 2147483647 w 83"/>
                  <a:gd name="T3" fmla="*/ 2147483647 h 84"/>
                  <a:gd name="T4" fmla="*/ 2147483647 w 83"/>
                  <a:gd name="T5" fmla="*/ 2147483647 h 84"/>
                  <a:gd name="T6" fmla="*/ 2147483647 w 83"/>
                  <a:gd name="T7" fmla="*/ 2147483647 h 84"/>
                  <a:gd name="T8" fmla="*/ 2147483647 w 83"/>
                  <a:gd name="T9" fmla="*/ 2147483647 h 84"/>
                  <a:gd name="T10" fmla="*/ 2147483647 w 83"/>
                  <a:gd name="T11" fmla="*/ 2147483647 h 84"/>
                  <a:gd name="T12" fmla="*/ 2147483647 w 83"/>
                  <a:gd name="T13" fmla="*/ 2147483647 h 84"/>
                  <a:gd name="T14" fmla="*/ 2147483647 w 83"/>
                  <a:gd name="T15" fmla="*/ 2147483647 h 84"/>
                  <a:gd name="T16" fmla="*/ 2147483647 w 83"/>
                  <a:gd name="T17" fmla="*/ 2147483647 h 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 h="84">
                    <a:moveTo>
                      <a:pt x="7" y="57"/>
                    </a:moveTo>
                    <a:cubicBezTo>
                      <a:pt x="11" y="73"/>
                      <a:pt x="27" y="84"/>
                      <a:pt x="44" y="80"/>
                    </a:cubicBezTo>
                    <a:cubicBezTo>
                      <a:pt x="55" y="77"/>
                      <a:pt x="55" y="77"/>
                      <a:pt x="55" y="77"/>
                    </a:cubicBezTo>
                    <a:cubicBezTo>
                      <a:pt x="72" y="73"/>
                      <a:pt x="83" y="57"/>
                      <a:pt x="79" y="40"/>
                    </a:cubicBezTo>
                    <a:cubicBezTo>
                      <a:pt x="76" y="27"/>
                      <a:pt x="76" y="27"/>
                      <a:pt x="76" y="27"/>
                    </a:cubicBezTo>
                    <a:cubicBezTo>
                      <a:pt x="72" y="11"/>
                      <a:pt x="55" y="0"/>
                      <a:pt x="39" y="4"/>
                    </a:cubicBezTo>
                    <a:cubicBezTo>
                      <a:pt x="27" y="7"/>
                      <a:pt x="27" y="7"/>
                      <a:pt x="27" y="7"/>
                    </a:cubicBezTo>
                    <a:cubicBezTo>
                      <a:pt x="10" y="11"/>
                      <a:pt x="0" y="27"/>
                      <a:pt x="4" y="44"/>
                    </a:cubicBezTo>
                    <a:lnTo>
                      <a:pt x="7" y="57"/>
                    </a:lnTo>
                    <a:close/>
                  </a:path>
                </a:pathLst>
              </a:cu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grpSp>
        <p:grpSp>
          <p:nvGrpSpPr>
            <p:cNvPr id="28683" name="组合 33"/>
            <p:cNvGrpSpPr>
              <a:grpSpLocks/>
            </p:cNvGrpSpPr>
            <p:nvPr/>
          </p:nvGrpSpPr>
          <p:grpSpPr bwMode="auto">
            <a:xfrm>
              <a:off x="2063154" y="659842"/>
              <a:ext cx="773981" cy="773981"/>
              <a:chOff x="0" y="0"/>
              <a:chExt cx="773981" cy="773981"/>
            </a:xfrm>
          </p:grpSpPr>
          <p:sp>
            <p:nvSpPr>
              <p:cNvPr id="28687" name="椭圆 41"/>
              <p:cNvSpPr>
                <a:spLocks noChangeArrowheads="1"/>
              </p:cNvSpPr>
              <p:nvPr/>
            </p:nvSpPr>
            <p:spPr bwMode="auto">
              <a:xfrm>
                <a:off x="0" y="0"/>
                <a:ext cx="773981" cy="773981"/>
              </a:xfrm>
              <a:prstGeom prst="ellipse">
                <a:avLst/>
              </a:pr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pic>
            <p:nvPicPr>
              <p:cNvPr id="28688" name="组合 4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08" y="195814"/>
                <a:ext cx="414110" cy="40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84" name="组合 36"/>
            <p:cNvGrpSpPr>
              <a:grpSpLocks/>
            </p:cNvGrpSpPr>
            <p:nvPr/>
          </p:nvGrpSpPr>
          <p:grpSpPr bwMode="auto">
            <a:xfrm>
              <a:off x="1012182" y="1187100"/>
              <a:ext cx="773981" cy="773981"/>
              <a:chOff x="0" y="0"/>
              <a:chExt cx="773981" cy="773981"/>
            </a:xfrm>
          </p:grpSpPr>
          <p:sp>
            <p:nvSpPr>
              <p:cNvPr id="28685" name="椭圆 39"/>
              <p:cNvSpPr>
                <a:spLocks noChangeArrowheads="1"/>
              </p:cNvSpPr>
              <p:nvPr/>
            </p:nvSpPr>
            <p:spPr bwMode="auto">
              <a:xfrm>
                <a:off x="0" y="0"/>
                <a:ext cx="773981" cy="773981"/>
              </a:xfrm>
              <a:prstGeom prst="ellipse">
                <a:avLst/>
              </a:prstGeom>
              <a:solidFill>
                <a:srgbClr val="C200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sp>
            <p:nvSpPr>
              <p:cNvPr id="28686" name="Freeform 363"/>
              <p:cNvSpPr>
                <a:spLocks/>
              </p:cNvSpPr>
              <p:nvPr/>
            </p:nvSpPr>
            <p:spPr bwMode="auto">
              <a:xfrm rot="-1586594">
                <a:off x="170193" y="225670"/>
                <a:ext cx="433592" cy="312712"/>
              </a:xfrm>
              <a:custGeom>
                <a:avLst/>
                <a:gdLst>
                  <a:gd name="T0" fmla="*/ 2147483647 w 291"/>
                  <a:gd name="T1" fmla="*/ 2147483647 h 210"/>
                  <a:gd name="T2" fmla="*/ 2147483647 w 291"/>
                  <a:gd name="T3" fmla="*/ 2147483647 h 210"/>
                  <a:gd name="T4" fmla="*/ 2147483647 w 291"/>
                  <a:gd name="T5" fmla="*/ 0 h 210"/>
                  <a:gd name="T6" fmla="*/ 2147483647 w 291"/>
                  <a:gd name="T7" fmla="*/ 2147483647 h 210"/>
                  <a:gd name="T8" fmla="*/ 2147483647 w 291"/>
                  <a:gd name="T9" fmla="*/ 2147483647 h 210"/>
                  <a:gd name="T10" fmla="*/ 2147483647 w 291"/>
                  <a:gd name="T11" fmla="*/ 2147483647 h 210"/>
                  <a:gd name="T12" fmla="*/ 2147483647 w 291"/>
                  <a:gd name="T13" fmla="*/ 2147483647 h 210"/>
                  <a:gd name="T14" fmla="*/ 2147483647 w 291"/>
                  <a:gd name="T15" fmla="*/ 2147483647 h 210"/>
                  <a:gd name="T16" fmla="*/ 2147483647 w 291"/>
                  <a:gd name="T17" fmla="*/ 2147483647 h 210"/>
                  <a:gd name="T18" fmla="*/ 2147483647 w 291"/>
                  <a:gd name="T19" fmla="*/ 2147483647 h 210"/>
                  <a:gd name="T20" fmla="*/ 2147483647 w 291"/>
                  <a:gd name="T21" fmla="*/ 2147483647 h 210"/>
                  <a:gd name="T22" fmla="*/ 2147483647 w 291"/>
                  <a:gd name="T23" fmla="*/ 2147483647 h 210"/>
                  <a:gd name="T24" fmla="*/ 2147483647 w 291"/>
                  <a:gd name="T25" fmla="*/ 2147483647 h 210"/>
                  <a:gd name="T26" fmla="*/ 2147483647 w 291"/>
                  <a:gd name="T27" fmla="*/ 2147483647 h 210"/>
                  <a:gd name="T28" fmla="*/ 2147483647 w 291"/>
                  <a:gd name="T29" fmla="*/ 2147483647 h 210"/>
                  <a:gd name="T30" fmla="*/ 2147483647 w 291"/>
                  <a:gd name="T31" fmla="*/ 2147483647 h 210"/>
                  <a:gd name="T32" fmla="*/ 2147483647 w 291"/>
                  <a:gd name="T33" fmla="*/ 2147483647 h 210"/>
                  <a:gd name="T34" fmla="*/ 2147483647 w 291"/>
                  <a:gd name="T35" fmla="*/ 2147483647 h 210"/>
                  <a:gd name="T36" fmla="*/ 2147483647 w 291"/>
                  <a:gd name="T37" fmla="*/ 2147483647 h 210"/>
                  <a:gd name="T38" fmla="*/ 2147483647 w 291"/>
                  <a:gd name="T39" fmla="*/ 2147483647 h 210"/>
                  <a:gd name="T40" fmla="*/ 2147483647 w 291"/>
                  <a:gd name="T41" fmla="*/ 2147483647 h 210"/>
                  <a:gd name="T42" fmla="*/ 2147483647 w 291"/>
                  <a:gd name="T43" fmla="*/ 2147483647 h 210"/>
                  <a:gd name="T44" fmla="*/ 2147483647 w 291"/>
                  <a:gd name="T45" fmla="*/ 2147483647 h 210"/>
                  <a:gd name="T46" fmla="*/ 2147483647 w 291"/>
                  <a:gd name="T47" fmla="*/ 2147483647 h 210"/>
                  <a:gd name="T48" fmla="*/ 2147483647 w 291"/>
                  <a:gd name="T49" fmla="*/ 2147483647 h 210"/>
                  <a:gd name="T50" fmla="*/ 2147483647 w 291"/>
                  <a:gd name="T51" fmla="*/ 2147483647 h 210"/>
                  <a:gd name="T52" fmla="*/ 2147483647 w 291"/>
                  <a:gd name="T53" fmla="*/ 2147483647 h 210"/>
                  <a:gd name="T54" fmla="*/ 2147483647 w 291"/>
                  <a:gd name="T55" fmla="*/ 2147483647 h 210"/>
                  <a:gd name="T56" fmla="*/ 2147483647 w 291"/>
                  <a:gd name="T57" fmla="*/ 2147483647 h 2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91" h="210">
                    <a:moveTo>
                      <a:pt x="287" y="75"/>
                    </a:moveTo>
                    <a:cubicBezTo>
                      <a:pt x="275" y="61"/>
                      <a:pt x="230" y="24"/>
                      <a:pt x="230" y="24"/>
                    </a:cubicBezTo>
                    <a:cubicBezTo>
                      <a:pt x="223" y="0"/>
                      <a:pt x="223" y="0"/>
                      <a:pt x="223" y="0"/>
                    </a:cubicBezTo>
                    <a:cubicBezTo>
                      <a:pt x="173" y="63"/>
                      <a:pt x="173" y="63"/>
                      <a:pt x="173" y="63"/>
                    </a:cubicBezTo>
                    <a:cubicBezTo>
                      <a:pt x="35" y="63"/>
                      <a:pt x="35" y="63"/>
                      <a:pt x="35" y="63"/>
                    </a:cubicBezTo>
                    <a:cubicBezTo>
                      <a:pt x="35" y="63"/>
                      <a:pt x="34" y="63"/>
                      <a:pt x="34" y="63"/>
                    </a:cubicBezTo>
                    <a:cubicBezTo>
                      <a:pt x="33" y="63"/>
                      <a:pt x="33" y="63"/>
                      <a:pt x="33" y="63"/>
                    </a:cubicBezTo>
                    <a:cubicBezTo>
                      <a:pt x="33" y="63"/>
                      <a:pt x="33" y="63"/>
                      <a:pt x="33" y="63"/>
                    </a:cubicBezTo>
                    <a:cubicBezTo>
                      <a:pt x="30" y="64"/>
                      <a:pt x="28" y="65"/>
                      <a:pt x="26" y="68"/>
                    </a:cubicBezTo>
                    <a:cubicBezTo>
                      <a:pt x="3" y="104"/>
                      <a:pt x="3" y="104"/>
                      <a:pt x="3" y="104"/>
                    </a:cubicBezTo>
                    <a:cubicBezTo>
                      <a:pt x="0" y="109"/>
                      <a:pt x="2" y="115"/>
                      <a:pt x="6" y="118"/>
                    </a:cubicBezTo>
                    <a:cubicBezTo>
                      <a:pt x="8" y="119"/>
                      <a:pt x="10" y="119"/>
                      <a:pt x="11" y="119"/>
                    </a:cubicBezTo>
                    <a:cubicBezTo>
                      <a:pt x="15" y="119"/>
                      <a:pt x="18" y="118"/>
                      <a:pt x="20" y="115"/>
                    </a:cubicBezTo>
                    <a:cubicBezTo>
                      <a:pt x="33" y="94"/>
                      <a:pt x="33" y="94"/>
                      <a:pt x="33" y="94"/>
                    </a:cubicBezTo>
                    <a:cubicBezTo>
                      <a:pt x="33" y="132"/>
                      <a:pt x="33" y="132"/>
                      <a:pt x="33" y="132"/>
                    </a:cubicBezTo>
                    <a:cubicBezTo>
                      <a:pt x="33" y="132"/>
                      <a:pt x="33" y="132"/>
                      <a:pt x="33" y="132"/>
                    </a:cubicBezTo>
                    <a:cubicBezTo>
                      <a:pt x="33" y="198"/>
                      <a:pt x="33" y="198"/>
                      <a:pt x="33" y="198"/>
                    </a:cubicBezTo>
                    <a:cubicBezTo>
                      <a:pt x="33" y="205"/>
                      <a:pt x="38" y="210"/>
                      <a:pt x="45" y="210"/>
                    </a:cubicBezTo>
                    <a:cubicBezTo>
                      <a:pt x="51" y="210"/>
                      <a:pt x="57" y="205"/>
                      <a:pt x="57" y="198"/>
                    </a:cubicBezTo>
                    <a:cubicBezTo>
                      <a:pt x="57" y="134"/>
                      <a:pt x="57" y="134"/>
                      <a:pt x="57" y="134"/>
                    </a:cubicBezTo>
                    <a:cubicBezTo>
                      <a:pt x="192" y="146"/>
                      <a:pt x="192" y="146"/>
                      <a:pt x="192" y="146"/>
                    </a:cubicBezTo>
                    <a:cubicBezTo>
                      <a:pt x="192" y="198"/>
                      <a:pt x="192" y="198"/>
                      <a:pt x="192" y="198"/>
                    </a:cubicBezTo>
                    <a:cubicBezTo>
                      <a:pt x="192" y="205"/>
                      <a:pt x="197" y="210"/>
                      <a:pt x="204" y="210"/>
                    </a:cubicBezTo>
                    <a:cubicBezTo>
                      <a:pt x="210" y="210"/>
                      <a:pt x="216" y="205"/>
                      <a:pt x="216" y="198"/>
                    </a:cubicBezTo>
                    <a:cubicBezTo>
                      <a:pt x="216" y="148"/>
                      <a:pt x="216" y="148"/>
                      <a:pt x="216" y="148"/>
                    </a:cubicBezTo>
                    <a:cubicBezTo>
                      <a:pt x="216" y="125"/>
                      <a:pt x="216" y="125"/>
                      <a:pt x="216" y="125"/>
                    </a:cubicBezTo>
                    <a:cubicBezTo>
                      <a:pt x="216" y="90"/>
                      <a:pt x="216" y="90"/>
                      <a:pt x="216" y="90"/>
                    </a:cubicBezTo>
                    <a:cubicBezTo>
                      <a:pt x="288" y="85"/>
                      <a:pt x="288" y="85"/>
                      <a:pt x="288" y="85"/>
                    </a:cubicBezTo>
                    <a:cubicBezTo>
                      <a:pt x="288" y="83"/>
                      <a:pt x="291" y="80"/>
                      <a:pt x="287" y="7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grpSp>
      </p:grpSp>
      <p:sp>
        <p:nvSpPr>
          <p:cNvPr id="28676" name="椭圆 87"/>
          <p:cNvSpPr>
            <a:spLocks noChangeArrowheads="1"/>
          </p:cNvSpPr>
          <p:nvPr/>
        </p:nvSpPr>
        <p:spPr bwMode="auto">
          <a:xfrm>
            <a:off x="2952751" y="3117851"/>
            <a:ext cx="812800" cy="812800"/>
          </a:xfrm>
          <a:prstGeom prst="ellipse">
            <a:avLst/>
          </a:pr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sp>
        <p:nvSpPr>
          <p:cNvPr id="28677" name="Freeform 208"/>
          <p:cNvSpPr>
            <a:spLocks noEditPoints="1"/>
          </p:cNvSpPr>
          <p:nvPr/>
        </p:nvSpPr>
        <p:spPr bwMode="auto">
          <a:xfrm>
            <a:off x="3187700" y="3317875"/>
            <a:ext cx="338139" cy="388939"/>
          </a:xfrm>
          <a:custGeom>
            <a:avLst/>
            <a:gdLst>
              <a:gd name="T0" fmla="*/ 2147483647 w 252"/>
              <a:gd name="T1" fmla="*/ 2147483647 h 288"/>
              <a:gd name="T2" fmla="*/ 2147483647 w 252"/>
              <a:gd name="T3" fmla="*/ 2147483647 h 288"/>
              <a:gd name="T4" fmla="*/ 2147483647 w 252"/>
              <a:gd name="T5" fmla="*/ 2147483647 h 288"/>
              <a:gd name="T6" fmla="*/ 2147483647 w 252"/>
              <a:gd name="T7" fmla="*/ 2147483647 h 288"/>
              <a:gd name="T8" fmla="*/ 2147483647 w 252"/>
              <a:gd name="T9" fmla="*/ 2147483647 h 288"/>
              <a:gd name="T10" fmla="*/ 2147483647 w 252"/>
              <a:gd name="T11" fmla="*/ 0 h 288"/>
              <a:gd name="T12" fmla="*/ 2147483647 w 252"/>
              <a:gd name="T13" fmla="*/ 2147483647 h 288"/>
              <a:gd name="T14" fmla="*/ 2147483647 w 252"/>
              <a:gd name="T15" fmla="*/ 2147483647 h 288"/>
              <a:gd name="T16" fmla="*/ 2147483647 w 252"/>
              <a:gd name="T17" fmla="*/ 2147483647 h 288"/>
              <a:gd name="T18" fmla="*/ 2147483647 w 252"/>
              <a:gd name="T19" fmla="*/ 2147483647 h 288"/>
              <a:gd name="T20" fmla="*/ 2147483647 w 252"/>
              <a:gd name="T21" fmla="*/ 2147483647 h 288"/>
              <a:gd name="T22" fmla="*/ 0 w 252"/>
              <a:gd name="T23" fmla="*/ 2147483647 h 288"/>
              <a:gd name="T24" fmla="*/ 2147483647 w 252"/>
              <a:gd name="T25" fmla="*/ 2147483647 h 288"/>
              <a:gd name="T26" fmla="*/ 2147483647 w 252"/>
              <a:gd name="T27" fmla="*/ 2147483647 h 288"/>
              <a:gd name="T28" fmla="*/ 2147483647 w 252"/>
              <a:gd name="T29" fmla="*/ 2147483647 h 288"/>
              <a:gd name="T30" fmla="*/ 2147483647 w 252"/>
              <a:gd name="T31" fmla="*/ 2147483647 h 288"/>
              <a:gd name="T32" fmla="*/ 2147483647 w 252"/>
              <a:gd name="T33" fmla="*/ 2147483647 h 288"/>
              <a:gd name="T34" fmla="*/ 2147483647 w 252"/>
              <a:gd name="T35" fmla="*/ 2147483647 h 288"/>
              <a:gd name="T36" fmla="*/ 2147483647 w 252"/>
              <a:gd name="T37" fmla="*/ 2147483647 h 288"/>
              <a:gd name="T38" fmla="*/ 2147483647 w 252"/>
              <a:gd name="T39" fmla="*/ 2147483647 h 288"/>
              <a:gd name="T40" fmla="*/ 2147483647 w 252"/>
              <a:gd name="T41" fmla="*/ 2147483647 h 288"/>
              <a:gd name="T42" fmla="*/ 2147483647 w 252"/>
              <a:gd name="T43" fmla="*/ 2147483647 h 288"/>
              <a:gd name="T44" fmla="*/ 2147483647 w 252"/>
              <a:gd name="T45" fmla="*/ 2147483647 h 288"/>
              <a:gd name="T46" fmla="*/ 2147483647 w 252"/>
              <a:gd name="T47" fmla="*/ 2147483647 h 288"/>
              <a:gd name="T48" fmla="*/ 2147483647 w 252"/>
              <a:gd name="T49" fmla="*/ 2147483647 h 288"/>
              <a:gd name="T50" fmla="*/ 2147483647 w 252"/>
              <a:gd name="T51" fmla="*/ 2147483647 h 288"/>
              <a:gd name="T52" fmla="*/ 2147483647 w 252"/>
              <a:gd name="T53" fmla="*/ 2147483647 h 288"/>
              <a:gd name="T54" fmla="*/ 2147483647 w 252"/>
              <a:gd name="T55" fmla="*/ 2147483647 h 28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52" h="288">
                <a:moveTo>
                  <a:pt x="217" y="204"/>
                </a:moveTo>
                <a:cubicBezTo>
                  <a:pt x="217" y="202"/>
                  <a:pt x="217" y="199"/>
                  <a:pt x="217" y="196"/>
                </a:cubicBezTo>
                <a:cubicBezTo>
                  <a:pt x="217" y="126"/>
                  <a:pt x="217" y="126"/>
                  <a:pt x="217" y="126"/>
                </a:cubicBezTo>
                <a:cubicBezTo>
                  <a:pt x="217" y="86"/>
                  <a:pt x="192" y="53"/>
                  <a:pt x="156" y="40"/>
                </a:cubicBezTo>
                <a:cubicBezTo>
                  <a:pt x="157" y="37"/>
                  <a:pt x="158" y="35"/>
                  <a:pt x="158" y="32"/>
                </a:cubicBezTo>
                <a:cubicBezTo>
                  <a:pt x="158" y="14"/>
                  <a:pt x="143" y="0"/>
                  <a:pt x="126" y="0"/>
                </a:cubicBezTo>
                <a:cubicBezTo>
                  <a:pt x="109" y="0"/>
                  <a:pt x="94" y="14"/>
                  <a:pt x="94" y="32"/>
                </a:cubicBezTo>
                <a:cubicBezTo>
                  <a:pt x="94" y="35"/>
                  <a:pt x="95" y="37"/>
                  <a:pt x="96" y="40"/>
                </a:cubicBezTo>
                <a:cubicBezTo>
                  <a:pt x="60" y="53"/>
                  <a:pt x="35" y="86"/>
                  <a:pt x="35" y="126"/>
                </a:cubicBezTo>
                <a:cubicBezTo>
                  <a:pt x="35" y="196"/>
                  <a:pt x="35" y="196"/>
                  <a:pt x="35" y="196"/>
                </a:cubicBezTo>
                <a:cubicBezTo>
                  <a:pt x="35" y="199"/>
                  <a:pt x="35" y="202"/>
                  <a:pt x="35" y="204"/>
                </a:cubicBezTo>
                <a:cubicBezTo>
                  <a:pt x="0" y="238"/>
                  <a:pt x="0" y="238"/>
                  <a:pt x="0" y="238"/>
                </a:cubicBezTo>
                <a:cubicBezTo>
                  <a:pt x="0" y="246"/>
                  <a:pt x="6" y="252"/>
                  <a:pt x="14" y="252"/>
                </a:cubicBezTo>
                <a:cubicBezTo>
                  <a:pt x="95" y="252"/>
                  <a:pt x="95" y="252"/>
                  <a:pt x="95" y="252"/>
                </a:cubicBezTo>
                <a:cubicBezTo>
                  <a:pt x="95" y="254"/>
                  <a:pt x="94" y="255"/>
                  <a:pt x="94" y="256"/>
                </a:cubicBezTo>
                <a:cubicBezTo>
                  <a:pt x="94" y="274"/>
                  <a:pt x="109" y="288"/>
                  <a:pt x="126" y="288"/>
                </a:cubicBezTo>
                <a:cubicBezTo>
                  <a:pt x="143" y="288"/>
                  <a:pt x="158" y="274"/>
                  <a:pt x="158" y="256"/>
                </a:cubicBezTo>
                <a:cubicBezTo>
                  <a:pt x="158" y="255"/>
                  <a:pt x="157" y="254"/>
                  <a:pt x="157" y="252"/>
                </a:cubicBezTo>
                <a:cubicBezTo>
                  <a:pt x="238" y="252"/>
                  <a:pt x="238" y="252"/>
                  <a:pt x="238" y="252"/>
                </a:cubicBezTo>
                <a:cubicBezTo>
                  <a:pt x="246" y="252"/>
                  <a:pt x="252" y="246"/>
                  <a:pt x="252" y="238"/>
                </a:cubicBezTo>
                <a:lnTo>
                  <a:pt x="217" y="204"/>
                </a:lnTo>
                <a:close/>
                <a:moveTo>
                  <a:pt x="108" y="32"/>
                </a:moveTo>
                <a:cubicBezTo>
                  <a:pt x="108" y="22"/>
                  <a:pt x="116" y="14"/>
                  <a:pt x="126" y="14"/>
                </a:cubicBezTo>
                <a:cubicBezTo>
                  <a:pt x="136" y="14"/>
                  <a:pt x="144" y="22"/>
                  <a:pt x="144" y="32"/>
                </a:cubicBezTo>
                <a:cubicBezTo>
                  <a:pt x="144" y="33"/>
                  <a:pt x="143" y="35"/>
                  <a:pt x="143" y="37"/>
                </a:cubicBezTo>
                <a:cubicBezTo>
                  <a:pt x="137" y="36"/>
                  <a:pt x="132" y="35"/>
                  <a:pt x="126" y="35"/>
                </a:cubicBezTo>
                <a:cubicBezTo>
                  <a:pt x="120" y="35"/>
                  <a:pt x="115" y="36"/>
                  <a:pt x="109" y="37"/>
                </a:cubicBezTo>
                <a:cubicBezTo>
                  <a:pt x="109" y="35"/>
                  <a:pt x="108" y="33"/>
                  <a:pt x="108" y="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78" name="椭圆 85"/>
          <p:cNvSpPr>
            <a:spLocks noChangeArrowheads="1"/>
          </p:cNvSpPr>
          <p:nvPr/>
        </p:nvSpPr>
        <p:spPr bwMode="auto">
          <a:xfrm>
            <a:off x="1816102" y="3102769"/>
            <a:ext cx="812800" cy="812800"/>
          </a:xfrm>
          <a:prstGeom prst="ellipse">
            <a:avLst/>
          </a:prstGeom>
          <a:solidFill>
            <a:srgbClr val="C200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sp>
        <p:nvSpPr>
          <p:cNvPr id="28679" name="Freeform 251"/>
          <p:cNvSpPr>
            <a:spLocks noEditPoints="1"/>
          </p:cNvSpPr>
          <p:nvPr/>
        </p:nvSpPr>
        <p:spPr bwMode="auto">
          <a:xfrm>
            <a:off x="2019300" y="3376613"/>
            <a:ext cx="365125" cy="341312"/>
          </a:xfrm>
          <a:custGeom>
            <a:avLst/>
            <a:gdLst>
              <a:gd name="T0" fmla="*/ 2147483647 w 301"/>
              <a:gd name="T1" fmla="*/ 2147483647 h 282"/>
              <a:gd name="T2" fmla="*/ 2147483647 w 301"/>
              <a:gd name="T3" fmla="*/ 2147483647 h 282"/>
              <a:gd name="T4" fmla="*/ 2147483647 w 301"/>
              <a:gd name="T5" fmla="*/ 2147483647 h 282"/>
              <a:gd name="T6" fmla="*/ 2147483647 w 301"/>
              <a:gd name="T7" fmla="*/ 2147483647 h 282"/>
              <a:gd name="T8" fmla="*/ 2147483647 w 301"/>
              <a:gd name="T9" fmla="*/ 2147483647 h 282"/>
              <a:gd name="T10" fmla="*/ 2147483647 w 301"/>
              <a:gd name="T11" fmla="*/ 2147483647 h 282"/>
              <a:gd name="T12" fmla="*/ 2147483647 w 301"/>
              <a:gd name="T13" fmla="*/ 2147483647 h 282"/>
              <a:gd name="T14" fmla="*/ 2147483647 w 301"/>
              <a:gd name="T15" fmla="*/ 2147483647 h 282"/>
              <a:gd name="T16" fmla="*/ 2147483647 w 301"/>
              <a:gd name="T17" fmla="*/ 2147483647 h 282"/>
              <a:gd name="T18" fmla="*/ 2147483647 w 301"/>
              <a:gd name="T19" fmla="*/ 2147483647 h 282"/>
              <a:gd name="T20" fmla="*/ 2147483647 w 301"/>
              <a:gd name="T21" fmla="*/ 2147483647 h 282"/>
              <a:gd name="T22" fmla="*/ 2147483647 w 301"/>
              <a:gd name="T23" fmla="*/ 2147483647 h 282"/>
              <a:gd name="T24" fmla="*/ 2147483647 w 301"/>
              <a:gd name="T25" fmla="*/ 2147483647 h 282"/>
              <a:gd name="T26" fmla="*/ 2147483647 w 301"/>
              <a:gd name="T27" fmla="*/ 2147483647 h 282"/>
              <a:gd name="T28" fmla="*/ 2147483647 w 301"/>
              <a:gd name="T29" fmla="*/ 2147483647 h 282"/>
              <a:gd name="T30" fmla="*/ 2147483647 w 301"/>
              <a:gd name="T31" fmla="*/ 2147483647 h 282"/>
              <a:gd name="T32" fmla="*/ 2147483647 w 301"/>
              <a:gd name="T33" fmla="*/ 2147483647 h 282"/>
              <a:gd name="T34" fmla="*/ 2147483647 w 301"/>
              <a:gd name="T35" fmla="*/ 2147483647 h 282"/>
              <a:gd name="T36" fmla="*/ 2147483647 w 301"/>
              <a:gd name="T37" fmla="*/ 2147483647 h 2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80" name="椭圆 83"/>
          <p:cNvSpPr>
            <a:spLocks noChangeArrowheads="1"/>
          </p:cNvSpPr>
          <p:nvPr/>
        </p:nvSpPr>
        <p:spPr bwMode="auto">
          <a:xfrm>
            <a:off x="4089400" y="3117851"/>
            <a:ext cx="812800" cy="812800"/>
          </a:xfrm>
          <a:prstGeom prst="ellipse">
            <a:avLst/>
          </a:prstGeom>
          <a:solidFill>
            <a:srgbClr val="C200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sp>
        <p:nvSpPr>
          <p:cNvPr id="28681" name="Freeform 367"/>
          <p:cNvSpPr>
            <a:spLocks noEditPoints="1"/>
          </p:cNvSpPr>
          <p:nvPr/>
        </p:nvSpPr>
        <p:spPr bwMode="auto">
          <a:xfrm>
            <a:off x="4337051" y="3317875"/>
            <a:ext cx="358775" cy="382588"/>
          </a:xfrm>
          <a:custGeom>
            <a:avLst/>
            <a:gdLst>
              <a:gd name="T0" fmla="*/ 2147483647 w 269"/>
              <a:gd name="T1" fmla="*/ 2147483647 h 288"/>
              <a:gd name="T2" fmla="*/ 2147483647 w 269"/>
              <a:gd name="T3" fmla="*/ 2147483647 h 288"/>
              <a:gd name="T4" fmla="*/ 2147483647 w 269"/>
              <a:gd name="T5" fmla="*/ 2147483647 h 288"/>
              <a:gd name="T6" fmla="*/ 2147483647 w 269"/>
              <a:gd name="T7" fmla="*/ 2147483647 h 288"/>
              <a:gd name="T8" fmla="*/ 2147483647 w 269"/>
              <a:gd name="T9" fmla="*/ 2147483647 h 288"/>
              <a:gd name="T10" fmla="*/ 2147483647 w 269"/>
              <a:gd name="T11" fmla="*/ 2147483647 h 288"/>
              <a:gd name="T12" fmla="*/ 2147483647 w 269"/>
              <a:gd name="T13" fmla="*/ 2147483647 h 288"/>
              <a:gd name="T14" fmla="*/ 2147483647 w 269"/>
              <a:gd name="T15" fmla="*/ 2147483647 h 288"/>
              <a:gd name="T16" fmla="*/ 2147483647 w 269"/>
              <a:gd name="T17" fmla="*/ 2147483647 h 288"/>
              <a:gd name="T18" fmla="*/ 2147483647 w 269"/>
              <a:gd name="T19" fmla="*/ 2147483647 h 288"/>
              <a:gd name="T20" fmla="*/ 2147483647 w 269"/>
              <a:gd name="T21" fmla="*/ 2147483647 h 288"/>
              <a:gd name="T22" fmla="*/ 2147483647 w 269"/>
              <a:gd name="T23" fmla="*/ 2147483647 h 288"/>
              <a:gd name="T24" fmla="*/ 2147483647 w 269"/>
              <a:gd name="T25" fmla="*/ 2147483647 h 288"/>
              <a:gd name="T26" fmla="*/ 2147483647 w 269"/>
              <a:gd name="T27" fmla="*/ 2147483647 h 288"/>
              <a:gd name="T28" fmla="*/ 2147483647 w 269"/>
              <a:gd name="T29" fmla="*/ 2147483647 h 288"/>
              <a:gd name="T30" fmla="*/ 2147483647 w 269"/>
              <a:gd name="T31" fmla="*/ 2147483647 h 288"/>
              <a:gd name="T32" fmla="*/ 2147483647 w 269"/>
              <a:gd name="T33" fmla="*/ 0 h 288"/>
              <a:gd name="T34" fmla="*/ 2147483647 w 269"/>
              <a:gd name="T35" fmla="*/ 2147483647 h 288"/>
              <a:gd name="T36" fmla="*/ 2147483647 w 269"/>
              <a:gd name="T37" fmla="*/ 2147483647 h 288"/>
              <a:gd name="T38" fmla="*/ 2147483647 w 269"/>
              <a:gd name="T39" fmla="*/ 2147483647 h 288"/>
              <a:gd name="T40" fmla="*/ 2147483647 w 269"/>
              <a:gd name="T41" fmla="*/ 2147483647 h 288"/>
              <a:gd name="T42" fmla="*/ 2147483647 w 269"/>
              <a:gd name="T43" fmla="*/ 2147483647 h 288"/>
              <a:gd name="T44" fmla="*/ 2147483647 w 269"/>
              <a:gd name="T45" fmla="*/ 2147483647 h 288"/>
              <a:gd name="T46" fmla="*/ 2147483647 w 269"/>
              <a:gd name="T47" fmla="*/ 2147483647 h 288"/>
              <a:gd name="T48" fmla="*/ 2147483647 w 269"/>
              <a:gd name="T49" fmla="*/ 2147483647 h 288"/>
              <a:gd name="T50" fmla="*/ 2147483647 w 269"/>
              <a:gd name="T51" fmla="*/ 2147483647 h 288"/>
              <a:gd name="T52" fmla="*/ 2147483647 w 269"/>
              <a:gd name="T53" fmla="*/ 2147483647 h 288"/>
              <a:gd name="T54" fmla="*/ 2147483647 w 269"/>
              <a:gd name="T55" fmla="*/ 2147483647 h 288"/>
              <a:gd name="T56" fmla="*/ 2147483647 w 269"/>
              <a:gd name="T57" fmla="*/ 2147483647 h 288"/>
              <a:gd name="T58" fmla="*/ 2147483647 w 269"/>
              <a:gd name="T59" fmla="*/ 2147483647 h 288"/>
              <a:gd name="T60" fmla="*/ 2147483647 w 269"/>
              <a:gd name="T61" fmla="*/ 2147483647 h 288"/>
              <a:gd name="T62" fmla="*/ 2147483647 w 269"/>
              <a:gd name="T63" fmla="*/ 2147483647 h 288"/>
              <a:gd name="T64" fmla="*/ 2147483647 w 269"/>
              <a:gd name="T65" fmla="*/ 2147483647 h 288"/>
              <a:gd name="T66" fmla="*/ 0 w 269"/>
              <a:gd name="T67" fmla="*/ 2147483647 h 288"/>
              <a:gd name="T68" fmla="*/ 2147483647 w 269"/>
              <a:gd name="T69" fmla="*/ 2147483647 h 288"/>
              <a:gd name="T70" fmla="*/ 2147483647 w 269"/>
              <a:gd name="T71" fmla="*/ 2147483647 h 288"/>
              <a:gd name="T72" fmla="*/ 2147483647 w 269"/>
              <a:gd name="T73" fmla="*/ 2147483647 h 288"/>
              <a:gd name="T74" fmla="*/ 2147483647 w 269"/>
              <a:gd name="T75" fmla="*/ 2147483647 h 288"/>
              <a:gd name="T76" fmla="*/ 2147483647 w 269"/>
              <a:gd name="T77" fmla="*/ 2147483647 h 288"/>
              <a:gd name="T78" fmla="*/ 2147483647 w 269"/>
              <a:gd name="T79" fmla="*/ 2147483647 h 288"/>
              <a:gd name="T80" fmla="*/ 2147483647 w 269"/>
              <a:gd name="T81" fmla="*/ 2147483647 h 288"/>
              <a:gd name="T82" fmla="*/ 2147483647 w 269"/>
              <a:gd name="T83" fmla="*/ 2147483647 h 288"/>
              <a:gd name="T84" fmla="*/ 2147483647 w 269"/>
              <a:gd name="T85" fmla="*/ 2147483647 h 288"/>
              <a:gd name="T86" fmla="*/ 2147483647 w 269"/>
              <a:gd name="T87" fmla="*/ 2147483647 h 288"/>
              <a:gd name="T88" fmla="*/ 2147483647 w 269"/>
              <a:gd name="T89" fmla="*/ 2147483647 h 288"/>
              <a:gd name="T90" fmla="*/ 2147483647 w 269"/>
              <a:gd name="T91" fmla="*/ 2147483647 h 288"/>
              <a:gd name="T92" fmla="*/ 2147483647 w 269"/>
              <a:gd name="T93" fmla="*/ 2147483647 h 288"/>
              <a:gd name="T94" fmla="*/ 2147483647 w 269"/>
              <a:gd name="T95" fmla="*/ 2147483647 h 288"/>
              <a:gd name="T96" fmla="*/ 2147483647 w 269"/>
              <a:gd name="T97" fmla="*/ 2147483647 h 288"/>
              <a:gd name="T98" fmla="*/ 2147483647 w 269"/>
              <a:gd name="T99" fmla="*/ 2147483647 h 2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9" h="288">
                <a:moveTo>
                  <a:pt x="251" y="192"/>
                </a:moveTo>
                <a:cubicBezTo>
                  <a:pt x="241" y="192"/>
                  <a:pt x="234" y="200"/>
                  <a:pt x="234" y="209"/>
                </a:cubicBezTo>
                <a:cubicBezTo>
                  <a:pt x="234" y="210"/>
                  <a:pt x="234" y="211"/>
                  <a:pt x="234" y="211"/>
                </a:cubicBezTo>
                <a:cubicBezTo>
                  <a:pt x="226" y="217"/>
                  <a:pt x="215" y="224"/>
                  <a:pt x="201" y="233"/>
                </a:cubicBezTo>
                <a:cubicBezTo>
                  <a:pt x="189" y="240"/>
                  <a:pt x="174" y="241"/>
                  <a:pt x="160" y="240"/>
                </a:cubicBezTo>
                <a:cubicBezTo>
                  <a:pt x="148" y="187"/>
                  <a:pt x="148" y="187"/>
                  <a:pt x="148" y="187"/>
                </a:cubicBezTo>
                <a:cubicBezTo>
                  <a:pt x="148" y="187"/>
                  <a:pt x="147" y="153"/>
                  <a:pt x="146" y="121"/>
                </a:cubicBezTo>
                <a:cubicBezTo>
                  <a:pt x="193" y="121"/>
                  <a:pt x="193" y="121"/>
                  <a:pt x="193" y="121"/>
                </a:cubicBezTo>
                <a:cubicBezTo>
                  <a:pt x="211" y="117"/>
                  <a:pt x="211" y="117"/>
                  <a:pt x="211" y="117"/>
                </a:cubicBezTo>
                <a:cubicBezTo>
                  <a:pt x="213" y="120"/>
                  <a:pt x="217" y="123"/>
                  <a:pt x="222" y="123"/>
                </a:cubicBezTo>
                <a:cubicBezTo>
                  <a:pt x="230" y="123"/>
                  <a:pt x="236" y="116"/>
                  <a:pt x="236" y="109"/>
                </a:cubicBezTo>
                <a:cubicBezTo>
                  <a:pt x="236" y="101"/>
                  <a:pt x="230" y="95"/>
                  <a:pt x="222" y="95"/>
                </a:cubicBezTo>
                <a:cubicBezTo>
                  <a:pt x="217" y="95"/>
                  <a:pt x="213" y="97"/>
                  <a:pt x="210" y="101"/>
                </a:cubicBezTo>
                <a:cubicBezTo>
                  <a:pt x="145" y="101"/>
                  <a:pt x="145" y="101"/>
                  <a:pt x="145" y="101"/>
                </a:cubicBezTo>
                <a:cubicBezTo>
                  <a:pt x="145" y="87"/>
                  <a:pt x="144" y="75"/>
                  <a:pt x="144" y="68"/>
                </a:cubicBezTo>
                <a:cubicBezTo>
                  <a:pt x="158" y="63"/>
                  <a:pt x="169" y="50"/>
                  <a:pt x="169" y="35"/>
                </a:cubicBezTo>
                <a:cubicBezTo>
                  <a:pt x="169" y="16"/>
                  <a:pt x="153" y="0"/>
                  <a:pt x="134" y="0"/>
                </a:cubicBezTo>
                <a:cubicBezTo>
                  <a:pt x="115" y="0"/>
                  <a:pt x="99" y="16"/>
                  <a:pt x="99" y="35"/>
                </a:cubicBezTo>
                <a:cubicBezTo>
                  <a:pt x="99" y="50"/>
                  <a:pt x="110" y="64"/>
                  <a:pt x="124" y="68"/>
                </a:cubicBezTo>
                <a:cubicBezTo>
                  <a:pt x="124" y="75"/>
                  <a:pt x="124" y="87"/>
                  <a:pt x="123" y="101"/>
                </a:cubicBezTo>
                <a:cubicBezTo>
                  <a:pt x="58" y="101"/>
                  <a:pt x="58" y="101"/>
                  <a:pt x="58" y="101"/>
                </a:cubicBezTo>
                <a:cubicBezTo>
                  <a:pt x="55" y="97"/>
                  <a:pt x="51" y="95"/>
                  <a:pt x="46" y="95"/>
                </a:cubicBezTo>
                <a:cubicBezTo>
                  <a:pt x="38" y="95"/>
                  <a:pt x="32" y="101"/>
                  <a:pt x="32" y="109"/>
                </a:cubicBezTo>
                <a:cubicBezTo>
                  <a:pt x="32" y="116"/>
                  <a:pt x="38" y="123"/>
                  <a:pt x="46" y="123"/>
                </a:cubicBezTo>
                <a:cubicBezTo>
                  <a:pt x="51" y="123"/>
                  <a:pt x="55" y="120"/>
                  <a:pt x="57" y="117"/>
                </a:cubicBezTo>
                <a:cubicBezTo>
                  <a:pt x="76" y="121"/>
                  <a:pt x="76" y="121"/>
                  <a:pt x="76" y="121"/>
                </a:cubicBezTo>
                <a:cubicBezTo>
                  <a:pt x="122" y="121"/>
                  <a:pt x="122" y="121"/>
                  <a:pt x="122" y="121"/>
                </a:cubicBezTo>
                <a:cubicBezTo>
                  <a:pt x="121" y="153"/>
                  <a:pt x="120" y="187"/>
                  <a:pt x="120" y="187"/>
                </a:cubicBezTo>
                <a:cubicBezTo>
                  <a:pt x="109" y="239"/>
                  <a:pt x="109" y="239"/>
                  <a:pt x="109" y="239"/>
                </a:cubicBezTo>
                <a:cubicBezTo>
                  <a:pt x="91" y="239"/>
                  <a:pt x="73" y="237"/>
                  <a:pt x="59" y="227"/>
                </a:cubicBezTo>
                <a:cubicBezTo>
                  <a:pt x="49" y="221"/>
                  <a:pt x="41" y="217"/>
                  <a:pt x="34" y="212"/>
                </a:cubicBezTo>
                <a:cubicBezTo>
                  <a:pt x="35" y="211"/>
                  <a:pt x="35" y="210"/>
                  <a:pt x="35" y="209"/>
                </a:cubicBezTo>
                <a:cubicBezTo>
                  <a:pt x="35" y="200"/>
                  <a:pt x="27" y="192"/>
                  <a:pt x="17" y="192"/>
                </a:cubicBezTo>
                <a:cubicBezTo>
                  <a:pt x="8" y="192"/>
                  <a:pt x="0" y="200"/>
                  <a:pt x="0" y="209"/>
                </a:cubicBezTo>
                <a:cubicBezTo>
                  <a:pt x="0" y="219"/>
                  <a:pt x="8" y="227"/>
                  <a:pt x="17" y="227"/>
                </a:cubicBezTo>
                <a:cubicBezTo>
                  <a:pt x="19" y="227"/>
                  <a:pt x="20" y="227"/>
                  <a:pt x="21" y="226"/>
                </a:cubicBezTo>
                <a:cubicBezTo>
                  <a:pt x="28" y="232"/>
                  <a:pt x="37" y="239"/>
                  <a:pt x="48" y="247"/>
                </a:cubicBezTo>
                <a:cubicBezTo>
                  <a:pt x="64" y="257"/>
                  <a:pt x="82" y="267"/>
                  <a:pt x="102" y="273"/>
                </a:cubicBezTo>
                <a:cubicBezTo>
                  <a:pt x="105" y="274"/>
                  <a:pt x="128" y="288"/>
                  <a:pt x="135" y="288"/>
                </a:cubicBezTo>
                <a:cubicBezTo>
                  <a:pt x="141" y="288"/>
                  <a:pt x="161" y="276"/>
                  <a:pt x="166" y="273"/>
                </a:cubicBezTo>
                <a:cubicBezTo>
                  <a:pt x="186" y="267"/>
                  <a:pt x="205" y="257"/>
                  <a:pt x="220" y="247"/>
                </a:cubicBezTo>
                <a:cubicBezTo>
                  <a:pt x="231" y="239"/>
                  <a:pt x="241" y="232"/>
                  <a:pt x="247" y="226"/>
                </a:cubicBezTo>
                <a:cubicBezTo>
                  <a:pt x="248" y="227"/>
                  <a:pt x="250" y="227"/>
                  <a:pt x="251" y="227"/>
                </a:cubicBezTo>
                <a:cubicBezTo>
                  <a:pt x="261" y="227"/>
                  <a:pt x="269" y="219"/>
                  <a:pt x="269" y="209"/>
                </a:cubicBezTo>
                <a:cubicBezTo>
                  <a:pt x="269" y="200"/>
                  <a:pt x="261" y="192"/>
                  <a:pt x="251" y="192"/>
                </a:cubicBezTo>
                <a:close/>
                <a:moveTo>
                  <a:pt x="115" y="35"/>
                </a:moveTo>
                <a:cubicBezTo>
                  <a:pt x="115" y="25"/>
                  <a:pt x="124" y="16"/>
                  <a:pt x="134" y="16"/>
                </a:cubicBezTo>
                <a:cubicBezTo>
                  <a:pt x="144" y="16"/>
                  <a:pt x="152" y="25"/>
                  <a:pt x="152" y="35"/>
                </a:cubicBezTo>
                <a:cubicBezTo>
                  <a:pt x="152" y="45"/>
                  <a:pt x="144" y="53"/>
                  <a:pt x="134" y="53"/>
                </a:cubicBezTo>
                <a:cubicBezTo>
                  <a:pt x="124" y="53"/>
                  <a:pt x="115" y="45"/>
                  <a:pt x="115" y="3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3" name="矩形 2">
            <a:extLst>
              <a:ext uri="{FF2B5EF4-FFF2-40B4-BE49-F238E27FC236}">
                <a16:creationId xmlns:a16="http://schemas.microsoft.com/office/drawing/2014/main" id="{352DCD1A-EB9B-4BAB-B6AA-B031358AFD43}"/>
              </a:ext>
            </a:extLst>
          </p:cNvPr>
          <p:cNvSpPr/>
          <p:nvPr/>
        </p:nvSpPr>
        <p:spPr>
          <a:xfrm>
            <a:off x="1713310" y="1916870"/>
            <a:ext cx="4115963" cy="955711"/>
          </a:xfrm>
          <a:prstGeom prst="rect">
            <a:avLst/>
          </a:prstGeom>
        </p:spPr>
        <p:txBody>
          <a:bodyPr wrap="square">
            <a:spAutoFit/>
          </a:bodyPr>
          <a:lstStyle/>
          <a:p>
            <a:pPr algn="just">
              <a:lnSpc>
                <a:spcPct val="240000"/>
              </a:lnSpc>
              <a:spcBef>
                <a:spcPts val="1700"/>
              </a:spcBef>
              <a:spcAft>
                <a:spcPts val="1650"/>
              </a:spcAft>
            </a:pPr>
            <a:r>
              <a:rPr lang="zh-CN" altLang="en-US" sz="2800" b="1" kern="2200" dirty="0">
                <a:latin typeface="Calibri" panose="020F0502020204030204" pitchFamily="34" charset="0"/>
                <a:ea typeface="宋体" panose="02010600030101010101" pitchFamily="2" charset="-122"/>
                <a:cs typeface="Times New Roman" panose="02020603050405020304" pitchFamily="18" charset="0"/>
              </a:rPr>
              <a:t>社会因素可行性分析</a:t>
            </a:r>
            <a:endParaRPr lang="zh-CN" altLang="zh-CN" sz="2800" b="1" kern="22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323531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randombar(horizontal)">
                                      <p:cBhvr>
                                        <p:cTn id="7" dur="500"/>
                                        <p:tgtEl>
                                          <p:spTgt spid="2867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8676"/>
                                        </p:tgtEl>
                                        <p:attrNameLst>
                                          <p:attrName>style.visibility</p:attrName>
                                        </p:attrNameLst>
                                      </p:cBhvr>
                                      <p:to>
                                        <p:strVal val="visible"/>
                                      </p:to>
                                    </p:set>
                                    <p:animEffect transition="in" filter="randombar(horizontal)">
                                      <p:cBhvr>
                                        <p:cTn id="10" dur="500"/>
                                        <p:tgtEl>
                                          <p:spTgt spid="2867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8677"/>
                                        </p:tgtEl>
                                        <p:attrNameLst>
                                          <p:attrName>style.visibility</p:attrName>
                                        </p:attrNameLst>
                                      </p:cBhvr>
                                      <p:to>
                                        <p:strVal val="visible"/>
                                      </p:to>
                                    </p:set>
                                    <p:animEffect transition="in" filter="randombar(horizontal)">
                                      <p:cBhvr>
                                        <p:cTn id="13" dur="500"/>
                                        <p:tgtEl>
                                          <p:spTgt spid="2867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8678"/>
                                        </p:tgtEl>
                                        <p:attrNameLst>
                                          <p:attrName>style.visibility</p:attrName>
                                        </p:attrNameLst>
                                      </p:cBhvr>
                                      <p:to>
                                        <p:strVal val="visible"/>
                                      </p:to>
                                    </p:set>
                                    <p:animEffect transition="in" filter="randombar(horizontal)">
                                      <p:cBhvr>
                                        <p:cTn id="16" dur="500"/>
                                        <p:tgtEl>
                                          <p:spTgt spid="2867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8679"/>
                                        </p:tgtEl>
                                        <p:attrNameLst>
                                          <p:attrName>style.visibility</p:attrName>
                                        </p:attrNameLst>
                                      </p:cBhvr>
                                      <p:to>
                                        <p:strVal val="visible"/>
                                      </p:to>
                                    </p:set>
                                    <p:animEffect transition="in" filter="randombar(horizontal)">
                                      <p:cBhvr>
                                        <p:cTn id="19" dur="500"/>
                                        <p:tgtEl>
                                          <p:spTgt spid="28679"/>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8680"/>
                                        </p:tgtEl>
                                        <p:attrNameLst>
                                          <p:attrName>style.visibility</p:attrName>
                                        </p:attrNameLst>
                                      </p:cBhvr>
                                      <p:to>
                                        <p:strVal val="visible"/>
                                      </p:to>
                                    </p:set>
                                    <p:animEffect transition="in" filter="randombar(horizontal)">
                                      <p:cBhvr>
                                        <p:cTn id="22" dur="500"/>
                                        <p:tgtEl>
                                          <p:spTgt spid="28680"/>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8681"/>
                                        </p:tgtEl>
                                        <p:attrNameLst>
                                          <p:attrName>style.visibility</p:attrName>
                                        </p:attrNameLst>
                                      </p:cBhvr>
                                      <p:to>
                                        <p:strVal val="visible"/>
                                      </p:to>
                                    </p:set>
                                    <p:animEffect transition="in" filter="randombar(horizontal)">
                                      <p:cBhvr>
                                        <p:cTn id="25" dur="500"/>
                                        <p:tgtEl>
                                          <p:spTgt spid="28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P spid="28677" grpId="0" animBg="1"/>
      <p:bldP spid="28678" grpId="0" animBg="1"/>
      <p:bldP spid="28679" grpId="0" animBg="1"/>
      <p:bldP spid="28680" grpId="0" animBg="1"/>
      <p:bldP spid="2868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410664D-8FA9-4E04-98DC-C81EBE674EEE}"/>
              </a:ext>
            </a:extLst>
          </p:cNvPr>
          <p:cNvSpPr txBox="1"/>
          <p:nvPr/>
        </p:nvSpPr>
        <p:spPr>
          <a:xfrm>
            <a:off x="6985788" y="5237543"/>
            <a:ext cx="3118047" cy="769441"/>
          </a:xfrm>
          <a:prstGeom prst="rect">
            <a:avLst/>
          </a:prstGeom>
          <a:noFill/>
        </p:spPr>
        <p:txBody>
          <a:bodyPr wrap="square" rtlCol="0">
            <a:spAutoFit/>
          </a:bodyPr>
          <a:lstStyle/>
          <a:p>
            <a:r>
              <a:rPr lang="zh-CN" altLang="en-US" sz="4400" b="1" dirty="0">
                <a:solidFill>
                  <a:schemeClr val="bg1"/>
                </a:solidFill>
              </a:rPr>
              <a:t>用户需求</a:t>
            </a:r>
          </a:p>
        </p:txBody>
      </p:sp>
      <p:sp>
        <p:nvSpPr>
          <p:cNvPr id="3" name="文本框 2">
            <a:extLst>
              <a:ext uri="{FF2B5EF4-FFF2-40B4-BE49-F238E27FC236}">
                <a16:creationId xmlns:a16="http://schemas.microsoft.com/office/drawing/2014/main" id="{EA2518EF-3EA3-463B-A25B-444524C55107}"/>
              </a:ext>
            </a:extLst>
          </p:cNvPr>
          <p:cNvSpPr txBox="1"/>
          <p:nvPr/>
        </p:nvSpPr>
        <p:spPr>
          <a:xfrm>
            <a:off x="1076914" y="1097948"/>
            <a:ext cx="9393898" cy="4247317"/>
          </a:xfrm>
          <a:prstGeom prst="rect">
            <a:avLst/>
          </a:prstGeom>
          <a:noFill/>
        </p:spPr>
        <p:txBody>
          <a:bodyPr wrap="square" rtlCol="0">
            <a:spAutoFit/>
          </a:bodyPr>
          <a:lstStyle/>
          <a:p>
            <a:r>
              <a:rPr lang="zh-CN" altLang="zh-CN" sz="2400" b="1" dirty="0"/>
              <a:t>统计</a:t>
            </a:r>
            <a:r>
              <a:rPr lang="en-US" altLang="zh-CN" sz="2400" b="1" dirty="0"/>
              <a:t>--</a:t>
            </a:r>
            <a:r>
              <a:rPr lang="zh-CN" altLang="zh-CN" sz="2400" b="1" dirty="0"/>
              <a:t>童</a:t>
            </a:r>
            <a:r>
              <a:rPr lang="en-US" altLang="zh-CN" sz="2400" b="1" dirty="0"/>
              <a:t>X:</a:t>
            </a:r>
            <a:endParaRPr lang="zh-CN" altLang="zh-CN" sz="2400" b="1" dirty="0"/>
          </a:p>
          <a:p>
            <a:r>
              <a:rPr lang="en-US" altLang="zh-CN" dirty="0"/>
              <a:t>“</a:t>
            </a:r>
            <a:r>
              <a:rPr lang="zh-CN" altLang="zh-CN" dirty="0"/>
              <a:t>还有一个就是书籍如果外借我会担心会不会被弄坏的问题，对于软件的话，我希望有一个分类以后的推荐功能，或者不定时的专题推荐 </a:t>
            </a:r>
            <a:r>
              <a:rPr lang="en-US" altLang="zh-CN" dirty="0"/>
              <a:t> “</a:t>
            </a:r>
            <a:endParaRPr lang="zh-CN" altLang="zh-CN" dirty="0"/>
          </a:p>
          <a:p>
            <a:r>
              <a:rPr lang="en-US" altLang="zh-CN" dirty="0"/>
              <a:t>                  </a:t>
            </a:r>
            <a:r>
              <a:rPr lang="zh-CN" altLang="en-US" dirty="0">
                <a:solidFill>
                  <a:srgbClr val="FF0000"/>
                </a:solidFill>
              </a:rPr>
              <a:t>需求</a:t>
            </a:r>
            <a:r>
              <a:rPr lang="zh-CN" altLang="zh-CN" dirty="0">
                <a:solidFill>
                  <a:srgbClr val="FF0000"/>
                </a:solidFill>
              </a:rPr>
              <a:t>：借出，甚至送出， 最好可以卖出</a:t>
            </a:r>
          </a:p>
          <a:p>
            <a:endParaRPr lang="en-US" altLang="zh-CN" sz="2000" dirty="0"/>
          </a:p>
          <a:p>
            <a:r>
              <a:rPr lang="zh-CN" altLang="zh-CN" sz="2400" b="1" dirty="0"/>
              <a:t>软工</a:t>
            </a:r>
            <a:r>
              <a:rPr lang="en-US" altLang="zh-CN" sz="2400" b="1" dirty="0"/>
              <a:t>—</a:t>
            </a:r>
            <a:r>
              <a:rPr lang="zh-CN" altLang="zh-CN" sz="2400" b="1" dirty="0"/>
              <a:t>李</a:t>
            </a:r>
            <a:r>
              <a:rPr lang="en-US" altLang="zh-CN" sz="2400" b="1" dirty="0"/>
              <a:t>XX:</a:t>
            </a:r>
            <a:endParaRPr lang="zh-CN" altLang="zh-CN" sz="2400" b="1" dirty="0"/>
          </a:p>
          <a:p>
            <a:r>
              <a:rPr lang="en-US" altLang="zh-CN" dirty="0"/>
              <a:t>“</a:t>
            </a:r>
            <a:r>
              <a:rPr lang="zh-CN" altLang="zh-CN" dirty="0"/>
              <a:t>就拿书籍交易来说的话，最好能直接在平台上进行交易，然后最好像闲鱼有个会话窗口，能进行买卖双方的交流。</a:t>
            </a:r>
          </a:p>
          <a:p>
            <a:r>
              <a:rPr lang="zh-CN" altLang="zh-CN" dirty="0"/>
              <a:t>然后就是能有个制度</a:t>
            </a:r>
            <a:r>
              <a:rPr lang="zh-CN" altLang="en-US" dirty="0"/>
              <a:t>，</a:t>
            </a:r>
            <a:r>
              <a:rPr lang="zh-CN" altLang="zh-CN" dirty="0"/>
              <a:t>毕竟现在很多鸽子，另外就是 我对交互美工这方面可能比较看重 如果界面很好看交互体验很好 那肯定很加分</a:t>
            </a:r>
            <a:r>
              <a:rPr lang="en-US" altLang="zh-CN" dirty="0"/>
              <a:t>”</a:t>
            </a:r>
            <a:endParaRPr lang="zh-CN" altLang="zh-CN" dirty="0"/>
          </a:p>
          <a:p>
            <a:r>
              <a:rPr lang="en-US" altLang="zh-CN" sz="2000" dirty="0"/>
              <a:t>               </a:t>
            </a:r>
            <a:r>
              <a:rPr lang="zh-CN" altLang="en-US" sz="2000" dirty="0">
                <a:solidFill>
                  <a:srgbClr val="FF0000"/>
                </a:solidFill>
              </a:rPr>
              <a:t>需求：用户沟通方便；制度需求；美观</a:t>
            </a:r>
            <a:endParaRPr lang="zh-CN" altLang="zh-CN" sz="2000" dirty="0"/>
          </a:p>
          <a:p>
            <a:endParaRPr lang="en-US" altLang="zh-CN" sz="2000" dirty="0"/>
          </a:p>
          <a:p>
            <a:endParaRPr lang="en-US" altLang="zh-CN" dirty="0"/>
          </a:p>
          <a:p>
            <a:endParaRPr lang="zh-CN" altLang="en-US" dirty="0"/>
          </a:p>
        </p:txBody>
      </p:sp>
      <p:sp>
        <p:nvSpPr>
          <p:cNvPr id="4" name="文本框 3">
            <a:extLst>
              <a:ext uri="{FF2B5EF4-FFF2-40B4-BE49-F238E27FC236}">
                <a16:creationId xmlns:a16="http://schemas.microsoft.com/office/drawing/2014/main" id="{67716595-0E66-45CC-BC5F-F7F04DC38418}"/>
              </a:ext>
            </a:extLst>
          </p:cNvPr>
          <p:cNvSpPr txBox="1"/>
          <p:nvPr/>
        </p:nvSpPr>
        <p:spPr>
          <a:xfrm>
            <a:off x="475807" y="291124"/>
            <a:ext cx="2977607" cy="523220"/>
          </a:xfrm>
          <a:prstGeom prst="rect">
            <a:avLst/>
          </a:prstGeom>
          <a:noFill/>
        </p:spPr>
        <p:txBody>
          <a:bodyPr wrap="square" rtlCol="0">
            <a:spAutoFit/>
          </a:bodyPr>
          <a:lstStyle/>
          <a:p>
            <a:r>
              <a:rPr lang="zh-CN" altLang="zh-CN" sz="2800" b="1" dirty="0"/>
              <a:t>用户使用可行性</a:t>
            </a:r>
            <a:r>
              <a:rPr lang="zh-CN" altLang="en-US" sz="2800" b="1" dirty="0"/>
              <a:t>：</a:t>
            </a:r>
            <a:endParaRPr lang="zh-CN" altLang="zh-CN" sz="2800" b="1" dirty="0"/>
          </a:p>
        </p:txBody>
      </p:sp>
      <p:pic>
        <p:nvPicPr>
          <p:cNvPr id="20" name="组合 35">
            <a:extLst>
              <a:ext uri="{FF2B5EF4-FFF2-40B4-BE49-F238E27FC236}">
                <a16:creationId xmlns:a16="http://schemas.microsoft.com/office/drawing/2014/main" id="{D6B7E6CE-5E9F-4EA5-B290-6BC03F3DCDD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450" y="2586987"/>
            <a:ext cx="409575"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组合 47">
            <a:extLst>
              <a:ext uri="{FF2B5EF4-FFF2-40B4-BE49-F238E27FC236}">
                <a16:creationId xmlns:a16="http://schemas.microsoft.com/office/drawing/2014/main" id="{6B349E32-3F24-43E4-9A1B-4CF13F94892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450" y="1097948"/>
            <a:ext cx="407987"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F9507CF6-45EF-4AF8-BD1C-07AA7A765BE5}"/>
              </a:ext>
            </a:extLst>
          </p:cNvPr>
          <p:cNvSpPr/>
          <p:nvPr/>
        </p:nvSpPr>
        <p:spPr>
          <a:xfrm>
            <a:off x="713173" y="4521963"/>
            <a:ext cx="10659122" cy="1477328"/>
          </a:xfrm>
          <a:prstGeom prst="rect">
            <a:avLst/>
          </a:prstGeom>
        </p:spPr>
        <p:txBody>
          <a:bodyPr wrap="square">
            <a:spAutoFit/>
          </a:bodyPr>
          <a:lstStyle/>
          <a:p>
            <a:pPr indent="266700" algn="just">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在调出询问的过程当中，我们多多少少都发现许多同学存在以上两位同学的问题：闲置图书不断堆积；图书馆的书本有局限性，想看的书无法借阅；并且也希望说有一个平台可以为他们提供服务，实现闲置图书的流通。</a:t>
            </a:r>
          </a:p>
          <a:p>
            <a:pPr indent="266700" algn="just">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回到此次项目，本项目开发的小程序的用户主要为学校的教师和学生，其掌握该小程序的使用方法较为容易，可以实现，该项目对于用户的相关需求、人员素质等完全能够满足需求。</a:t>
            </a:r>
          </a:p>
        </p:txBody>
      </p:sp>
    </p:spTree>
    <p:extLst>
      <p:ext uri="{BB962C8B-B14F-4D97-AF65-F5344CB8AC3E}">
        <p14:creationId xmlns:p14="http://schemas.microsoft.com/office/powerpoint/2010/main" val="23631907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C00000"/>
        </a:solidFill>
        <a:effectLst/>
      </p:bgPr>
    </p:bg>
    <p:spTree>
      <p:nvGrpSpPr>
        <p:cNvPr id="1" name=""/>
        <p:cNvGrpSpPr/>
        <p:nvPr/>
      </p:nvGrpSpPr>
      <p:grpSpPr>
        <a:xfrm>
          <a:off x="0" y="0"/>
          <a:ext cx="0" cy="0"/>
          <a:chOff x="0" y="0"/>
          <a:chExt cx="0" cy="0"/>
        </a:xfrm>
      </p:grpSpPr>
      <p:sp>
        <p:nvSpPr>
          <p:cNvPr id="16393" name="任意多边形 57"/>
          <p:cNvSpPr>
            <a:spLocks/>
          </p:cNvSpPr>
          <p:nvPr/>
        </p:nvSpPr>
        <p:spPr bwMode="auto">
          <a:xfrm rot="2534968">
            <a:off x="-864950" y="3422969"/>
            <a:ext cx="3213100" cy="3925888"/>
          </a:xfrm>
          <a:custGeom>
            <a:avLst/>
            <a:gdLst>
              <a:gd name="T0" fmla="*/ 0 w 3213100"/>
              <a:gd name="T1" fmla="*/ 0 h 3925470"/>
              <a:gd name="T2" fmla="*/ 3213100 w 3213100"/>
              <a:gd name="T3" fmla="*/ 0 h 3925470"/>
              <a:gd name="T4" fmla="*/ 3213100 w 3213100"/>
              <a:gd name="T5" fmla="*/ 3180917 h 3925470"/>
              <a:gd name="T6" fmla="*/ 2391903 w 3213100"/>
              <a:gd name="T7" fmla="*/ 3927142 h 3925470"/>
              <a:gd name="T8" fmla="*/ 0 w 3213100"/>
              <a:gd name="T9" fmla="*/ 1292693 h 3925470"/>
              <a:gd name="T10" fmla="*/ 0 w 3213100"/>
              <a:gd name="T11" fmla="*/ 0 h 39254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13100" h="3925470">
                <a:moveTo>
                  <a:pt x="0" y="0"/>
                </a:moveTo>
                <a:lnTo>
                  <a:pt x="3213100" y="0"/>
                </a:lnTo>
                <a:lnTo>
                  <a:pt x="3213100" y="3179561"/>
                </a:lnTo>
                <a:lnTo>
                  <a:pt x="2391903" y="3925470"/>
                </a:lnTo>
                <a:lnTo>
                  <a:pt x="0" y="1292141"/>
                </a:lnTo>
                <a:lnTo>
                  <a:pt x="0" y="0"/>
                </a:lnTo>
                <a:close/>
              </a:path>
            </a:pathLst>
          </a:custGeom>
          <a:solidFill>
            <a:schemeClr val="bg1">
              <a:alpha val="1803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defTabSz="609585"/>
            <a:endParaRPr lang="zh-CN" altLang="en-US">
              <a:solidFill>
                <a:prstClr val="black"/>
              </a:solidFill>
              <a:latin typeface="Calibri" panose="020F0502020204030204"/>
              <a:ea typeface="等线" panose="02010600030101010101" pitchFamily="2" charset="-122"/>
            </a:endParaRPr>
          </a:p>
        </p:txBody>
      </p:sp>
      <p:grpSp>
        <p:nvGrpSpPr>
          <p:cNvPr id="29" name="组合 28">
            <a:extLst>
              <a:ext uri="{FF2B5EF4-FFF2-40B4-BE49-F238E27FC236}">
                <a16:creationId xmlns:a16="http://schemas.microsoft.com/office/drawing/2014/main" id="{B84561F7-5EEA-4371-9039-9C1209083EC1}"/>
              </a:ext>
            </a:extLst>
          </p:cNvPr>
          <p:cNvGrpSpPr/>
          <p:nvPr/>
        </p:nvGrpSpPr>
        <p:grpSpPr>
          <a:xfrm>
            <a:off x="9105" y="2328493"/>
            <a:ext cx="3654877" cy="1254500"/>
            <a:chOff x="219753" y="1976522"/>
            <a:chExt cx="2741158" cy="940875"/>
          </a:xfrm>
        </p:grpSpPr>
        <p:sp>
          <p:nvSpPr>
            <p:cNvPr id="30" name="文本框 38">
              <a:extLst>
                <a:ext uri="{FF2B5EF4-FFF2-40B4-BE49-F238E27FC236}">
                  <a16:creationId xmlns:a16="http://schemas.microsoft.com/office/drawing/2014/main" id="{D44D3FEA-BCDF-4088-8F33-800DE91AB542}"/>
                </a:ext>
              </a:extLst>
            </p:cNvPr>
            <p:cNvSpPr txBox="1"/>
            <p:nvPr/>
          </p:nvSpPr>
          <p:spPr>
            <a:xfrm>
              <a:off x="219753" y="2417307"/>
              <a:ext cx="2741158" cy="500090"/>
            </a:xfrm>
            <a:prstGeom prst="rect">
              <a:avLst/>
            </a:prstGeom>
            <a:noFill/>
          </p:spPr>
          <p:txBody>
            <a:bodyPr wrap="square" rtlCol="0">
              <a:spAutoFit/>
            </a:bodyPr>
            <a:lstStyle/>
            <a:p>
              <a:pPr algn="r"/>
              <a:r>
                <a:rPr lang="en-US" altLang="zh-CN" sz="3733" dirty="0">
                  <a:solidFill>
                    <a:schemeClr val="bg1"/>
                  </a:solidFill>
                  <a:latin typeface="微软雅黑 Light" panose="020B0502040204020203" pitchFamily="34" charset="-122"/>
                  <a:ea typeface="微软雅黑 Light" panose="020B0502040204020203" pitchFamily="34" charset="-122"/>
                </a:rPr>
                <a:t>CONTENTS</a:t>
              </a:r>
              <a:endParaRPr lang="zh-CN" altLang="en-US" sz="3733" dirty="0">
                <a:solidFill>
                  <a:schemeClr val="bg1"/>
                </a:solidFill>
                <a:latin typeface="微软雅黑 Light" panose="020B0502040204020203" pitchFamily="34" charset="-122"/>
                <a:ea typeface="微软雅黑 Light" panose="020B0502040204020203" pitchFamily="34" charset="-122"/>
              </a:endParaRPr>
            </a:p>
          </p:txBody>
        </p:sp>
        <p:sp>
          <p:nvSpPr>
            <p:cNvPr id="31" name="文本框 11">
              <a:extLst>
                <a:ext uri="{FF2B5EF4-FFF2-40B4-BE49-F238E27FC236}">
                  <a16:creationId xmlns:a16="http://schemas.microsoft.com/office/drawing/2014/main" id="{2EFA81A6-7DE2-44BD-8B56-CF48DA6ABE57}"/>
                </a:ext>
              </a:extLst>
            </p:cNvPr>
            <p:cNvSpPr txBox="1"/>
            <p:nvPr/>
          </p:nvSpPr>
          <p:spPr>
            <a:xfrm>
              <a:off x="1979712" y="1976522"/>
              <a:ext cx="958436" cy="561741"/>
            </a:xfrm>
            <a:prstGeom prst="rect">
              <a:avLst/>
            </a:prstGeom>
            <a:noFill/>
          </p:spPr>
          <p:txBody>
            <a:bodyPr wrap="none" rtlCol="0">
              <a:spAutoFit/>
            </a:bodyPr>
            <a:lstStyle/>
            <a:p>
              <a:r>
                <a:rPr lang="zh-CN" altLang="en-US" sz="4267" dirty="0">
                  <a:solidFill>
                    <a:schemeClr val="bg1"/>
                  </a:solidFill>
                  <a:latin typeface="微软雅黑 Light" panose="020B0502040204020203" pitchFamily="34" charset="-122"/>
                  <a:ea typeface="微软雅黑 Light" panose="020B0502040204020203" pitchFamily="34" charset="-122"/>
                </a:rPr>
                <a:t>目录</a:t>
              </a:r>
            </a:p>
          </p:txBody>
        </p:sp>
      </p:grpSp>
      <p:cxnSp>
        <p:nvCxnSpPr>
          <p:cNvPr id="32" name="直接连接符 31">
            <a:extLst>
              <a:ext uri="{FF2B5EF4-FFF2-40B4-BE49-F238E27FC236}">
                <a16:creationId xmlns:a16="http://schemas.microsoft.com/office/drawing/2014/main" id="{55DF0A96-0C14-4462-8D5B-70F49D189EB7}"/>
              </a:ext>
            </a:extLst>
          </p:cNvPr>
          <p:cNvCxnSpPr/>
          <p:nvPr/>
        </p:nvCxnSpPr>
        <p:spPr>
          <a:xfrm>
            <a:off x="4087380" y="2545489"/>
            <a:ext cx="0" cy="20629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00ECBA2E-9A96-4602-8554-0332B89708E1}"/>
              </a:ext>
            </a:extLst>
          </p:cNvPr>
          <p:cNvSpPr/>
          <p:nvPr/>
        </p:nvSpPr>
        <p:spPr>
          <a:xfrm>
            <a:off x="5957896" y="1842845"/>
            <a:ext cx="3261459" cy="441211"/>
          </a:xfrm>
          <a:prstGeom prst="rect">
            <a:avLst/>
          </a:prstGeom>
        </p:spPr>
        <p:txBody>
          <a:bodyPr wrap="square" lIns="91440" tIns="45720" rIns="91440" bIns="45720">
            <a:spAutoFit/>
          </a:bodyPr>
          <a:lstStyle/>
          <a:p>
            <a:pPr>
              <a:defRPr/>
            </a:pPr>
            <a:r>
              <a:rPr lang="en-US" altLang="zh-CN" sz="2267" b="1" kern="100" dirty="0">
                <a:solidFill>
                  <a:schemeClr val="bg1"/>
                </a:solidFill>
                <a:latin typeface="方正兰亭超细黑简体" pitchFamily="2" charset="-122"/>
                <a:ea typeface="方正兰亭超细黑简体" pitchFamily="2" charset="-122"/>
                <a:cs typeface="Times New Roman" panose="02020603050405020304" pitchFamily="18" charset="0"/>
              </a:rPr>
              <a:t>02 / </a:t>
            </a:r>
            <a:r>
              <a:rPr lang="zh-CN" altLang="en-US" sz="2267" b="1" kern="100" dirty="0">
                <a:solidFill>
                  <a:schemeClr val="bg1"/>
                </a:solidFill>
                <a:latin typeface="方正兰亭超细黑简体" pitchFamily="2" charset="-122"/>
                <a:ea typeface="方正兰亭超细黑简体" pitchFamily="2" charset="-122"/>
                <a:cs typeface="Times New Roman" panose="02020603050405020304" pitchFamily="18" charset="0"/>
              </a:rPr>
              <a:t>可行性研究的前提</a:t>
            </a:r>
            <a:endParaRPr lang="zh-CN" altLang="zh-CN" sz="2267" b="1" kern="100" dirty="0">
              <a:solidFill>
                <a:schemeClr val="bg1"/>
              </a:solidFill>
              <a:latin typeface="方正兰亭超细黑简体" pitchFamily="2" charset="-122"/>
              <a:ea typeface="方正兰亭超细黑简体" pitchFamily="2" charset="-122"/>
              <a:cs typeface="Times New Roman" panose="02020603050405020304" pitchFamily="18" charset="0"/>
            </a:endParaRPr>
          </a:p>
        </p:txBody>
      </p:sp>
      <p:sp>
        <p:nvSpPr>
          <p:cNvPr id="34" name="矩形 33">
            <a:extLst>
              <a:ext uri="{FF2B5EF4-FFF2-40B4-BE49-F238E27FC236}">
                <a16:creationId xmlns:a16="http://schemas.microsoft.com/office/drawing/2014/main" id="{0C6B008C-3E7C-4B58-B203-0A1C365265A5}"/>
              </a:ext>
            </a:extLst>
          </p:cNvPr>
          <p:cNvSpPr/>
          <p:nvPr/>
        </p:nvSpPr>
        <p:spPr>
          <a:xfrm>
            <a:off x="5957896" y="2382434"/>
            <a:ext cx="3627419" cy="441211"/>
          </a:xfrm>
          <a:prstGeom prst="rect">
            <a:avLst/>
          </a:prstGeom>
        </p:spPr>
        <p:txBody>
          <a:bodyPr wrap="square" lIns="91440" tIns="45720" rIns="91440" bIns="45720">
            <a:spAutoFit/>
          </a:bodyPr>
          <a:lstStyle/>
          <a:p>
            <a:pPr>
              <a:defRPr/>
            </a:pPr>
            <a:r>
              <a:rPr lang="en-US" altLang="zh-CN" sz="2267" b="1" kern="100" dirty="0">
                <a:solidFill>
                  <a:schemeClr val="bg1"/>
                </a:solidFill>
                <a:latin typeface="方正兰亭超细黑简体" pitchFamily="2" charset="-122"/>
                <a:ea typeface="方正兰亭超细黑简体" pitchFamily="2" charset="-122"/>
                <a:cs typeface="Times New Roman" panose="02020603050405020304" pitchFamily="18" charset="0"/>
              </a:rPr>
              <a:t>03 / </a:t>
            </a:r>
            <a:r>
              <a:rPr lang="zh-CN" altLang="en-US" sz="2267" b="1" kern="100" dirty="0">
                <a:solidFill>
                  <a:schemeClr val="bg1"/>
                </a:solidFill>
                <a:latin typeface="方正兰亭超细黑简体" pitchFamily="2" charset="-122"/>
                <a:ea typeface="方正兰亭超细黑简体" pitchFamily="2" charset="-122"/>
                <a:cs typeface="Times New Roman" panose="02020603050405020304" pitchFamily="18" charset="0"/>
              </a:rPr>
              <a:t>对现有系统的分析</a:t>
            </a:r>
            <a:endParaRPr lang="zh-CN" altLang="zh-CN" sz="2267" b="1" kern="100" dirty="0">
              <a:solidFill>
                <a:schemeClr val="bg1"/>
              </a:solidFill>
              <a:latin typeface="方正兰亭超细黑简体" pitchFamily="2" charset="-122"/>
              <a:ea typeface="方正兰亭超细黑简体" pitchFamily="2" charset="-122"/>
              <a:cs typeface="Times New Roman" panose="02020603050405020304" pitchFamily="18" charset="0"/>
            </a:endParaRPr>
          </a:p>
        </p:txBody>
      </p:sp>
      <p:sp>
        <p:nvSpPr>
          <p:cNvPr id="35" name="矩形 34">
            <a:extLst>
              <a:ext uri="{FF2B5EF4-FFF2-40B4-BE49-F238E27FC236}">
                <a16:creationId xmlns:a16="http://schemas.microsoft.com/office/drawing/2014/main" id="{933CE96E-9222-4766-A997-D46373952BC2}"/>
              </a:ext>
            </a:extLst>
          </p:cNvPr>
          <p:cNvSpPr/>
          <p:nvPr/>
        </p:nvSpPr>
        <p:spPr>
          <a:xfrm>
            <a:off x="5957893" y="2886437"/>
            <a:ext cx="3986332" cy="441211"/>
          </a:xfrm>
          <a:prstGeom prst="rect">
            <a:avLst/>
          </a:prstGeom>
        </p:spPr>
        <p:txBody>
          <a:bodyPr wrap="square" lIns="91440" tIns="45720" rIns="91440" bIns="45720">
            <a:spAutoFit/>
          </a:bodyPr>
          <a:lstStyle/>
          <a:p>
            <a:pPr>
              <a:defRPr/>
            </a:pPr>
            <a:r>
              <a:rPr lang="en-US" altLang="zh-CN" sz="2267" b="1" kern="100" dirty="0">
                <a:solidFill>
                  <a:schemeClr val="bg1"/>
                </a:solidFill>
                <a:latin typeface="方正兰亭超细黑简体" pitchFamily="2" charset="-122"/>
                <a:ea typeface="方正兰亭超细黑简体" pitchFamily="2" charset="-122"/>
                <a:cs typeface="Times New Roman" panose="02020603050405020304" pitchFamily="18" charset="0"/>
              </a:rPr>
              <a:t>04 / </a:t>
            </a:r>
            <a:r>
              <a:rPr lang="zh-CN" altLang="en-US" sz="2267" b="1" kern="100" dirty="0">
                <a:solidFill>
                  <a:schemeClr val="bg1"/>
                </a:solidFill>
                <a:latin typeface="方正兰亭超细黑简体" pitchFamily="2" charset="-122"/>
                <a:ea typeface="方正兰亭超细黑简体" pitchFamily="2" charset="-122"/>
                <a:cs typeface="Times New Roman" panose="02020603050405020304" pitchFamily="18" charset="0"/>
              </a:rPr>
              <a:t>所建议技术可行性分析</a:t>
            </a:r>
            <a:endParaRPr lang="zh-CN" altLang="zh-CN" sz="2267" b="1" kern="100" dirty="0">
              <a:solidFill>
                <a:schemeClr val="bg1"/>
              </a:solidFill>
              <a:latin typeface="方正兰亭超细黑简体" pitchFamily="2" charset="-122"/>
              <a:ea typeface="方正兰亭超细黑简体" pitchFamily="2" charset="-122"/>
              <a:cs typeface="Times New Roman" panose="02020603050405020304" pitchFamily="18" charset="0"/>
            </a:endParaRPr>
          </a:p>
        </p:txBody>
      </p:sp>
      <p:sp>
        <p:nvSpPr>
          <p:cNvPr id="36" name="矩形 35">
            <a:extLst>
              <a:ext uri="{FF2B5EF4-FFF2-40B4-BE49-F238E27FC236}">
                <a16:creationId xmlns:a16="http://schemas.microsoft.com/office/drawing/2014/main" id="{F92763CB-C238-4E33-B699-03B51CCFBC28}"/>
              </a:ext>
            </a:extLst>
          </p:cNvPr>
          <p:cNvSpPr/>
          <p:nvPr/>
        </p:nvSpPr>
        <p:spPr>
          <a:xfrm>
            <a:off x="5974420" y="4287315"/>
            <a:ext cx="4056270" cy="441211"/>
          </a:xfrm>
          <a:prstGeom prst="rect">
            <a:avLst/>
          </a:prstGeom>
        </p:spPr>
        <p:txBody>
          <a:bodyPr wrap="square" lIns="91440" tIns="45720" rIns="91440" bIns="45720">
            <a:spAutoFit/>
          </a:bodyPr>
          <a:lstStyle/>
          <a:p>
            <a:pPr>
              <a:defRPr/>
            </a:pPr>
            <a:r>
              <a:rPr lang="en-US" altLang="zh-CN" sz="2267" b="1" kern="100" dirty="0">
                <a:solidFill>
                  <a:schemeClr val="bg1"/>
                </a:solidFill>
                <a:latin typeface="方正兰亭超细黑简体" pitchFamily="2" charset="-122"/>
                <a:ea typeface="方正兰亭超细黑简体" pitchFamily="2" charset="-122"/>
                <a:cs typeface="Times New Roman" panose="02020603050405020304" pitchFamily="18" charset="0"/>
              </a:rPr>
              <a:t>07/</a:t>
            </a:r>
            <a:r>
              <a:rPr lang="zh-CN" altLang="en-US" sz="2267" b="1" kern="100" dirty="0">
                <a:solidFill>
                  <a:schemeClr val="bg1"/>
                </a:solidFill>
                <a:latin typeface="方正兰亭超细黑简体" pitchFamily="2" charset="-122"/>
                <a:ea typeface="方正兰亭超细黑简体" pitchFamily="2" charset="-122"/>
                <a:cs typeface="Times New Roman" panose="02020603050405020304" pitchFamily="18" charset="0"/>
              </a:rPr>
              <a:t>可选择的其他系统方案</a:t>
            </a:r>
            <a:endParaRPr lang="zh-CN" altLang="zh-CN" sz="2267" b="1" kern="100" dirty="0">
              <a:solidFill>
                <a:schemeClr val="bg1"/>
              </a:solidFill>
              <a:latin typeface="方正兰亭超细黑简体" pitchFamily="2" charset="-122"/>
              <a:ea typeface="方正兰亭超细黑简体" pitchFamily="2" charset="-122"/>
              <a:cs typeface="Times New Roman" panose="02020603050405020304" pitchFamily="18" charset="0"/>
            </a:endParaRPr>
          </a:p>
        </p:txBody>
      </p:sp>
      <p:sp>
        <p:nvSpPr>
          <p:cNvPr id="37" name="矩形 36">
            <a:extLst>
              <a:ext uri="{FF2B5EF4-FFF2-40B4-BE49-F238E27FC236}">
                <a16:creationId xmlns:a16="http://schemas.microsoft.com/office/drawing/2014/main" id="{48C9A059-7532-4672-9212-16A113915077}"/>
              </a:ext>
            </a:extLst>
          </p:cNvPr>
          <p:cNvSpPr/>
          <p:nvPr/>
        </p:nvSpPr>
        <p:spPr>
          <a:xfrm>
            <a:off x="5974420" y="4781344"/>
            <a:ext cx="3731545" cy="441211"/>
          </a:xfrm>
          <a:prstGeom prst="rect">
            <a:avLst/>
          </a:prstGeom>
        </p:spPr>
        <p:txBody>
          <a:bodyPr wrap="square" lIns="91440" tIns="45720" rIns="91440" bIns="45720">
            <a:spAutoFit/>
          </a:bodyPr>
          <a:lstStyle/>
          <a:p>
            <a:pPr>
              <a:defRPr/>
            </a:pPr>
            <a:r>
              <a:rPr lang="en-US" altLang="zh-CN" sz="2267" b="1" kern="100" dirty="0">
                <a:solidFill>
                  <a:schemeClr val="bg1"/>
                </a:solidFill>
                <a:latin typeface="方正兰亭超细黑简体" pitchFamily="2" charset="-122"/>
                <a:ea typeface="方正兰亭超细黑简体" pitchFamily="2" charset="-122"/>
                <a:cs typeface="Times New Roman" panose="02020603050405020304" pitchFamily="18" charset="0"/>
              </a:rPr>
              <a:t>08 /</a:t>
            </a:r>
            <a:r>
              <a:rPr lang="zh-CN" altLang="en-US" sz="2267" b="1" kern="100" dirty="0">
                <a:solidFill>
                  <a:schemeClr val="bg1"/>
                </a:solidFill>
                <a:latin typeface="方正兰亭超细黑简体" pitchFamily="2" charset="-122"/>
                <a:ea typeface="方正兰亭超细黑简体" pitchFamily="2" charset="-122"/>
                <a:cs typeface="Times New Roman" panose="02020603050405020304" pitchFamily="18" charset="0"/>
              </a:rPr>
              <a:t>小组分工与评价</a:t>
            </a:r>
            <a:endParaRPr lang="zh-CN" altLang="zh-CN" sz="2267" b="1" kern="100" dirty="0">
              <a:solidFill>
                <a:schemeClr val="bg1"/>
              </a:solidFill>
              <a:latin typeface="方正兰亭超细黑简体" pitchFamily="2" charset="-122"/>
              <a:ea typeface="方正兰亭超细黑简体" pitchFamily="2" charset="-122"/>
              <a:cs typeface="Times New Roman" panose="02020603050405020304" pitchFamily="18" charset="0"/>
            </a:endParaRPr>
          </a:p>
        </p:txBody>
      </p:sp>
      <p:sp>
        <p:nvSpPr>
          <p:cNvPr id="38" name="矩形 37">
            <a:extLst>
              <a:ext uri="{FF2B5EF4-FFF2-40B4-BE49-F238E27FC236}">
                <a16:creationId xmlns:a16="http://schemas.microsoft.com/office/drawing/2014/main" id="{F5A57916-336A-4555-818A-E97CB84D9B45}"/>
              </a:ext>
            </a:extLst>
          </p:cNvPr>
          <p:cNvSpPr/>
          <p:nvPr/>
        </p:nvSpPr>
        <p:spPr>
          <a:xfrm>
            <a:off x="5944471" y="3365447"/>
            <a:ext cx="3860439" cy="441211"/>
          </a:xfrm>
          <a:prstGeom prst="rect">
            <a:avLst/>
          </a:prstGeom>
        </p:spPr>
        <p:txBody>
          <a:bodyPr wrap="square" lIns="91440" tIns="45720" rIns="91440" bIns="45720">
            <a:spAutoFit/>
          </a:bodyPr>
          <a:lstStyle/>
          <a:p>
            <a:pPr>
              <a:defRPr/>
            </a:pPr>
            <a:r>
              <a:rPr lang="en-US" altLang="zh-CN" sz="2267" b="1" kern="100" dirty="0">
                <a:solidFill>
                  <a:schemeClr val="bg1"/>
                </a:solidFill>
                <a:latin typeface="方正兰亭超细黑简体" pitchFamily="2" charset="-122"/>
                <a:ea typeface="方正兰亭超细黑简体" pitchFamily="2" charset="-122"/>
                <a:cs typeface="Times New Roman" panose="02020603050405020304" pitchFamily="18" charset="0"/>
              </a:rPr>
              <a:t>05 / </a:t>
            </a:r>
            <a:r>
              <a:rPr lang="zh-CN" altLang="en-US" sz="2267" b="1" kern="100" dirty="0">
                <a:solidFill>
                  <a:schemeClr val="bg1"/>
                </a:solidFill>
                <a:latin typeface="方正兰亭超细黑简体" pitchFamily="2" charset="-122"/>
                <a:ea typeface="方正兰亭超细黑简体" pitchFamily="2" charset="-122"/>
                <a:cs typeface="Times New Roman" panose="02020603050405020304" pitchFamily="18" charset="0"/>
              </a:rPr>
              <a:t>所建议经济可行性分析</a:t>
            </a:r>
            <a:endParaRPr lang="zh-CN" altLang="zh-CN" sz="2267" b="1" kern="100" dirty="0">
              <a:solidFill>
                <a:schemeClr val="bg1"/>
              </a:solidFill>
              <a:latin typeface="方正兰亭超细黑简体" pitchFamily="2" charset="-122"/>
              <a:ea typeface="方正兰亭超细黑简体" pitchFamily="2" charset="-122"/>
              <a:cs typeface="Times New Roman" panose="02020603050405020304" pitchFamily="18" charset="0"/>
            </a:endParaRPr>
          </a:p>
        </p:txBody>
      </p:sp>
      <p:sp>
        <p:nvSpPr>
          <p:cNvPr id="41" name="矩形 40">
            <a:extLst>
              <a:ext uri="{FF2B5EF4-FFF2-40B4-BE49-F238E27FC236}">
                <a16:creationId xmlns:a16="http://schemas.microsoft.com/office/drawing/2014/main" id="{C94EB305-7DF1-40A4-8F8F-06B603CCE77B}"/>
              </a:ext>
            </a:extLst>
          </p:cNvPr>
          <p:cNvSpPr/>
          <p:nvPr/>
        </p:nvSpPr>
        <p:spPr>
          <a:xfrm>
            <a:off x="5974420" y="1337888"/>
            <a:ext cx="3969811" cy="441211"/>
          </a:xfrm>
          <a:prstGeom prst="rect">
            <a:avLst/>
          </a:prstGeom>
        </p:spPr>
        <p:txBody>
          <a:bodyPr wrap="square" lIns="91440" tIns="45720" rIns="91440" bIns="45720">
            <a:spAutoFit/>
          </a:bodyPr>
          <a:lstStyle/>
          <a:p>
            <a:pPr>
              <a:defRPr/>
            </a:pPr>
            <a:r>
              <a:rPr lang="en-US" altLang="zh-CN" sz="2267" b="1" kern="100" dirty="0">
                <a:solidFill>
                  <a:schemeClr val="bg1"/>
                </a:solidFill>
                <a:latin typeface="方正兰亭超细黑简体" pitchFamily="2" charset="-122"/>
                <a:ea typeface="方正兰亭超细黑简体" pitchFamily="2" charset="-122"/>
                <a:cs typeface="Times New Roman" panose="02020603050405020304" pitchFamily="18" charset="0"/>
              </a:rPr>
              <a:t>01 / </a:t>
            </a:r>
            <a:r>
              <a:rPr lang="zh-CN" altLang="en-US" sz="2267" b="1" kern="100" dirty="0">
                <a:solidFill>
                  <a:schemeClr val="bg1"/>
                </a:solidFill>
                <a:latin typeface="方正兰亭超细黑简体" pitchFamily="2" charset="-122"/>
                <a:ea typeface="方正兰亭超细黑简体" pitchFamily="2" charset="-122"/>
                <a:cs typeface="Times New Roman" panose="02020603050405020304" pitchFamily="18" charset="0"/>
              </a:rPr>
              <a:t>引言</a:t>
            </a:r>
            <a:endParaRPr lang="zh-CN" altLang="zh-CN" sz="2267" b="1" kern="100" dirty="0">
              <a:solidFill>
                <a:schemeClr val="bg1"/>
              </a:solidFill>
              <a:latin typeface="方正兰亭超细黑简体" pitchFamily="2" charset="-122"/>
              <a:ea typeface="方正兰亭超细黑简体"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60D6AD01-1BC5-43AB-8775-453E388CDFF0}"/>
              </a:ext>
            </a:extLst>
          </p:cNvPr>
          <p:cNvSpPr/>
          <p:nvPr/>
        </p:nvSpPr>
        <p:spPr>
          <a:xfrm>
            <a:off x="5977523" y="3800411"/>
            <a:ext cx="3794334" cy="441659"/>
          </a:xfrm>
          <a:prstGeom prst="rect">
            <a:avLst/>
          </a:prstGeom>
        </p:spPr>
        <p:txBody>
          <a:bodyPr wrap="square">
            <a:spAutoFit/>
          </a:bodyPr>
          <a:lstStyle/>
          <a:p>
            <a:pPr>
              <a:defRPr/>
            </a:pPr>
            <a:r>
              <a:rPr lang="en-US" altLang="zh-CN" sz="2270" b="1" kern="100" dirty="0">
                <a:solidFill>
                  <a:schemeClr val="bg1"/>
                </a:solidFill>
                <a:latin typeface="方正兰亭超细黑简体" pitchFamily="2" charset="-122"/>
                <a:ea typeface="方正兰亭超细黑简体" pitchFamily="2" charset="-122"/>
                <a:cs typeface="Times New Roman" panose="02020603050405020304" pitchFamily="18" charset="0"/>
              </a:rPr>
              <a:t>06/ </a:t>
            </a:r>
            <a:r>
              <a:rPr lang="zh-CN" altLang="en-US" sz="2270" b="1" kern="100" dirty="0">
                <a:solidFill>
                  <a:schemeClr val="bg1"/>
                </a:solidFill>
                <a:latin typeface="方正兰亭超细黑简体" pitchFamily="2" charset="-122"/>
                <a:ea typeface="方正兰亭超细黑简体" pitchFamily="2" charset="-122"/>
                <a:cs typeface="Times New Roman" panose="02020603050405020304" pitchFamily="18" charset="0"/>
              </a:rPr>
              <a:t>社会因素可行性分析</a:t>
            </a:r>
            <a:endParaRPr lang="zh-CN" altLang="zh-CN" sz="2270" b="1" kern="100" dirty="0">
              <a:solidFill>
                <a:schemeClr val="bg1"/>
              </a:solidFill>
              <a:latin typeface="方正兰亭超细黑简体" pitchFamily="2" charset="-122"/>
              <a:ea typeface="方正兰亭超细黑简体" pitchFamily="2" charset="-122"/>
              <a:cs typeface="Times New Roman" panose="02020603050405020304" pitchFamily="18" charset="0"/>
            </a:endParaRPr>
          </a:p>
        </p:txBody>
      </p:sp>
    </p:spTree>
    <p:extLst>
      <p:ext uri="{BB962C8B-B14F-4D97-AF65-F5344CB8AC3E}">
        <p14:creationId xmlns:p14="http://schemas.microsoft.com/office/powerpoint/2010/main" val="36986550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6667"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500" fill="hold"/>
                                        <p:tgtEl>
                                          <p:spTgt spid="32"/>
                                        </p:tgtEl>
                                        <p:attrNameLst>
                                          <p:attrName>ppt_x</p:attrName>
                                        </p:attrNameLst>
                                      </p:cBhvr>
                                      <p:tavLst>
                                        <p:tav tm="0">
                                          <p:val>
                                            <p:strVal val="#ppt_x"/>
                                          </p:val>
                                        </p:tav>
                                        <p:tav tm="100000">
                                          <p:val>
                                            <p:strVal val="#ppt_x"/>
                                          </p:val>
                                        </p:tav>
                                      </p:tavLst>
                                    </p:anim>
                                    <p:anim calcmode="lin" valueType="num">
                                      <p:cBhvr additive="base">
                                        <p:cTn id="13" dur="500" fill="hold"/>
                                        <p:tgtEl>
                                          <p:spTgt spid="32"/>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50" presetClass="entr" presetSubtype="0" decel="100000" fill="hold" grpId="0" nodeType="afterEffect">
                                  <p:stCondLst>
                                    <p:cond delay="0"/>
                                  </p:stCondLst>
                                  <p:iterate type="lt">
                                    <p:tmPct val="10000"/>
                                  </p:iterate>
                                  <p:childTnLst>
                                    <p:set>
                                      <p:cBhvr>
                                        <p:cTn id="16" dur="1" fill="hold">
                                          <p:stCondLst>
                                            <p:cond delay="0"/>
                                          </p:stCondLst>
                                        </p:cTn>
                                        <p:tgtEl>
                                          <p:spTgt spid="33"/>
                                        </p:tgtEl>
                                        <p:attrNameLst>
                                          <p:attrName>style.visibility</p:attrName>
                                        </p:attrNameLst>
                                      </p:cBhvr>
                                      <p:to>
                                        <p:strVal val="visible"/>
                                      </p:to>
                                    </p:set>
                                    <p:anim calcmode="lin" valueType="num">
                                      <p:cBhvr>
                                        <p:cTn id="17" dur="100" fill="hold"/>
                                        <p:tgtEl>
                                          <p:spTgt spid="33"/>
                                        </p:tgtEl>
                                        <p:attrNameLst>
                                          <p:attrName>ppt_w</p:attrName>
                                        </p:attrNameLst>
                                      </p:cBhvr>
                                      <p:tavLst>
                                        <p:tav tm="0">
                                          <p:val>
                                            <p:strVal val="#ppt_w+.3"/>
                                          </p:val>
                                        </p:tav>
                                        <p:tav tm="100000">
                                          <p:val>
                                            <p:strVal val="#ppt_w"/>
                                          </p:val>
                                        </p:tav>
                                      </p:tavLst>
                                    </p:anim>
                                    <p:anim calcmode="lin" valueType="num">
                                      <p:cBhvr>
                                        <p:cTn id="18" dur="100" fill="hold"/>
                                        <p:tgtEl>
                                          <p:spTgt spid="33"/>
                                        </p:tgtEl>
                                        <p:attrNameLst>
                                          <p:attrName>ppt_h</p:attrName>
                                        </p:attrNameLst>
                                      </p:cBhvr>
                                      <p:tavLst>
                                        <p:tav tm="0">
                                          <p:val>
                                            <p:strVal val="#ppt_h"/>
                                          </p:val>
                                        </p:tav>
                                        <p:tav tm="100000">
                                          <p:val>
                                            <p:strVal val="#ppt_h"/>
                                          </p:val>
                                        </p:tav>
                                      </p:tavLst>
                                    </p:anim>
                                    <p:animEffect transition="in" filter="fade">
                                      <p:cBhvr>
                                        <p:cTn id="19" dur="100"/>
                                        <p:tgtEl>
                                          <p:spTgt spid="33"/>
                                        </p:tgtEl>
                                      </p:cBhvr>
                                    </p:animEffect>
                                  </p:childTnLst>
                                </p:cTn>
                              </p:par>
                            </p:childTnLst>
                          </p:cTn>
                        </p:par>
                        <p:par>
                          <p:cTn id="20" fill="hold">
                            <p:stCondLst>
                              <p:cond delay="1200"/>
                            </p:stCondLst>
                            <p:childTnLst>
                              <p:par>
                                <p:cTn id="21" presetID="50" presetClass="entr" presetSubtype="0" decel="100000" fill="hold" grpId="0" nodeType="afterEffect">
                                  <p:stCondLst>
                                    <p:cond delay="0"/>
                                  </p:stCondLst>
                                  <p:iterate type="lt">
                                    <p:tmPct val="10000"/>
                                  </p:iterate>
                                  <p:childTnLst>
                                    <p:set>
                                      <p:cBhvr>
                                        <p:cTn id="22" dur="1" fill="hold">
                                          <p:stCondLst>
                                            <p:cond delay="0"/>
                                          </p:stCondLst>
                                        </p:cTn>
                                        <p:tgtEl>
                                          <p:spTgt spid="34"/>
                                        </p:tgtEl>
                                        <p:attrNameLst>
                                          <p:attrName>style.visibility</p:attrName>
                                        </p:attrNameLst>
                                      </p:cBhvr>
                                      <p:to>
                                        <p:strVal val="visible"/>
                                      </p:to>
                                    </p:set>
                                    <p:anim calcmode="lin" valueType="num">
                                      <p:cBhvr>
                                        <p:cTn id="23" dur="100" fill="hold"/>
                                        <p:tgtEl>
                                          <p:spTgt spid="34"/>
                                        </p:tgtEl>
                                        <p:attrNameLst>
                                          <p:attrName>ppt_w</p:attrName>
                                        </p:attrNameLst>
                                      </p:cBhvr>
                                      <p:tavLst>
                                        <p:tav tm="0">
                                          <p:val>
                                            <p:strVal val="#ppt_w+.3"/>
                                          </p:val>
                                        </p:tav>
                                        <p:tav tm="100000">
                                          <p:val>
                                            <p:strVal val="#ppt_w"/>
                                          </p:val>
                                        </p:tav>
                                      </p:tavLst>
                                    </p:anim>
                                    <p:anim calcmode="lin" valueType="num">
                                      <p:cBhvr>
                                        <p:cTn id="24" dur="100" fill="hold"/>
                                        <p:tgtEl>
                                          <p:spTgt spid="34"/>
                                        </p:tgtEl>
                                        <p:attrNameLst>
                                          <p:attrName>ppt_h</p:attrName>
                                        </p:attrNameLst>
                                      </p:cBhvr>
                                      <p:tavLst>
                                        <p:tav tm="0">
                                          <p:val>
                                            <p:strVal val="#ppt_h"/>
                                          </p:val>
                                        </p:tav>
                                        <p:tav tm="100000">
                                          <p:val>
                                            <p:strVal val="#ppt_h"/>
                                          </p:val>
                                        </p:tav>
                                      </p:tavLst>
                                    </p:anim>
                                    <p:animEffect transition="in" filter="fade">
                                      <p:cBhvr>
                                        <p:cTn id="25" dur="100"/>
                                        <p:tgtEl>
                                          <p:spTgt spid="34"/>
                                        </p:tgtEl>
                                      </p:cBhvr>
                                    </p:animEffect>
                                  </p:childTnLst>
                                </p:cTn>
                              </p:par>
                            </p:childTnLst>
                          </p:cTn>
                        </p:par>
                        <p:par>
                          <p:cTn id="26" fill="hold">
                            <p:stCondLst>
                              <p:cond delay="1400"/>
                            </p:stCondLst>
                            <p:childTnLst>
                              <p:par>
                                <p:cTn id="27" presetID="50" presetClass="entr" presetSubtype="0" decel="100000" fill="hold" grpId="0" nodeType="afterEffect">
                                  <p:stCondLst>
                                    <p:cond delay="0"/>
                                  </p:stCondLst>
                                  <p:iterate type="lt">
                                    <p:tmPct val="10000"/>
                                  </p:iterate>
                                  <p:childTnLst>
                                    <p:set>
                                      <p:cBhvr>
                                        <p:cTn id="28" dur="1" fill="hold">
                                          <p:stCondLst>
                                            <p:cond delay="0"/>
                                          </p:stCondLst>
                                        </p:cTn>
                                        <p:tgtEl>
                                          <p:spTgt spid="35"/>
                                        </p:tgtEl>
                                        <p:attrNameLst>
                                          <p:attrName>style.visibility</p:attrName>
                                        </p:attrNameLst>
                                      </p:cBhvr>
                                      <p:to>
                                        <p:strVal val="visible"/>
                                      </p:to>
                                    </p:set>
                                    <p:anim calcmode="lin" valueType="num">
                                      <p:cBhvr>
                                        <p:cTn id="29" dur="100" fill="hold"/>
                                        <p:tgtEl>
                                          <p:spTgt spid="35"/>
                                        </p:tgtEl>
                                        <p:attrNameLst>
                                          <p:attrName>ppt_w</p:attrName>
                                        </p:attrNameLst>
                                      </p:cBhvr>
                                      <p:tavLst>
                                        <p:tav tm="0">
                                          <p:val>
                                            <p:strVal val="#ppt_w+.3"/>
                                          </p:val>
                                        </p:tav>
                                        <p:tav tm="100000">
                                          <p:val>
                                            <p:strVal val="#ppt_w"/>
                                          </p:val>
                                        </p:tav>
                                      </p:tavLst>
                                    </p:anim>
                                    <p:anim calcmode="lin" valueType="num">
                                      <p:cBhvr>
                                        <p:cTn id="30" dur="100" fill="hold"/>
                                        <p:tgtEl>
                                          <p:spTgt spid="35"/>
                                        </p:tgtEl>
                                        <p:attrNameLst>
                                          <p:attrName>ppt_h</p:attrName>
                                        </p:attrNameLst>
                                      </p:cBhvr>
                                      <p:tavLst>
                                        <p:tav tm="0">
                                          <p:val>
                                            <p:strVal val="#ppt_h"/>
                                          </p:val>
                                        </p:tav>
                                        <p:tav tm="100000">
                                          <p:val>
                                            <p:strVal val="#ppt_h"/>
                                          </p:val>
                                        </p:tav>
                                      </p:tavLst>
                                    </p:anim>
                                    <p:animEffect transition="in" filter="fade">
                                      <p:cBhvr>
                                        <p:cTn id="31" dur="100"/>
                                        <p:tgtEl>
                                          <p:spTgt spid="35"/>
                                        </p:tgtEl>
                                      </p:cBhvr>
                                    </p:animEffect>
                                  </p:childTnLst>
                                </p:cTn>
                              </p:par>
                            </p:childTnLst>
                          </p:cTn>
                        </p:par>
                        <p:par>
                          <p:cTn id="32" fill="hold">
                            <p:stCondLst>
                              <p:cond delay="1620"/>
                            </p:stCondLst>
                            <p:childTnLst>
                              <p:par>
                                <p:cTn id="33" presetID="50" presetClass="entr" presetSubtype="0" decel="100000" fill="hold" grpId="0" nodeType="afterEffect">
                                  <p:stCondLst>
                                    <p:cond delay="0"/>
                                  </p:stCondLst>
                                  <p:iterate type="lt">
                                    <p:tmPct val="10000"/>
                                  </p:iterate>
                                  <p:childTnLst>
                                    <p:set>
                                      <p:cBhvr>
                                        <p:cTn id="34" dur="1" fill="hold">
                                          <p:stCondLst>
                                            <p:cond delay="0"/>
                                          </p:stCondLst>
                                        </p:cTn>
                                        <p:tgtEl>
                                          <p:spTgt spid="36"/>
                                        </p:tgtEl>
                                        <p:attrNameLst>
                                          <p:attrName>style.visibility</p:attrName>
                                        </p:attrNameLst>
                                      </p:cBhvr>
                                      <p:to>
                                        <p:strVal val="visible"/>
                                      </p:to>
                                    </p:set>
                                    <p:anim calcmode="lin" valueType="num">
                                      <p:cBhvr>
                                        <p:cTn id="35" dur="100" fill="hold"/>
                                        <p:tgtEl>
                                          <p:spTgt spid="36"/>
                                        </p:tgtEl>
                                        <p:attrNameLst>
                                          <p:attrName>ppt_w</p:attrName>
                                        </p:attrNameLst>
                                      </p:cBhvr>
                                      <p:tavLst>
                                        <p:tav tm="0">
                                          <p:val>
                                            <p:strVal val="#ppt_w+.3"/>
                                          </p:val>
                                        </p:tav>
                                        <p:tav tm="100000">
                                          <p:val>
                                            <p:strVal val="#ppt_w"/>
                                          </p:val>
                                        </p:tav>
                                      </p:tavLst>
                                    </p:anim>
                                    <p:anim calcmode="lin" valueType="num">
                                      <p:cBhvr>
                                        <p:cTn id="36" dur="100" fill="hold"/>
                                        <p:tgtEl>
                                          <p:spTgt spid="36"/>
                                        </p:tgtEl>
                                        <p:attrNameLst>
                                          <p:attrName>ppt_h</p:attrName>
                                        </p:attrNameLst>
                                      </p:cBhvr>
                                      <p:tavLst>
                                        <p:tav tm="0">
                                          <p:val>
                                            <p:strVal val="#ppt_h"/>
                                          </p:val>
                                        </p:tav>
                                        <p:tav tm="100000">
                                          <p:val>
                                            <p:strVal val="#ppt_h"/>
                                          </p:val>
                                        </p:tav>
                                      </p:tavLst>
                                    </p:anim>
                                    <p:animEffect transition="in" filter="fade">
                                      <p:cBhvr>
                                        <p:cTn id="37" dur="100"/>
                                        <p:tgtEl>
                                          <p:spTgt spid="36"/>
                                        </p:tgtEl>
                                      </p:cBhvr>
                                    </p:animEffect>
                                  </p:childTnLst>
                                </p:cTn>
                              </p:par>
                            </p:childTnLst>
                          </p:cTn>
                        </p:par>
                        <p:par>
                          <p:cTn id="38" fill="hold">
                            <p:stCondLst>
                              <p:cond delay="1840"/>
                            </p:stCondLst>
                            <p:childTnLst>
                              <p:par>
                                <p:cTn id="39" presetID="50" presetClass="entr" presetSubtype="0" decel="100000" fill="hold" grpId="0" nodeType="afterEffect">
                                  <p:stCondLst>
                                    <p:cond delay="0"/>
                                  </p:stCondLst>
                                  <p:iterate type="lt">
                                    <p:tmPct val="10000"/>
                                  </p:iterate>
                                  <p:childTnLst>
                                    <p:set>
                                      <p:cBhvr>
                                        <p:cTn id="40" dur="1" fill="hold">
                                          <p:stCondLst>
                                            <p:cond delay="0"/>
                                          </p:stCondLst>
                                        </p:cTn>
                                        <p:tgtEl>
                                          <p:spTgt spid="37"/>
                                        </p:tgtEl>
                                        <p:attrNameLst>
                                          <p:attrName>style.visibility</p:attrName>
                                        </p:attrNameLst>
                                      </p:cBhvr>
                                      <p:to>
                                        <p:strVal val="visible"/>
                                      </p:to>
                                    </p:set>
                                    <p:anim calcmode="lin" valueType="num">
                                      <p:cBhvr>
                                        <p:cTn id="41" dur="100" fill="hold"/>
                                        <p:tgtEl>
                                          <p:spTgt spid="37"/>
                                        </p:tgtEl>
                                        <p:attrNameLst>
                                          <p:attrName>ppt_w</p:attrName>
                                        </p:attrNameLst>
                                      </p:cBhvr>
                                      <p:tavLst>
                                        <p:tav tm="0">
                                          <p:val>
                                            <p:strVal val="#ppt_w+.3"/>
                                          </p:val>
                                        </p:tav>
                                        <p:tav tm="100000">
                                          <p:val>
                                            <p:strVal val="#ppt_w"/>
                                          </p:val>
                                        </p:tav>
                                      </p:tavLst>
                                    </p:anim>
                                    <p:anim calcmode="lin" valueType="num">
                                      <p:cBhvr>
                                        <p:cTn id="42" dur="100" fill="hold"/>
                                        <p:tgtEl>
                                          <p:spTgt spid="37"/>
                                        </p:tgtEl>
                                        <p:attrNameLst>
                                          <p:attrName>ppt_h</p:attrName>
                                        </p:attrNameLst>
                                      </p:cBhvr>
                                      <p:tavLst>
                                        <p:tav tm="0">
                                          <p:val>
                                            <p:strVal val="#ppt_h"/>
                                          </p:val>
                                        </p:tav>
                                        <p:tav tm="100000">
                                          <p:val>
                                            <p:strVal val="#ppt_h"/>
                                          </p:val>
                                        </p:tav>
                                      </p:tavLst>
                                    </p:anim>
                                    <p:animEffect transition="in" filter="fade">
                                      <p:cBhvr>
                                        <p:cTn id="43" dur="100"/>
                                        <p:tgtEl>
                                          <p:spTgt spid="37"/>
                                        </p:tgtEl>
                                      </p:cBhvr>
                                    </p:animEffect>
                                  </p:childTnLst>
                                </p:cTn>
                              </p:par>
                            </p:childTnLst>
                          </p:cTn>
                        </p:par>
                        <p:par>
                          <p:cTn id="44" fill="hold">
                            <p:stCondLst>
                              <p:cond delay="2030"/>
                            </p:stCondLst>
                            <p:childTnLst>
                              <p:par>
                                <p:cTn id="45" presetID="50" presetClass="entr" presetSubtype="0" decel="100000" fill="hold" grpId="0" nodeType="afterEffect">
                                  <p:stCondLst>
                                    <p:cond delay="0"/>
                                  </p:stCondLst>
                                  <p:iterate type="lt">
                                    <p:tmPct val="10000"/>
                                  </p:iterate>
                                  <p:childTnLst>
                                    <p:set>
                                      <p:cBhvr>
                                        <p:cTn id="46" dur="1" fill="hold">
                                          <p:stCondLst>
                                            <p:cond delay="0"/>
                                          </p:stCondLst>
                                        </p:cTn>
                                        <p:tgtEl>
                                          <p:spTgt spid="38"/>
                                        </p:tgtEl>
                                        <p:attrNameLst>
                                          <p:attrName>style.visibility</p:attrName>
                                        </p:attrNameLst>
                                      </p:cBhvr>
                                      <p:to>
                                        <p:strVal val="visible"/>
                                      </p:to>
                                    </p:set>
                                    <p:anim calcmode="lin" valueType="num">
                                      <p:cBhvr>
                                        <p:cTn id="47" dur="100" fill="hold"/>
                                        <p:tgtEl>
                                          <p:spTgt spid="38"/>
                                        </p:tgtEl>
                                        <p:attrNameLst>
                                          <p:attrName>ppt_w</p:attrName>
                                        </p:attrNameLst>
                                      </p:cBhvr>
                                      <p:tavLst>
                                        <p:tav tm="0">
                                          <p:val>
                                            <p:strVal val="#ppt_w+.3"/>
                                          </p:val>
                                        </p:tav>
                                        <p:tav tm="100000">
                                          <p:val>
                                            <p:strVal val="#ppt_w"/>
                                          </p:val>
                                        </p:tav>
                                      </p:tavLst>
                                    </p:anim>
                                    <p:anim calcmode="lin" valueType="num">
                                      <p:cBhvr>
                                        <p:cTn id="48" dur="100" fill="hold"/>
                                        <p:tgtEl>
                                          <p:spTgt spid="38"/>
                                        </p:tgtEl>
                                        <p:attrNameLst>
                                          <p:attrName>ppt_h</p:attrName>
                                        </p:attrNameLst>
                                      </p:cBhvr>
                                      <p:tavLst>
                                        <p:tav tm="0">
                                          <p:val>
                                            <p:strVal val="#ppt_h"/>
                                          </p:val>
                                        </p:tav>
                                        <p:tav tm="100000">
                                          <p:val>
                                            <p:strVal val="#ppt_h"/>
                                          </p:val>
                                        </p:tav>
                                      </p:tavLst>
                                    </p:anim>
                                    <p:animEffect transition="in" filter="fade">
                                      <p:cBhvr>
                                        <p:cTn id="49" dur="100"/>
                                        <p:tgtEl>
                                          <p:spTgt spid="38"/>
                                        </p:tgtEl>
                                      </p:cBhvr>
                                    </p:animEffect>
                                  </p:childTnLst>
                                </p:cTn>
                              </p:par>
                            </p:childTnLst>
                          </p:cTn>
                        </p:par>
                        <p:par>
                          <p:cTn id="50" fill="hold">
                            <p:stCondLst>
                              <p:cond delay="2250"/>
                            </p:stCondLst>
                            <p:childTnLst>
                              <p:par>
                                <p:cTn id="51" presetID="50" presetClass="entr" presetSubtype="0" decel="100000" fill="hold" grpId="0" nodeType="afterEffect">
                                  <p:stCondLst>
                                    <p:cond delay="0"/>
                                  </p:stCondLst>
                                  <p:iterate type="lt">
                                    <p:tmPct val="10000"/>
                                  </p:iterate>
                                  <p:childTnLst>
                                    <p:set>
                                      <p:cBhvr>
                                        <p:cTn id="52" dur="1" fill="hold">
                                          <p:stCondLst>
                                            <p:cond delay="0"/>
                                          </p:stCondLst>
                                        </p:cTn>
                                        <p:tgtEl>
                                          <p:spTgt spid="41"/>
                                        </p:tgtEl>
                                        <p:attrNameLst>
                                          <p:attrName>style.visibility</p:attrName>
                                        </p:attrNameLst>
                                      </p:cBhvr>
                                      <p:to>
                                        <p:strVal val="visible"/>
                                      </p:to>
                                    </p:set>
                                    <p:anim calcmode="lin" valueType="num">
                                      <p:cBhvr>
                                        <p:cTn id="53" dur="100" fill="hold"/>
                                        <p:tgtEl>
                                          <p:spTgt spid="41"/>
                                        </p:tgtEl>
                                        <p:attrNameLst>
                                          <p:attrName>ppt_w</p:attrName>
                                        </p:attrNameLst>
                                      </p:cBhvr>
                                      <p:tavLst>
                                        <p:tav tm="0">
                                          <p:val>
                                            <p:strVal val="#ppt_w+.3"/>
                                          </p:val>
                                        </p:tav>
                                        <p:tav tm="100000">
                                          <p:val>
                                            <p:strVal val="#ppt_w"/>
                                          </p:val>
                                        </p:tav>
                                      </p:tavLst>
                                    </p:anim>
                                    <p:anim calcmode="lin" valueType="num">
                                      <p:cBhvr>
                                        <p:cTn id="54" dur="100" fill="hold"/>
                                        <p:tgtEl>
                                          <p:spTgt spid="41"/>
                                        </p:tgtEl>
                                        <p:attrNameLst>
                                          <p:attrName>ppt_h</p:attrName>
                                        </p:attrNameLst>
                                      </p:cBhvr>
                                      <p:tavLst>
                                        <p:tav tm="0">
                                          <p:val>
                                            <p:strVal val="#ppt_h"/>
                                          </p:val>
                                        </p:tav>
                                        <p:tav tm="100000">
                                          <p:val>
                                            <p:strVal val="#ppt_h"/>
                                          </p:val>
                                        </p:tav>
                                      </p:tavLst>
                                    </p:anim>
                                    <p:animEffect transition="in" filter="fade">
                                      <p:cBhvr>
                                        <p:cTn id="55" dur="1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P spid="37" grpId="0"/>
      <p:bldP spid="38" grpId="0"/>
      <p:bldP spid="4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2">
            <a:extLst>
              <a:ext uri="{FF2B5EF4-FFF2-40B4-BE49-F238E27FC236}">
                <a16:creationId xmlns:a16="http://schemas.microsoft.com/office/drawing/2014/main" id="{E8430160-963B-4B34-ACB0-A3280DC33989}"/>
              </a:ext>
            </a:extLst>
          </p:cNvPr>
          <p:cNvGrpSpPr>
            <a:grpSpLocks/>
          </p:cNvGrpSpPr>
          <p:nvPr/>
        </p:nvGrpSpPr>
        <p:grpSpPr bwMode="auto">
          <a:xfrm rot="21212669">
            <a:off x="114373" y="1139300"/>
            <a:ext cx="3616325" cy="5121275"/>
            <a:chOff x="0" y="0"/>
            <a:chExt cx="3616403" cy="5121140"/>
          </a:xfrm>
        </p:grpSpPr>
        <p:sp>
          <p:nvSpPr>
            <p:cNvPr id="6" name="矩形 3">
              <a:extLst>
                <a:ext uri="{FF2B5EF4-FFF2-40B4-BE49-F238E27FC236}">
                  <a16:creationId xmlns:a16="http://schemas.microsoft.com/office/drawing/2014/main" id="{3B2F8D8F-3A9A-4EA5-AF89-A638E97BA3D9}"/>
                </a:ext>
              </a:extLst>
            </p:cNvPr>
            <p:cNvSpPr>
              <a:spLocks/>
            </p:cNvSpPr>
            <p:nvPr/>
          </p:nvSpPr>
          <p:spPr bwMode="auto">
            <a:xfrm rot="2295959">
              <a:off x="530623" y="1903596"/>
              <a:ext cx="1468326" cy="3217544"/>
            </a:xfrm>
            <a:custGeom>
              <a:avLst/>
              <a:gdLst>
                <a:gd name="T0" fmla="*/ 532091 w 1468326"/>
                <a:gd name="T1" fmla="*/ 0 h 3174844"/>
                <a:gd name="T2" fmla="*/ 959103 w 1468326"/>
                <a:gd name="T3" fmla="*/ 61080 h 3174844"/>
                <a:gd name="T4" fmla="*/ 1468326 w 1468326"/>
                <a:gd name="T5" fmla="*/ 3349120 h 3174844"/>
                <a:gd name="T6" fmla="*/ 0 w 1468326"/>
                <a:gd name="T7" fmla="*/ 3349120 h 3174844"/>
                <a:gd name="T8" fmla="*/ 532091 w 1468326"/>
                <a:gd name="T9" fmla="*/ 0 h 31748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8326" h="3174844">
                  <a:moveTo>
                    <a:pt x="532091" y="0"/>
                  </a:moveTo>
                  <a:lnTo>
                    <a:pt x="959103" y="57901"/>
                  </a:lnTo>
                  <a:lnTo>
                    <a:pt x="1468326" y="3174844"/>
                  </a:lnTo>
                  <a:lnTo>
                    <a:pt x="0" y="3174844"/>
                  </a:lnTo>
                  <a:lnTo>
                    <a:pt x="532091"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defTabSz="609585"/>
              <a:endParaRPr lang="zh-CN" altLang="en-US">
                <a:solidFill>
                  <a:prstClr val="black"/>
                </a:solidFill>
                <a:latin typeface="Calibri" panose="020F0502020204030204"/>
                <a:ea typeface="等线" panose="02010600030101010101" pitchFamily="2" charset="-122"/>
              </a:endParaRPr>
            </a:p>
          </p:txBody>
        </p:sp>
        <p:grpSp>
          <p:nvGrpSpPr>
            <p:cNvPr id="7" name="组合 5">
              <a:extLst>
                <a:ext uri="{FF2B5EF4-FFF2-40B4-BE49-F238E27FC236}">
                  <a16:creationId xmlns:a16="http://schemas.microsoft.com/office/drawing/2014/main" id="{8D390A5E-5664-49A1-82C7-CC13FD25309C}"/>
                </a:ext>
              </a:extLst>
            </p:cNvPr>
            <p:cNvGrpSpPr>
              <a:grpSpLocks/>
            </p:cNvGrpSpPr>
            <p:nvPr/>
          </p:nvGrpSpPr>
          <p:grpSpPr bwMode="auto">
            <a:xfrm rot="2699183">
              <a:off x="1773606" y="0"/>
              <a:ext cx="1842797" cy="3919670"/>
              <a:chOff x="0" y="0"/>
              <a:chExt cx="3584067" cy="7623386"/>
            </a:xfrm>
          </p:grpSpPr>
          <p:sp>
            <p:nvSpPr>
              <p:cNvPr id="10" name="等腰三角形 19">
                <a:extLst>
                  <a:ext uri="{FF2B5EF4-FFF2-40B4-BE49-F238E27FC236}">
                    <a16:creationId xmlns:a16="http://schemas.microsoft.com/office/drawing/2014/main" id="{C800C443-E057-4A9F-9056-F500F45016B6}"/>
                  </a:ext>
                </a:extLst>
              </p:cNvPr>
              <p:cNvSpPr>
                <a:spLocks/>
              </p:cNvSpPr>
              <p:nvPr/>
            </p:nvSpPr>
            <p:spPr bwMode="auto">
              <a:xfrm rot="5400000">
                <a:off x="1447379" y="4128146"/>
                <a:ext cx="3197672" cy="1075703"/>
              </a:xfrm>
              <a:custGeom>
                <a:avLst/>
                <a:gdLst>
                  <a:gd name="T0" fmla="*/ 0 w 3497239"/>
                  <a:gd name="T1" fmla="*/ 822277 h 1176478"/>
                  <a:gd name="T2" fmla="*/ 2444329 w 3497239"/>
                  <a:gd name="T3" fmla="*/ 297640 h 1176478"/>
                  <a:gd name="T4" fmla="*/ 1375978 w 3497239"/>
                  <a:gd name="T5" fmla="*/ 822277 h 1176478"/>
                  <a:gd name="T6" fmla="*/ 0 w 3497239"/>
                  <a:gd name="T7" fmla="*/ 822277 h 1176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497239" h="1176478">
                    <a:moveTo>
                      <a:pt x="0" y="1176478"/>
                    </a:moveTo>
                    <a:cubicBezTo>
                      <a:pt x="73929" y="380358"/>
                      <a:pt x="1594514" y="-565887"/>
                      <a:pt x="3497239" y="425851"/>
                    </a:cubicBezTo>
                    <a:lnTo>
                      <a:pt x="1968689" y="1176478"/>
                    </a:lnTo>
                    <a:lnTo>
                      <a:pt x="0" y="1176478"/>
                    </a:lnTo>
                    <a:close/>
                  </a:path>
                </a:pathLst>
              </a:custGeom>
              <a:solidFill>
                <a:srgbClr val="B884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defTabSz="609585"/>
                <a:endParaRPr lang="zh-CN" altLang="en-US">
                  <a:solidFill>
                    <a:prstClr val="black"/>
                  </a:solidFill>
                  <a:latin typeface="Calibri" panose="020F0502020204030204"/>
                  <a:ea typeface="等线" panose="02010600030101010101" pitchFamily="2" charset="-122"/>
                </a:endParaRPr>
              </a:p>
            </p:txBody>
          </p:sp>
          <p:sp>
            <p:nvSpPr>
              <p:cNvPr id="11" name="等腰三角形 19">
                <a:extLst>
                  <a:ext uri="{FF2B5EF4-FFF2-40B4-BE49-F238E27FC236}">
                    <a16:creationId xmlns:a16="http://schemas.microsoft.com/office/drawing/2014/main" id="{A7CEC3F4-DEC0-4106-94F8-96D00F2CFED6}"/>
                  </a:ext>
                </a:extLst>
              </p:cNvPr>
              <p:cNvSpPr>
                <a:spLocks/>
              </p:cNvSpPr>
              <p:nvPr/>
            </p:nvSpPr>
            <p:spPr bwMode="auto">
              <a:xfrm rot="16200000" flipH="1">
                <a:off x="-1060984" y="4065751"/>
                <a:ext cx="3197672" cy="1075703"/>
              </a:xfrm>
              <a:custGeom>
                <a:avLst/>
                <a:gdLst>
                  <a:gd name="T0" fmla="*/ 0 w 3497239"/>
                  <a:gd name="T1" fmla="*/ 822277 h 1176478"/>
                  <a:gd name="T2" fmla="*/ 2444329 w 3497239"/>
                  <a:gd name="T3" fmla="*/ 297640 h 1176478"/>
                  <a:gd name="T4" fmla="*/ 1375978 w 3497239"/>
                  <a:gd name="T5" fmla="*/ 822277 h 1176478"/>
                  <a:gd name="T6" fmla="*/ 0 w 3497239"/>
                  <a:gd name="T7" fmla="*/ 822277 h 1176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497239" h="1176478">
                    <a:moveTo>
                      <a:pt x="0" y="1176478"/>
                    </a:moveTo>
                    <a:cubicBezTo>
                      <a:pt x="73929" y="380358"/>
                      <a:pt x="1594514" y="-565887"/>
                      <a:pt x="3497239" y="425851"/>
                    </a:cubicBezTo>
                    <a:lnTo>
                      <a:pt x="1968689" y="1176478"/>
                    </a:lnTo>
                    <a:lnTo>
                      <a:pt x="0" y="1176478"/>
                    </a:lnTo>
                    <a:close/>
                  </a:path>
                </a:pathLst>
              </a:custGeom>
              <a:solidFill>
                <a:srgbClr val="F9B14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defTabSz="609585"/>
                <a:endParaRPr lang="zh-CN" altLang="en-US">
                  <a:solidFill>
                    <a:prstClr val="black"/>
                  </a:solidFill>
                  <a:latin typeface="Calibri" panose="020F0502020204030204"/>
                  <a:ea typeface="等线" panose="02010600030101010101" pitchFamily="2" charset="-122"/>
                </a:endParaRPr>
              </a:p>
            </p:txBody>
          </p:sp>
          <p:grpSp>
            <p:nvGrpSpPr>
              <p:cNvPr id="12" name="组合 10">
                <a:extLst>
                  <a:ext uri="{FF2B5EF4-FFF2-40B4-BE49-F238E27FC236}">
                    <a16:creationId xmlns:a16="http://schemas.microsoft.com/office/drawing/2014/main" id="{7DFBB160-94BB-4A08-B0DD-8FE2092E0346}"/>
                  </a:ext>
                </a:extLst>
              </p:cNvPr>
              <p:cNvGrpSpPr>
                <a:grpSpLocks/>
              </p:cNvGrpSpPr>
              <p:nvPr/>
            </p:nvGrpSpPr>
            <p:grpSpPr bwMode="auto">
              <a:xfrm>
                <a:off x="712857" y="1"/>
                <a:ext cx="2105186" cy="4851617"/>
                <a:chOff x="0" y="0"/>
                <a:chExt cx="1604851" cy="3698543"/>
              </a:xfrm>
            </p:grpSpPr>
            <p:sp>
              <p:nvSpPr>
                <p:cNvPr id="28" name="等腰三角形 7">
                  <a:extLst>
                    <a:ext uri="{FF2B5EF4-FFF2-40B4-BE49-F238E27FC236}">
                      <a16:creationId xmlns:a16="http://schemas.microsoft.com/office/drawing/2014/main" id="{F409CBDE-79A0-40C4-8EC8-D4FD2CB45161}"/>
                    </a:ext>
                  </a:extLst>
                </p:cNvPr>
                <p:cNvSpPr>
                  <a:spLocks/>
                </p:cNvSpPr>
                <p:nvPr/>
              </p:nvSpPr>
              <p:spPr bwMode="auto">
                <a:xfrm flipH="1">
                  <a:off x="804244" y="0"/>
                  <a:ext cx="800607" cy="3698543"/>
                </a:xfrm>
                <a:custGeom>
                  <a:avLst/>
                  <a:gdLst>
                    <a:gd name="T0" fmla="*/ 257006 w 800607"/>
                    <a:gd name="T1" fmla="*/ 3698543 h 3698543"/>
                    <a:gd name="T2" fmla="*/ 186246 w 800607"/>
                    <a:gd name="T3" fmla="*/ 1047938 h 3698543"/>
                    <a:gd name="T4" fmla="*/ 800607 w 800607"/>
                    <a:gd name="T5" fmla="*/ 0 h 3698543"/>
                    <a:gd name="T6" fmla="*/ 800607 w 800607"/>
                    <a:gd name="T7" fmla="*/ 3698543 h 3698543"/>
                    <a:gd name="T8" fmla="*/ 257006 w 800607"/>
                    <a:gd name="T9" fmla="*/ 3698543 h 3698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0607" h="3698543">
                      <a:moveTo>
                        <a:pt x="257006" y="3698543"/>
                      </a:moveTo>
                      <a:cubicBezTo>
                        <a:pt x="-99516" y="2979131"/>
                        <a:pt x="-48075" y="1865823"/>
                        <a:pt x="186246" y="1047938"/>
                      </a:cubicBezTo>
                      <a:cubicBezTo>
                        <a:pt x="395184" y="407355"/>
                        <a:pt x="497346" y="391516"/>
                        <a:pt x="800607" y="0"/>
                      </a:cubicBezTo>
                      <a:lnTo>
                        <a:pt x="800607" y="3698543"/>
                      </a:lnTo>
                      <a:lnTo>
                        <a:pt x="257006" y="3698543"/>
                      </a:lnTo>
                      <a:close/>
                    </a:path>
                  </a:pathLst>
                </a:custGeom>
                <a:solidFill>
                  <a:srgbClr val="BB452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defTabSz="609585"/>
                  <a:endParaRPr lang="zh-CN" altLang="en-US">
                    <a:solidFill>
                      <a:prstClr val="black"/>
                    </a:solidFill>
                    <a:latin typeface="Calibri" panose="020F0502020204030204"/>
                    <a:ea typeface="等线" panose="02010600030101010101" pitchFamily="2" charset="-122"/>
                  </a:endParaRPr>
                </a:p>
              </p:txBody>
            </p:sp>
            <p:sp>
              <p:nvSpPr>
                <p:cNvPr id="29" name="等腰三角形 7">
                  <a:extLst>
                    <a:ext uri="{FF2B5EF4-FFF2-40B4-BE49-F238E27FC236}">
                      <a16:creationId xmlns:a16="http://schemas.microsoft.com/office/drawing/2014/main" id="{23E864F1-D17F-4307-A80A-7777282C4EF8}"/>
                    </a:ext>
                  </a:extLst>
                </p:cNvPr>
                <p:cNvSpPr>
                  <a:spLocks/>
                </p:cNvSpPr>
                <p:nvPr/>
              </p:nvSpPr>
              <p:spPr bwMode="auto">
                <a:xfrm>
                  <a:off x="0" y="0"/>
                  <a:ext cx="804244" cy="3698543"/>
                </a:xfrm>
                <a:custGeom>
                  <a:avLst/>
                  <a:gdLst>
                    <a:gd name="T0" fmla="*/ 260643 w 804244"/>
                    <a:gd name="T1" fmla="*/ 3698543 h 3698543"/>
                    <a:gd name="T2" fmla="*/ 189883 w 804244"/>
                    <a:gd name="T3" fmla="*/ 1047938 h 3698543"/>
                    <a:gd name="T4" fmla="*/ 804244 w 804244"/>
                    <a:gd name="T5" fmla="*/ 0 h 3698543"/>
                    <a:gd name="T6" fmla="*/ 804244 w 804244"/>
                    <a:gd name="T7" fmla="*/ 3698543 h 3698543"/>
                    <a:gd name="T8" fmla="*/ 260643 w 804244"/>
                    <a:gd name="T9" fmla="*/ 3698543 h 3698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4244" h="3698543">
                      <a:moveTo>
                        <a:pt x="260643" y="3698543"/>
                      </a:moveTo>
                      <a:cubicBezTo>
                        <a:pt x="-95879" y="2979131"/>
                        <a:pt x="-53951" y="1846797"/>
                        <a:pt x="189883" y="1047938"/>
                      </a:cubicBezTo>
                      <a:cubicBezTo>
                        <a:pt x="408335" y="407355"/>
                        <a:pt x="500983" y="391516"/>
                        <a:pt x="804244" y="0"/>
                      </a:cubicBezTo>
                      <a:lnTo>
                        <a:pt x="804244" y="3698543"/>
                      </a:lnTo>
                      <a:lnTo>
                        <a:pt x="260643" y="3698543"/>
                      </a:lnTo>
                      <a:close/>
                    </a:path>
                  </a:pathLst>
                </a:custGeom>
                <a:solidFill>
                  <a:srgbClr val="FE5C2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defTabSz="609585"/>
                  <a:endParaRPr lang="zh-CN" altLang="en-US">
                    <a:solidFill>
                      <a:prstClr val="black"/>
                    </a:solidFill>
                    <a:latin typeface="Calibri" panose="020F0502020204030204"/>
                    <a:ea typeface="等线" panose="02010600030101010101" pitchFamily="2" charset="-122"/>
                  </a:endParaRPr>
                </a:p>
              </p:txBody>
            </p:sp>
          </p:grpSp>
          <p:sp>
            <p:nvSpPr>
              <p:cNvPr id="13" name="等腰三角形 11">
                <a:extLst>
                  <a:ext uri="{FF2B5EF4-FFF2-40B4-BE49-F238E27FC236}">
                    <a16:creationId xmlns:a16="http://schemas.microsoft.com/office/drawing/2014/main" id="{2772C78E-601D-46F1-ACC7-B3B13ED6ED06}"/>
                  </a:ext>
                </a:extLst>
              </p:cNvPr>
              <p:cNvSpPr>
                <a:spLocks/>
              </p:cNvSpPr>
              <p:nvPr/>
            </p:nvSpPr>
            <p:spPr bwMode="auto">
              <a:xfrm>
                <a:off x="1132250" y="1"/>
                <a:ext cx="635586" cy="933299"/>
              </a:xfrm>
              <a:custGeom>
                <a:avLst/>
                <a:gdLst>
                  <a:gd name="T0" fmla="*/ 0 w 695129"/>
                  <a:gd name="T1" fmla="*/ 702989 h 1020733"/>
                  <a:gd name="T2" fmla="*/ 485849 w 695129"/>
                  <a:gd name="T3" fmla="*/ 0 h 1020733"/>
                  <a:gd name="T4" fmla="*/ 485849 w 695129"/>
                  <a:gd name="T5" fmla="*/ 713422 h 1020733"/>
                  <a:gd name="T6" fmla="*/ 0 w 695129"/>
                  <a:gd name="T7" fmla="*/ 702989 h 10207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5129" h="1020733">
                    <a:moveTo>
                      <a:pt x="0" y="1005806"/>
                    </a:moveTo>
                    <a:cubicBezTo>
                      <a:pt x="189627" y="555102"/>
                      <a:pt x="508477" y="217414"/>
                      <a:pt x="695129" y="0"/>
                    </a:cubicBezTo>
                    <a:lnTo>
                      <a:pt x="695129" y="1020733"/>
                    </a:lnTo>
                    <a:lnTo>
                      <a:pt x="0" y="1005806"/>
                    </a:lnTo>
                    <a:close/>
                  </a:path>
                </a:pathLst>
              </a:custGeom>
              <a:solidFill>
                <a:srgbClr val="744F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defTabSz="609585"/>
                <a:endParaRPr lang="zh-CN" altLang="en-US">
                  <a:solidFill>
                    <a:prstClr val="black"/>
                  </a:solidFill>
                  <a:latin typeface="Calibri" panose="020F0502020204030204"/>
                  <a:ea typeface="等线" panose="02010600030101010101" pitchFamily="2" charset="-122"/>
                </a:endParaRPr>
              </a:p>
            </p:txBody>
          </p:sp>
          <p:sp>
            <p:nvSpPr>
              <p:cNvPr id="14" name="等腰三角形 11">
                <a:extLst>
                  <a:ext uri="{FF2B5EF4-FFF2-40B4-BE49-F238E27FC236}">
                    <a16:creationId xmlns:a16="http://schemas.microsoft.com/office/drawing/2014/main" id="{06F87EAD-1EA1-4ED4-98C0-7CDF84D1F465}"/>
                  </a:ext>
                </a:extLst>
              </p:cNvPr>
              <p:cNvSpPr>
                <a:spLocks/>
              </p:cNvSpPr>
              <p:nvPr/>
            </p:nvSpPr>
            <p:spPr bwMode="auto">
              <a:xfrm flipH="1">
                <a:off x="1767834" y="0"/>
                <a:ext cx="630050" cy="933299"/>
              </a:xfrm>
              <a:custGeom>
                <a:avLst/>
                <a:gdLst>
                  <a:gd name="T0" fmla="*/ 0 w 680204"/>
                  <a:gd name="T1" fmla="*/ 713422 h 1020733"/>
                  <a:gd name="T2" fmla="*/ 500705 w 680204"/>
                  <a:gd name="T3" fmla="*/ 0 h 1020733"/>
                  <a:gd name="T4" fmla="*/ 500705 w 680204"/>
                  <a:gd name="T5" fmla="*/ 713422 h 1020733"/>
                  <a:gd name="T6" fmla="*/ 0 w 680204"/>
                  <a:gd name="T7" fmla="*/ 713422 h 10207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80204" h="1020733">
                    <a:moveTo>
                      <a:pt x="0" y="1020733"/>
                    </a:moveTo>
                    <a:cubicBezTo>
                      <a:pt x="204554" y="570030"/>
                      <a:pt x="287139" y="452401"/>
                      <a:pt x="680204" y="0"/>
                    </a:cubicBezTo>
                    <a:lnTo>
                      <a:pt x="680204" y="1020733"/>
                    </a:lnTo>
                    <a:lnTo>
                      <a:pt x="0" y="1020733"/>
                    </a:lnTo>
                    <a:close/>
                  </a:path>
                </a:pathLst>
              </a:custGeom>
              <a:solidFill>
                <a:srgbClr val="563B2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defTabSz="609585"/>
                <a:endParaRPr lang="zh-CN" altLang="en-US">
                  <a:solidFill>
                    <a:prstClr val="black"/>
                  </a:solidFill>
                  <a:latin typeface="Calibri" panose="020F0502020204030204"/>
                  <a:ea typeface="等线" panose="02010600030101010101" pitchFamily="2" charset="-122"/>
                </a:endParaRPr>
              </a:p>
            </p:txBody>
          </p:sp>
          <p:sp>
            <p:nvSpPr>
              <p:cNvPr id="15" name="矩形 17">
                <a:extLst>
                  <a:ext uri="{FF2B5EF4-FFF2-40B4-BE49-F238E27FC236}">
                    <a16:creationId xmlns:a16="http://schemas.microsoft.com/office/drawing/2014/main" id="{83490717-8A4F-4CB8-BE56-A4D0F1F67D87}"/>
                  </a:ext>
                </a:extLst>
              </p:cNvPr>
              <p:cNvSpPr>
                <a:spLocks/>
              </p:cNvSpPr>
              <p:nvPr/>
            </p:nvSpPr>
            <p:spPr bwMode="auto">
              <a:xfrm>
                <a:off x="799110" y="3990586"/>
                <a:ext cx="1969019" cy="249574"/>
              </a:xfrm>
              <a:custGeom>
                <a:avLst/>
                <a:gdLst>
                  <a:gd name="T0" fmla="*/ 838 w 2153482"/>
                  <a:gd name="T1" fmla="*/ 9539 h 272955"/>
                  <a:gd name="T2" fmla="*/ 1505137 w 2153482"/>
                  <a:gd name="T3" fmla="*/ 0 h 272955"/>
                  <a:gd name="T4" fmla="*/ 1447904 w 2153482"/>
                  <a:gd name="T5" fmla="*/ 190776 h 272955"/>
                  <a:gd name="T6" fmla="*/ 29456 w 2153482"/>
                  <a:gd name="T7" fmla="*/ 181237 h 272955"/>
                  <a:gd name="T8" fmla="*/ 838 w 2153482"/>
                  <a:gd name="T9" fmla="*/ 9539 h 2729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3482" h="272955">
                    <a:moveTo>
                      <a:pt x="1200" y="13648"/>
                    </a:moveTo>
                    <a:lnTo>
                      <a:pt x="2153482" y="0"/>
                    </a:lnTo>
                    <a:cubicBezTo>
                      <a:pt x="2085244" y="282054"/>
                      <a:pt x="2126186" y="141028"/>
                      <a:pt x="2071596" y="272955"/>
                    </a:cubicBezTo>
                    <a:lnTo>
                      <a:pt x="42144" y="259307"/>
                    </a:lnTo>
                    <a:cubicBezTo>
                      <a:pt x="37595" y="250209"/>
                      <a:pt x="-7898" y="104633"/>
                      <a:pt x="1200" y="13648"/>
                    </a:cubicBezTo>
                    <a:close/>
                  </a:path>
                </a:pathLst>
              </a:custGeom>
              <a:solidFill>
                <a:srgbClr val="744F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defTabSz="609585"/>
                <a:endParaRPr lang="zh-CN" altLang="en-US">
                  <a:solidFill>
                    <a:prstClr val="black"/>
                  </a:solidFill>
                  <a:latin typeface="Calibri" panose="020F0502020204030204"/>
                  <a:ea typeface="等线" panose="02010600030101010101" pitchFamily="2" charset="-122"/>
                </a:endParaRPr>
              </a:p>
            </p:txBody>
          </p:sp>
          <p:sp>
            <p:nvSpPr>
              <p:cNvPr id="16" name="矩形 17">
                <a:extLst>
                  <a:ext uri="{FF2B5EF4-FFF2-40B4-BE49-F238E27FC236}">
                    <a16:creationId xmlns:a16="http://schemas.microsoft.com/office/drawing/2014/main" id="{C47BF820-3C0C-45DA-BF5D-48E3EA9B65BD}"/>
                  </a:ext>
                </a:extLst>
              </p:cNvPr>
              <p:cNvSpPr>
                <a:spLocks/>
              </p:cNvSpPr>
              <p:nvPr/>
            </p:nvSpPr>
            <p:spPr bwMode="auto">
              <a:xfrm>
                <a:off x="896322" y="4417469"/>
                <a:ext cx="1748741" cy="255424"/>
              </a:xfrm>
              <a:custGeom>
                <a:avLst/>
                <a:gdLst>
                  <a:gd name="T0" fmla="*/ 103 w 2600152"/>
                  <a:gd name="T1" fmla="*/ 17114 h 285252"/>
                  <a:gd name="T2" fmla="*/ 531993 w 2600152"/>
                  <a:gd name="T3" fmla="*/ 0 h 285252"/>
                  <a:gd name="T4" fmla="*/ 503997 w 2600152"/>
                  <a:gd name="T5" fmla="*/ 175479 h 285252"/>
                  <a:gd name="T6" fmla="*/ 23079 w 2600152"/>
                  <a:gd name="T7" fmla="*/ 183384 h 285252"/>
                  <a:gd name="T8" fmla="*/ 103 w 2600152"/>
                  <a:gd name="T9" fmla="*/ 17114 h 285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0152" h="285252">
                    <a:moveTo>
                      <a:pt x="504" y="26621"/>
                    </a:moveTo>
                    <a:lnTo>
                      <a:pt x="2600152" y="0"/>
                    </a:lnTo>
                    <a:cubicBezTo>
                      <a:pt x="2531914" y="282054"/>
                      <a:pt x="2517911" y="141029"/>
                      <a:pt x="2463321" y="272956"/>
                    </a:cubicBezTo>
                    <a:lnTo>
                      <a:pt x="112798" y="285252"/>
                    </a:lnTo>
                    <a:cubicBezTo>
                      <a:pt x="108249" y="276154"/>
                      <a:pt x="-8594" y="117606"/>
                      <a:pt x="504" y="26621"/>
                    </a:cubicBezTo>
                    <a:close/>
                  </a:path>
                </a:pathLst>
              </a:custGeom>
              <a:solidFill>
                <a:srgbClr val="563B2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defTabSz="609585"/>
                <a:endParaRPr lang="zh-CN" altLang="en-US">
                  <a:solidFill>
                    <a:prstClr val="black"/>
                  </a:solidFill>
                  <a:latin typeface="Calibri" panose="020F0502020204030204"/>
                  <a:ea typeface="等线" panose="02010600030101010101" pitchFamily="2" charset="-122"/>
                </a:endParaRPr>
              </a:p>
            </p:txBody>
          </p:sp>
          <p:sp>
            <p:nvSpPr>
              <p:cNvPr id="17" name="椭圆 15">
                <a:extLst>
                  <a:ext uri="{FF2B5EF4-FFF2-40B4-BE49-F238E27FC236}">
                    <a16:creationId xmlns:a16="http://schemas.microsoft.com/office/drawing/2014/main" id="{EF03EEDE-B6C6-4952-9170-48B85614EC87}"/>
                  </a:ext>
                </a:extLst>
              </p:cNvPr>
              <p:cNvSpPr>
                <a:spLocks noChangeArrowheads="1"/>
              </p:cNvSpPr>
              <p:nvPr/>
            </p:nvSpPr>
            <p:spPr bwMode="auto">
              <a:xfrm>
                <a:off x="1230026" y="1106462"/>
                <a:ext cx="1064547" cy="1064547"/>
              </a:xfrm>
              <a:prstGeom prst="ellipse">
                <a:avLst/>
              </a:prstGeom>
              <a:solidFill>
                <a:srgbClr val="744F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等线" panose="02010600030101010101" pitchFamily="2" charset="-122"/>
                </a:endParaRPr>
              </a:p>
            </p:txBody>
          </p:sp>
          <p:sp>
            <p:nvSpPr>
              <p:cNvPr id="18" name="弦形 35">
                <a:extLst>
                  <a:ext uri="{FF2B5EF4-FFF2-40B4-BE49-F238E27FC236}">
                    <a16:creationId xmlns:a16="http://schemas.microsoft.com/office/drawing/2014/main" id="{226672D0-4864-4F68-9D23-0D7B8AC08D37}"/>
                  </a:ext>
                </a:extLst>
              </p:cNvPr>
              <p:cNvSpPr>
                <a:spLocks/>
              </p:cNvSpPr>
              <p:nvPr/>
            </p:nvSpPr>
            <p:spPr bwMode="auto">
              <a:xfrm rot="1356883">
                <a:off x="1365364" y="1238244"/>
                <a:ext cx="546652" cy="755629"/>
              </a:xfrm>
              <a:custGeom>
                <a:avLst/>
                <a:gdLst>
                  <a:gd name="T0" fmla="*/ 16574 w 1753080"/>
                  <a:gd name="T1" fmla="*/ 26186 h 2274665"/>
                  <a:gd name="T2" fmla="*/ 4512 w 1753080"/>
                  <a:gd name="T3" fmla="*/ 25018 h 2274665"/>
                  <a:gd name="T4" fmla="*/ 166 w 1753080"/>
                  <a:gd name="T5" fmla="*/ 11475 h 2274665"/>
                  <a:gd name="T6" fmla="*/ 7742 w 1753080"/>
                  <a:gd name="T7" fmla="*/ 0 h 2274665"/>
                  <a:gd name="T8" fmla="*/ 16574 w 1753080"/>
                  <a:gd name="T9" fmla="*/ 26186 h 22746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3080" h="2274665">
                    <a:moveTo>
                      <a:pt x="1753080" y="2150344"/>
                    </a:moveTo>
                    <a:cubicBezTo>
                      <a:pt x="1343443" y="2381448"/>
                      <a:pt x="766544" y="2255753"/>
                      <a:pt x="477289" y="2054407"/>
                    </a:cubicBezTo>
                    <a:cubicBezTo>
                      <a:pt x="188034" y="1853061"/>
                      <a:pt x="-70699" y="1363202"/>
                      <a:pt x="17549" y="942268"/>
                    </a:cubicBezTo>
                    <a:cubicBezTo>
                      <a:pt x="45749" y="794011"/>
                      <a:pt x="142099" y="222867"/>
                      <a:pt x="818878" y="0"/>
                    </a:cubicBezTo>
                    <a:cubicBezTo>
                      <a:pt x="1035506" y="520003"/>
                      <a:pt x="1536452" y="1630341"/>
                      <a:pt x="1753080" y="2150344"/>
                    </a:cubicBezTo>
                    <a:close/>
                  </a:path>
                </a:pathLst>
              </a:custGeom>
              <a:solidFill>
                <a:srgbClr val="B2D7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defTabSz="609585"/>
                <a:endParaRPr lang="zh-CN" altLang="en-US">
                  <a:solidFill>
                    <a:prstClr val="black"/>
                  </a:solidFill>
                  <a:latin typeface="Calibri" panose="020F0502020204030204"/>
                  <a:ea typeface="等线" panose="02010600030101010101" pitchFamily="2" charset="-122"/>
                </a:endParaRPr>
              </a:p>
            </p:txBody>
          </p:sp>
          <p:sp>
            <p:nvSpPr>
              <p:cNvPr id="19" name="弦形 35">
                <a:extLst>
                  <a:ext uri="{FF2B5EF4-FFF2-40B4-BE49-F238E27FC236}">
                    <a16:creationId xmlns:a16="http://schemas.microsoft.com/office/drawing/2014/main" id="{62CCF8D7-58B8-4BF3-AB74-7546ACB9CED7}"/>
                  </a:ext>
                </a:extLst>
              </p:cNvPr>
              <p:cNvSpPr>
                <a:spLocks/>
              </p:cNvSpPr>
              <p:nvPr/>
            </p:nvSpPr>
            <p:spPr bwMode="auto">
              <a:xfrm rot="20223784" flipH="1">
                <a:off x="1599258" y="1243063"/>
                <a:ext cx="568150" cy="755629"/>
              </a:xfrm>
              <a:custGeom>
                <a:avLst/>
                <a:gdLst>
                  <a:gd name="T0" fmla="*/ 19340 w 1753080"/>
                  <a:gd name="T1" fmla="*/ 26186 h 2274665"/>
                  <a:gd name="T2" fmla="*/ 5265 w 1753080"/>
                  <a:gd name="T3" fmla="*/ 25018 h 2274665"/>
                  <a:gd name="T4" fmla="*/ 193 w 1753080"/>
                  <a:gd name="T5" fmla="*/ 11475 h 2274665"/>
                  <a:gd name="T6" fmla="*/ 9034 w 1753080"/>
                  <a:gd name="T7" fmla="*/ 0 h 2274665"/>
                  <a:gd name="T8" fmla="*/ 19340 w 1753080"/>
                  <a:gd name="T9" fmla="*/ 26186 h 22746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3080" h="2274665">
                    <a:moveTo>
                      <a:pt x="1753080" y="2150344"/>
                    </a:moveTo>
                    <a:cubicBezTo>
                      <a:pt x="1343443" y="2381448"/>
                      <a:pt x="766544" y="2255753"/>
                      <a:pt x="477289" y="2054407"/>
                    </a:cubicBezTo>
                    <a:cubicBezTo>
                      <a:pt x="188034" y="1853061"/>
                      <a:pt x="-70699" y="1363202"/>
                      <a:pt x="17549" y="942268"/>
                    </a:cubicBezTo>
                    <a:cubicBezTo>
                      <a:pt x="45749" y="794011"/>
                      <a:pt x="142099" y="222867"/>
                      <a:pt x="818878" y="0"/>
                    </a:cubicBezTo>
                    <a:cubicBezTo>
                      <a:pt x="1035506" y="520003"/>
                      <a:pt x="1536452" y="1630341"/>
                      <a:pt x="1753080" y="2150344"/>
                    </a:cubicBezTo>
                    <a:close/>
                  </a:path>
                </a:pathLst>
              </a:custGeom>
              <a:solidFill>
                <a:srgbClr val="83A0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defTabSz="609585"/>
                <a:endParaRPr lang="zh-CN" altLang="en-US">
                  <a:solidFill>
                    <a:prstClr val="black"/>
                  </a:solidFill>
                  <a:latin typeface="Calibri" panose="020F0502020204030204"/>
                  <a:ea typeface="等线" panose="02010600030101010101" pitchFamily="2" charset="-122"/>
                </a:endParaRPr>
              </a:p>
            </p:txBody>
          </p:sp>
          <p:grpSp>
            <p:nvGrpSpPr>
              <p:cNvPr id="20" name="组合 18">
                <a:extLst>
                  <a:ext uri="{FF2B5EF4-FFF2-40B4-BE49-F238E27FC236}">
                    <a16:creationId xmlns:a16="http://schemas.microsoft.com/office/drawing/2014/main" id="{499717D5-DBA1-4195-AC0F-4BC101F241BE}"/>
                  </a:ext>
                </a:extLst>
              </p:cNvPr>
              <p:cNvGrpSpPr>
                <a:grpSpLocks/>
              </p:cNvGrpSpPr>
              <p:nvPr/>
            </p:nvGrpSpPr>
            <p:grpSpPr bwMode="auto">
              <a:xfrm>
                <a:off x="887674" y="4842408"/>
                <a:ext cx="1757387" cy="2780978"/>
                <a:chOff x="0" y="0"/>
                <a:chExt cx="1757387" cy="2780978"/>
              </a:xfrm>
            </p:grpSpPr>
            <p:sp>
              <p:nvSpPr>
                <p:cNvPr id="26" name="任意多边形 24">
                  <a:extLst>
                    <a:ext uri="{FF2B5EF4-FFF2-40B4-BE49-F238E27FC236}">
                      <a16:creationId xmlns:a16="http://schemas.microsoft.com/office/drawing/2014/main" id="{C69225B2-130A-483E-AB69-7170089C5B79}"/>
                    </a:ext>
                  </a:extLst>
                </p:cNvPr>
                <p:cNvSpPr>
                  <a:spLocks/>
                </p:cNvSpPr>
                <p:nvPr/>
              </p:nvSpPr>
              <p:spPr bwMode="auto">
                <a:xfrm flipH="1" flipV="1">
                  <a:off x="0" y="0"/>
                  <a:ext cx="1757387" cy="2780978"/>
                </a:xfrm>
                <a:custGeom>
                  <a:avLst/>
                  <a:gdLst>
                    <a:gd name="T0" fmla="*/ 563035 w 1565091"/>
                    <a:gd name="T1" fmla="*/ 5473445 h 2219098"/>
                    <a:gd name="T2" fmla="*/ 96665 w 1565091"/>
                    <a:gd name="T3" fmla="*/ 5473445 h 2219098"/>
                    <a:gd name="T4" fmla="*/ 249926 w 1565091"/>
                    <a:gd name="T5" fmla="*/ 3146121 h 2219098"/>
                    <a:gd name="T6" fmla="*/ 470768 w 1565091"/>
                    <a:gd name="T7" fmla="*/ 4736704 h 2219098"/>
                    <a:gd name="T8" fmla="*/ 486660 w 1565091"/>
                    <a:gd name="T9" fmla="*/ 4854106 h 2219098"/>
                    <a:gd name="T10" fmla="*/ 502215 w 1565091"/>
                    <a:gd name="T11" fmla="*/ 4601576 h 2219098"/>
                    <a:gd name="T12" fmla="*/ 514874 w 1565091"/>
                    <a:gd name="T13" fmla="*/ 4435681 h 2219098"/>
                    <a:gd name="T14" fmla="*/ 492774 w 1565091"/>
                    <a:gd name="T15" fmla="*/ 4236502 h 2219098"/>
                    <a:gd name="T16" fmla="*/ 725180 w 1565091"/>
                    <a:gd name="T17" fmla="*/ 1050182 h 2219098"/>
                    <a:gd name="T18" fmla="*/ 766988 w 1565091"/>
                    <a:gd name="T19" fmla="*/ 1641070 h 2219098"/>
                    <a:gd name="T20" fmla="*/ 778409 w 1565091"/>
                    <a:gd name="T21" fmla="*/ 1774924 h 2219098"/>
                    <a:gd name="T22" fmla="*/ 844468 w 1565091"/>
                    <a:gd name="T23" fmla="*/ 1304066 h 2219098"/>
                    <a:gd name="T24" fmla="*/ 1202773 w 1565091"/>
                    <a:gd name="T25" fmla="*/ 0 h 2219098"/>
                    <a:gd name="T26" fmla="*/ 1875824 w 1565091"/>
                    <a:gd name="T27" fmla="*/ 3587014 h 2219098"/>
                    <a:gd name="T28" fmla="*/ 1891974 w 1565091"/>
                    <a:gd name="T29" fmla="*/ 3781464 h 2219098"/>
                    <a:gd name="T30" fmla="*/ 1954231 w 1565091"/>
                    <a:gd name="T31" fmla="*/ 3437865 h 2219098"/>
                    <a:gd name="T32" fmla="*/ 2175453 w 1565091"/>
                    <a:gd name="T33" fmla="*/ 1797672 h 2219098"/>
                    <a:gd name="T34" fmla="*/ 2318436 w 1565091"/>
                    <a:gd name="T35" fmla="*/ 5458968 h 2219098"/>
                    <a:gd name="T36" fmla="*/ 1962716 w 1565091"/>
                    <a:gd name="T37" fmla="*/ 5423921 h 2219098"/>
                    <a:gd name="T38" fmla="*/ 1955903 w 1565091"/>
                    <a:gd name="T39" fmla="*/ 5455035 h 2219098"/>
                    <a:gd name="T40" fmla="*/ 560875 w 1565091"/>
                    <a:gd name="T41" fmla="*/ 5455035 h 2219098"/>
                    <a:gd name="T42" fmla="*/ 563035 w 1565091"/>
                    <a:gd name="T43" fmla="*/ 5473445 h 22190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565091" h="2219098">
                      <a:moveTo>
                        <a:pt x="354180" y="2219098"/>
                      </a:moveTo>
                      <a:lnTo>
                        <a:pt x="60808" y="2219098"/>
                      </a:lnTo>
                      <a:cubicBezTo>
                        <a:pt x="21319" y="2089237"/>
                        <a:pt x="-93702" y="1748513"/>
                        <a:pt x="157217" y="1275531"/>
                      </a:cubicBezTo>
                      <a:cubicBezTo>
                        <a:pt x="207044" y="1615583"/>
                        <a:pt x="244111" y="1689614"/>
                        <a:pt x="296139" y="1920401"/>
                      </a:cubicBezTo>
                      <a:lnTo>
                        <a:pt x="306136" y="1968000"/>
                      </a:lnTo>
                      <a:lnTo>
                        <a:pt x="315921" y="1865616"/>
                      </a:lnTo>
                      <a:lnTo>
                        <a:pt x="323884" y="1798357"/>
                      </a:lnTo>
                      <a:lnTo>
                        <a:pt x="309982" y="1717604"/>
                      </a:lnTo>
                      <a:cubicBezTo>
                        <a:pt x="269129" y="1441309"/>
                        <a:pt x="249768" y="993023"/>
                        <a:pt x="456178" y="425775"/>
                      </a:cubicBezTo>
                      <a:cubicBezTo>
                        <a:pt x="465286" y="516403"/>
                        <a:pt x="474006" y="595214"/>
                        <a:pt x="482478" y="665339"/>
                      </a:cubicBezTo>
                      <a:lnTo>
                        <a:pt x="489661" y="719607"/>
                      </a:lnTo>
                      <a:lnTo>
                        <a:pt x="531217" y="528707"/>
                      </a:lnTo>
                      <a:cubicBezTo>
                        <a:pt x="598877" y="254442"/>
                        <a:pt x="675253" y="55468"/>
                        <a:pt x="756611" y="0"/>
                      </a:cubicBezTo>
                      <a:cubicBezTo>
                        <a:pt x="964981" y="261069"/>
                        <a:pt x="1106110" y="922339"/>
                        <a:pt x="1179997" y="1454283"/>
                      </a:cubicBezTo>
                      <a:lnTo>
                        <a:pt x="1190156" y="1533118"/>
                      </a:lnTo>
                      <a:lnTo>
                        <a:pt x="1229319" y="1393814"/>
                      </a:lnTo>
                      <a:cubicBezTo>
                        <a:pt x="1302866" y="1135771"/>
                        <a:pt x="1366149" y="898918"/>
                        <a:pt x="1368480" y="728830"/>
                      </a:cubicBezTo>
                      <a:cubicBezTo>
                        <a:pt x="1722838" y="1378200"/>
                        <a:pt x="1497914" y="2083367"/>
                        <a:pt x="1458424" y="2213228"/>
                      </a:cubicBezTo>
                      <a:lnTo>
                        <a:pt x="1234657" y="2199019"/>
                      </a:lnTo>
                      <a:lnTo>
                        <a:pt x="1230371" y="2211634"/>
                      </a:lnTo>
                      <a:lnTo>
                        <a:pt x="352821" y="2211634"/>
                      </a:lnTo>
                      <a:lnTo>
                        <a:pt x="354180" y="2219098"/>
                      </a:lnTo>
                      <a:close/>
                    </a:path>
                  </a:pathLst>
                </a:custGeom>
                <a:solidFill>
                  <a:srgbClr val="F2F2F2">
                    <a:alpha val="7097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defTabSz="609585"/>
                  <a:endParaRPr lang="zh-CN" altLang="en-US">
                    <a:solidFill>
                      <a:prstClr val="black"/>
                    </a:solidFill>
                    <a:latin typeface="Calibri" panose="020F0502020204030204"/>
                    <a:ea typeface="等线" panose="02010600030101010101" pitchFamily="2" charset="-122"/>
                  </a:endParaRPr>
                </a:p>
              </p:txBody>
            </p:sp>
            <p:sp>
              <p:nvSpPr>
                <p:cNvPr id="27" name="任意多边形 25">
                  <a:extLst>
                    <a:ext uri="{FF2B5EF4-FFF2-40B4-BE49-F238E27FC236}">
                      <a16:creationId xmlns:a16="http://schemas.microsoft.com/office/drawing/2014/main" id="{D4E93AB4-2C68-4DF7-B11E-DBBC092FAB02}"/>
                    </a:ext>
                  </a:extLst>
                </p:cNvPr>
                <p:cNvSpPr>
                  <a:spLocks/>
                </p:cNvSpPr>
                <p:nvPr/>
              </p:nvSpPr>
              <p:spPr bwMode="auto">
                <a:xfrm flipH="1" flipV="1">
                  <a:off x="258451" y="7794"/>
                  <a:ext cx="1313841" cy="2118178"/>
                </a:xfrm>
                <a:custGeom>
                  <a:avLst/>
                  <a:gdLst>
                    <a:gd name="T0" fmla="*/ 175888 w 1565091"/>
                    <a:gd name="T1" fmla="*/ 1842131 h 2219098"/>
                    <a:gd name="T2" fmla="*/ 30197 w 1565091"/>
                    <a:gd name="T3" fmla="*/ 1842131 h 2219098"/>
                    <a:gd name="T4" fmla="*/ 78075 w 1565091"/>
                    <a:gd name="T5" fmla="*/ 1058851 h 2219098"/>
                    <a:gd name="T6" fmla="*/ 147064 w 1565091"/>
                    <a:gd name="T7" fmla="*/ 1594174 h 2219098"/>
                    <a:gd name="T8" fmla="*/ 152029 w 1565091"/>
                    <a:gd name="T9" fmla="*/ 1633687 h 2219098"/>
                    <a:gd name="T10" fmla="*/ 156889 w 1565091"/>
                    <a:gd name="T11" fmla="*/ 1548696 h 2219098"/>
                    <a:gd name="T12" fmla="*/ 160843 w 1565091"/>
                    <a:gd name="T13" fmla="*/ 1492862 h 2219098"/>
                    <a:gd name="T14" fmla="*/ 153939 w 1565091"/>
                    <a:gd name="T15" fmla="*/ 1425827 h 2219098"/>
                    <a:gd name="T16" fmla="*/ 226541 w 1565091"/>
                    <a:gd name="T17" fmla="*/ 353447 h 2219098"/>
                    <a:gd name="T18" fmla="*/ 239602 w 1565091"/>
                    <a:gd name="T19" fmla="*/ 552315 h 2219098"/>
                    <a:gd name="T20" fmla="*/ 243169 w 1565091"/>
                    <a:gd name="T21" fmla="*/ 597365 h 2219098"/>
                    <a:gd name="T22" fmla="*/ 263806 w 1565091"/>
                    <a:gd name="T23" fmla="*/ 438893 h 2219098"/>
                    <a:gd name="T24" fmla="*/ 375738 w 1565091"/>
                    <a:gd name="T25" fmla="*/ 0 h 2219098"/>
                    <a:gd name="T26" fmla="*/ 585994 w 1565091"/>
                    <a:gd name="T27" fmla="*/ 1207238 h 2219098"/>
                    <a:gd name="T28" fmla="*/ 591040 w 1565091"/>
                    <a:gd name="T29" fmla="*/ 1272680 h 2219098"/>
                    <a:gd name="T30" fmla="*/ 610489 w 1565091"/>
                    <a:gd name="T31" fmla="*/ 1157041 h 2219098"/>
                    <a:gd name="T32" fmla="*/ 679597 w 1565091"/>
                    <a:gd name="T33" fmla="*/ 605021 h 2219098"/>
                    <a:gd name="T34" fmla="*/ 724264 w 1565091"/>
                    <a:gd name="T35" fmla="*/ 1837257 h 2219098"/>
                    <a:gd name="T36" fmla="*/ 613139 w 1565091"/>
                    <a:gd name="T37" fmla="*/ 1825462 h 2219098"/>
                    <a:gd name="T38" fmla="*/ 611011 w 1565091"/>
                    <a:gd name="T39" fmla="*/ 1835934 h 2219098"/>
                    <a:gd name="T40" fmla="*/ 175213 w 1565091"/>
                    <a:gd name="T41" fmla="*/ 1835934 h 2219098"/>
                    <a:gd name="T42" fmla="*/ 175888 w 1565091"/>
                    <a:gd name="T43" fmla="*/ 1842131 h 22190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565091" h="2219098">
                      <a:moveTo>
                        <a:pt x="354180" y="2219098"/>
                      </a:moveTo>
                      <a:lnTo>
                        <a:pt x="60808" y="2219098"/>
                      </a:lnTo>
                      <a:cubicBezTo>
                        <a:pt x="21319" y="2089237"/>
                        <a:pt x="-93702" y="1748513"/>
                        <a:pt x="157217" y="1275531"/>
                      </a:cubicBezTo>
                      <a:cubicBezTo>
                        <a:pt x="207044" y="1615583"/>
                        <a:pt x="244111" y="1689614"/>
                        <a:pt x="296139" y="1920401"/>
                      </a:cubicBezTo>
                      <a:lnTo>
                        <a:pt x="306136" y="1968000"/>
                      </a:lnTo>
                      <a:lnTo>
                        <a:pt x="315921" y="1865616"/>
                      </a:lnTo>
                      <a:lnTo>
                        <a:pt x="323884" y="1798357"/>
                      </a:lnTo>
                      <a:lnTo>
                        <a:pt x="309982" y="1717604"/>
                      </a:lnTo>
                      <a:cubicBezTo>
                        <a:pt x="269129" y="1441309"/>
                        <a:pt x="249768" y="993023"/>
                        <a:pt x="456178" y="425775"/>
                      </a:cubicBezTo>
                      <a:cubicBezTo>
                        <a:pt x="465286" y="516403"/>
                        <a:pt x="474006" y="595214"/>
                        <a:pt x="482478" y="665339"/>
                      </a:cubicBezTo>
                      <a:lnTo>
                        <a:pt x="489661" y="719607"/>
                      </a:lnTo>
                      <a:lnTo>
                        <a:pt x="531217" y="528707"/>
                      </a:lnTo>
                      <a:cubicBezTo>
                        <a:pt x="598877" y="254442"/>
                        <a:pt x="675253" y="55468"/>
                        <a:pt x="756611" y="0"/>
                      </a:cubicBezTo>
                      <a:cubicBezTo>
                        <a:pt x="964981" y="261069"/>
                        <a:pt x="1106110" y="922339"/>
                        <a:pt x="1179997" y="1454283"/>
                      </a:cubicBezTo>
                      <a:lnTo>
                        <a:pt x="1190156" y="1533118"/>
                      </a:lnTo>
                      <a:lnTo>
                        <a:pt x="1229319" y="1393814"/>
                      </a:lnTo>
                      <a:cubicBezTo>
                        <a:pt x="1302866" y="1135771"/>
                        <a:pt x="1366149" y="898918"/>
                        <a:pt x="1368480" y="728830"/>
                      </a:cubicBezTo>
                      <a:cubicBezTo>
                        <a:pt x="1722838" y="1378200"/>
                        <a:pt x="1497914" y="2083367"/>
                        <a:pt x="1458424" y="2213228"/>
                      </a:cubicBezTo>
                      <a:lnTo>
                        <a:pt x="1234657" y="2199019"/>
                      </a:lnTo>
                      <a:lnTo>
                        <a:pt x="1230371" y="2211634"/>
                      </a:lnTo>
                      <a:lnTo>
                        <a:pt x="352821" y="2211634"/>
                      </a:lnTo>
                      <a:lnTo>
                        <a:pt x="354180" y="2219098"/>
                      </a:lnTo>
                      <a:close/>
                    </a:path>
                  </a:pathLst>
                </a:custGeom>
                <a:solidFill>
                  <a:srgbClr val="A6A6A6">
                    <a:alpha val="25098"/>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defTabSz="609585"/>
                  <a:endParaRPr lang="zh-CN" altLang="en-US">
                    <a:solidFill>
                      <a:prstClr val="black"/>
                    </a:solidFill>
                    <a:latin typeface="Calibri" panose="020F0502020204030204"/>
                    <a:ea typeface="等线" panose="02010600030101010101" pitchFamily="2" charset="-122"/>
                  </a:endParaRPr>
                </a:p>
              </p:txBody>
            </p:sp>
          </p:grpSp>
          <p:grpSp>
            <p:nvGrpSpPr>
              <p:cNvPr id="21" name="组合 19">
                <a:extLst>
                  <a:ext uri="{FF2B5EF4-FFF2-40B4-BE49-F238E27FC236}">
                    <a16:creationId xmlns:a16="http://schemas.microsoft.com/office/drawing/2014/main" id="{7AB65544-1AED-48D8-9B66-24C701F8A7A9}"/>
                  </a:ext>
                </a:extLst>
              </p:cNvPr>
              <p:cNvGrpSpPr>
                <a:grpSpLocks/>
              </p:cNvGrpSpPr>
              <p:nvPr/>
            </p:nvGrpSpPr>
            <p:grpSpPr bwMode="auto">
              <a:xfrm>
                <a:off x="1576260" y="2313720"/>
                <a:ext cx="387841" cy="380896"/>
                <a:chOff x="0" y="0"/>
                <a:chExt cx="298822" cy="293471"/>
              </a:xfrm>
            </p:grpSpPr>
            <p:sp>
              <p:nvSpPr>
                <p:cNvPr id="24" name="弦形 35">
                  <a:extLst>
                    <a:ext uri="{FF2B5EF4-FFF2-40B4-BE49-F238E27FC236}">
                      <a16:creationId xmlns:a16="http://schemas.microsoft.com/office/drawing/2014/main" id="{C0704BA8-12A9-448D-97BE-441A44AC0836}"/>
                    </a:ext>
                  </a:extLst>
                </p:cNvPr>
                <p:cNvSpPr>
                  <a:spLocks/>
                </p:cNvSpPr>
                <p:nvPr/>
              </p:nvSpPr>
              <p:spPr bwMode="auto">
                <a:xfrm rot="1381283">
                  <a:off x="0" y="0"/>
                  <a:ext cx="212307" cy="293470"/>
                </a:xfrm>
                <a:custGeom>
                  <a:avLst/>
                  <a:gdLst>
                    <a:gd name="T0" fmla="*/ 377 w 1753080"/>
                    <a:gd name="T1" fmla="*/ 596 h 2274665"/>
                    <a:gd name="T2" fmla="*/ 103 w 1753080"/>
                    <a:gd name="T3" fmla="*/ 569 h 2274665"/>
                    <a:gd name="T4" fmla="*/ 4 w 1753080"/>
                    <a:gd name="T5" fmla="*/ 261 h 2274665"/>
                    <a:gd name="T6" fmla="*/ 176 w 1753080"/>
                    <a:gd name="T7" fmla="*/ 0 h 2274665"/>
                    <a:gd name="T8" fmla="*/ 377 w 1753080"/>
                    <a:gd name="T9" fmla="*/ 596 h 22746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3080" h="2274665">
                      <a:moveTo>
                        <a:pt x="1753080" y="2150344"/>
                      </a:moveTo>
                      <a:cubicBezTo>
                        <a:pt x="1343443" y="2381448"/>
                        <a:pt x="766544" y="2255753"/>
                        <a:pt x="477289" y="2054407"/>
                      </a:cubicBezTo>
                      <a:cubicBezTo>
                        <a:pt x="188034" y="1853061"/>
                        <a:pt x="-70699" y="1363202"/>
                        <a:pt x="17549" y="942268"/>
                      </a:cubicBezTo>
                      <a:cubicBezTo>
                        <a:pt x="45749" y="794011"/>
                        <a:pt x="142099" y="222867"/>
                        <a:pt x="818878" y="0"/>
                      </a:cubicBezTo>
                      <a:cubicBezTo>
                        <a:pt x="1035506" y="520003"/>
                        <a:pt x="1536452" y="1630341"/>
                        <a:pt x="1753080" y="2150344"/>
                      </a:cubicBezTo>
                      <a:close/>
                    </a:path>
                  </a:pathLst>
                </a:custGeom>
                <a:solidFill>
                  <a:srgbClr val="B2D7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defTabSz="609585"/>
                  <a:endParaRPr lang="zh-CN" altLang="en-US">
                    <a:solidFill>
                      <a:prstClr val="black"/>
                    </a:solidFill>
                    <a:latin typeface="Calibri" panose="020F0502020204030204"/>
                    <a:ea typeface="等线" panose="02010600030101010101" pitchFamily="2" charset="-122"/>
                  </a:endParaRPr>
                </a:p>
              </p:txBody>
            </p:sp>
            <p:sp>
              <p:nvSpPr>
                <p:cNvPr id="25" name="弦形 35">
                  <a:extLst>
                    <a:ext uri="{FF2B5EF4-FFF2-40B4-BE49-F238E27FC236}">
                      <a16:creationId xmlns:a16="http://schemas.microsoft.com/office/drawing/2014/main" id="{A2C6D1BE-EF6B-46F2-A3BE-D7166F8FC10D}"/>
                    </a:ext>
                  </a:extLst>
                </p:cNvPr>
                <p:cNvSpPr>
                  <a:spLocks/>
                </p:cNvSpPr>
                <p:nvPr/>
              </p:nvSpPr>
              <p:spPr bwMode="auto">
                <a:xfrm rot="20218717" flipH="1">
                  <a:off x="86515" y="1"/>
                  <a:ext cx="212307" cy="293470"/>
                </a:xfrm>
                <a:custGeom>
                  <a:avLst/>
                  <a:gdLst>
                    <a:gd name="T0" fmla="*/ 377 w 1753080"/>
                    <a:gd name="T1" fmla="*/ 596 h 2274665"/>
                    <a:gd name="T2" fmla="*/ 103 w 1753080"/>
                    <a:gd name="T3" fmla="*/ 569 h 2274665"/>
                    <a:gd name="T4" fmla="*/ 4 w 1753080"/>
                    <a:gd name="T5" fmla="*/ 261 h 2274665"/>
                    <a:gd name="T6" fmla="*/ 176 w 1753080"/>
                    <a:gd name="T7" fmla="*/ 0 h 2274665"/>
                    <a:gd name="T8" fmla="*/ 377 w 1753080"/>
                    <a:gd name="T9" fmla="*/ 596 h 22746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3080" h="2274665">
                      <a:moveTo>
                        <a:pt x="1753080" y="2150344"/>
                      </a:moveTo>
                      <a:cubicBezTo>
                        <a:pt x="1343443" y="2381448"/>
                        <a:pt x="766544" y="2255753"/>
                        <a:pt x="477289" y="2054407"/>
                      </a:cubicBezTo>
                      <a:cubicBezTo>
                        <a:pt x="188034" y="1853061"/>
                        <a:pt x="-70699" y="1363202"/>
                        <a:pt x="17549" y="942268"/>
                      </a:cubicBezTo>
                      <a:cubicBezTo>
                        <a:pt x="45749" y="794011"/>
                        <a:pt x="142099" y="222867"/>
                        <a:pt x="818878" y="0"/>
                      </a:cubicBezTo>
                      <a:cubicBezTo>
                        <a:pt x="1035506" y="520003"/>
                        <a:pt x="1536452" y="1630341"/>
                        <a:pt x="1753080" y="2150344"/>
                      </a:cubicBezTo>
                      <a:close/>
                    </a:path>
                  </a:pathLst>
                </a:custGeom>
                <a:solidFill>
                  <a:srgbClr val="83A0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defTabSz="609585"/>
                  <a:endParaRPr lang="zh-CN" altLang="en-US">
                    <a:solidFill>
                      <a:prstClr val="black"/>
                    </a:solidFill>
                    <a:latin typeface="Calibri" panose="020F0502020204030204"/>
                    <a:ea typeface="等线" panose="02010600030101010101" pitchFamily="2" charset="-122"/>
                  </a:endParaRPr>
                </a:p>
              </p:txBody>
            </p:sp>
          </p:grpSp>
          <p:sp>
            <p:nvSpPr>
              <p:cNvPr id="22" name="任意多边形 20">
                <a:extLst>
                  <a:ext uri="{FF2B5EF4-FFF2-40B4-BE49-F238E27FC236}">
                    <a16:creationId xmlns:a16="http://schemas.microsoft.com/office/drawing/2014/main" id="{ACE43FF4-90A9-4135-A14A-7F2317E54347}"/>
                  </a:ext>
                </a:extLst>
              </p:cNvPr>
              <p:cNvSpPr>
                <a:spLocks/>
              </p:cNvSpPr>
              <p:nvPr/>
            </p:nvSpPr>
            <p:spPr bwMode="auto">
              <a:xfrm flipH="1">
                <a:off x="1750216" y="3039866"/>
                <a:ext cx="130798" cy="3326267"/>
              </a:xfrm>
              <a:custGeom>
                <a:avLst/>
                <a:gdLst>
                  <a:gd name="T0" fmla="*/ 113843 w 130798"/>
                  <a:gd name="T1" fmla="*/ 0 h 3326267"/>
                  <a:gd name="T2" fmla="*/ 123316 w 130798"/>
                  <a:gd name="T3" fmla="*/ 3216510 h 3326267"/>
                  <a:gd name="T4" fmla="*/ 5193 w 130798"/>
                  <a:gd name="T5" fmla="*/ 3175567 h 3326267"/>
                  <a:gd name="T6" fmla="*/ 5193 w 130798"/>
                  <a:gd name="T7" fmla="*/ 1844419 h 3326267"/>
                  <a:gd name="T8" fmla="*/ 0 w 130798"/>
                  <a:gd name="T9" fmla="*/ 1819892 h 3326267"/>
                  <a:gd name="T10" fmla="*/ 0 w 130798"/>
                  <a:gd name="T11" fmla="*/ 209115 h 3326267"/>
                  <a:gd name="T12" fmla="*/ 113843 w 130798"/>
                  <a:gd name="T13" fmla="*/ 0 h 33262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0798" h="3326267">
                    <a:moveTo>
                      <a:pt x="113843" y="0"/>
                    </a:moveTo>
                    <a:cubicBezTo>
                      <a:pt x="134396" y="501233"/>
                      <a:pt x="134600" y="2691798"/>
                      <a:pt x="123316" y="3216510"/>
                    </a:cubicBezTo>
                    <a:cubicBezTo>
                      <a:pt x="115710" y="3468423"/>
                      <a:pt x="12626" y="3213004"/>
                      <a:pt x="5193" y="3175567"/>
                    </a:cubicBezTo>
                    <a:lnTo>
                      <a:pt x="5193" y="1844419"/>
                    </a:lnTo>
                    <a:lnTo>
                      <a:pt x="0" y="1819892"/>
                    </a:lnTo>
                    <a:lnTo>
                      <a:pt x="0" y="209115"/>
                    </a:lnTo>
                    <a:cubicBezTo>
                      <a:pt x="0" y="170724"/>
                      <a:pt x="73582" y="0"/>
                      <a:pt x="113843" y="0"/>
                    </a:cubicBezTo>
                    <a:close/>
                  </a:path>
                </a:pathLst>
              </a:custGeom>
              <a:solidFill>
                <a:srgbClr val="B884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defTabSz="609585"/>
                <a:endParaRPr lang="zh-CN" altLang="en-US">
                  <a:solidFill>
                    <a:prstClr val="black"/>
                  </a:solidFill>
                  <a:latin typeface="Calibri" panose="020F0502020204030204"/>
                  <a:ea typeface="等线" panose="02010600030101010101" pitchFamily="2" charset="-122"/>
                </a:endParaRPr>
              </a:p>
            </p:txBody>
          </p:sp>
          <p:sp>
            <p:nvSpPr>
              <p:cNvPr id="23" name="任意多边形 21">
                <a:extLst>
                  <a:ext uri="{FF2B5EF4-FFF2-40B4-BE49-F238E27FC236}">
                    <a16:creationId xmlns:a16="http://schemas.microsoft.com/office/drawing/2014/main" id="{DD7C1733-75EA-48BB-BB68-958282DA1129}"/>
                  </a:ext>
                </a:extLst>
              </p:cNvPr>
              <p:cNvSpPr>
                <a:spLocks/>
              </p:cNvSpPr>
              <p:nvPr/>
            </p:nvSpPr>
            <p:spPr bwMode="auto">
              <a:xfrm>
                <a:off x="1651587" y="3039866"/>
                <a:ext cx="130798" cy="3326267"/>
              </a:xfrm>
              <a:custGeom>
                <a:avLst/>
                <a:gdLst>
                  <a:gd name="T0" fmla="*/ 113843 w 130798"/>
                  <a:gd name="T1" fmla="*/ 0 h 3326267"/>
                  <a:gd name="T2" fmla="*/ 123316 w 130798"/>
                  <a:gd name="T3" fmla="*/ 3216510 h 3326267"/>
                  <a:gd name="T4" fmla="*/ 5193 w 130798"/>
                  <a:gd name="T5" fmla="*/ 3175567 h 3326267"/>
                  <a:gd name="T6" fmla="*/ 5193 w 130798"/>
                  <a:gd name="T7" fmla="*/ 1844419 h 3326267"/>
                  <a:gd name="T8" fmla="*/ 0 w 130798"/>
                  <a:gd name="T9" fmla="*/ 1819892 h 3326267"/>
                  <a:gd name="T10" fmla="*/ 0 w 130798"/>
                  <a:gd name="T11" fmla="*/ 209115 h 3326267"/>
                  <a:gd name="T12" fmla="*/ 113843 w 130798"/>
                  <a:gd name="T13" fmla="*/ 0 h 33262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0798" h="3326267">
                    <a:moveTo>
                      <a:pt x="113843" y="0"/>
                    </a:moveTo>
                    <a:cubicBezTo>
                      <a:pt x="134396" y="501233"/>
                      <a:pt x="134600" y="2691798"/>
                      <a:pt x="123316" y="3216510"/>
                    </a:cubicBezTo>
                    <a:cubicBezTo>
                      <a:pt x="115710" y="3468423"/>
                      <a:pt x="12626" y="3213004"/>
                      <a:pt x="5193" y="3175567"/>
                    </a:cubicBezTo>
                    <a:lnTo>
                      <a:pt x="5193" y="1844419"/>
                    </a:lnTo>
                    <a:lnTo>
                      <a:pt x="0" y="1819892"/>
                    </a:lnTo>
                    <a:lnTo>
                      <a:pt x="0" y="209115"/>
                    </a:lnTo>
                    <a:cubicBezTo>
                      <a:pt x="0" y="170724"/>
                      <a:pt x="73582" y="0"/>
                      <a:pt x="113843" y="0"/>
                    </a:cubicBezTo>
                    <a:close/>
                  </a:path>
                </a:pathLst>
              </a:custGeom>
              <a:solidFill>
                <a:srgbClr val="F9B14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defTabSz="609585"/>
                <a:endParaRPr lang="zh-CN" altLang="en-US">
                  <a:solidFill>
                    <a:prstClr val="black"/>
                  </a:solidFill>
                  <a:latin typeface="Calibri" panose="020F0502020204030204"/>
                  <a:ea typeface="等线" panose="02010600030101010101" pitchFamily="2" charset="-122"/>
                </a:endParaRPr>
              </a:p>
            </p:txBody>
          </p:sp>
        </p:grpSp>
        <p:sp>
          <p:nvSpPr>
            <p:cNvPr id="8" name="爆炸形 2 6">
              <a:extLst>
                <a:ext uri="{FF2B5EF4-FFF2-40B4-BE49-F238E27FC236}">
                  <a16:creationId xmlns:a16="http://schemas.microsoft.com/office/drawing/2014/main" id="{55E1B4E2-6976-467B-913E-B916FBFC2BF4}"/>
                </a:ext>
              </a:extLst>
            </p:cNvPr>
            <p:cNvSpPr>
              <a:spLocks noChangeArrowheads="1"/>
            </p:cNvSpPr>
            <p:nvPr/>
          </p:nvSpPr>
          <p:spPr bwMode="auto">
            <a:xfrm rot="779130">
              <a:off x="80356" y="3861562"/>
              <a:ext cx="1106549" cy="772160"/>
            </a:xfrm>
            <a:prstGeom prst="irregularSeal2">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09585"/>
              <a:endParaRPr lang="zh-CN" altLang="en-US">
                <a:solidFill>
                  <a:srgbClr val="FFFFFF"/>
                </a:solidFill>
                <a:latin typeface="Calibri" panose="020F0502020204030204"/>
                <a:ea typeface="等线" panose="02010600030101010101" pitchFamily="2" charset="-122"/>
              </a:endParaRPr>
            </a:p>
          </p:txBody>
        </p:sp>
        <p:sp>
          <p:nvSpPr>
            <p:cNvPr id="9" name="椭圆 7">
              <a:extLst>
                <a:ext uri="{FF2B5EF4-FFF2-40B4-BE49-F238E27FC236}">
                  <a16:creationId xmlns:a16="http://schemas.microsoft.com/office/drawing/2014/main" id="{1275E893-24F4-4B6E-935D-2F2A753446E6}"/>
                </a:ext>
              </a:extLst>
            </p:cNvPr>
            <p:cNvSpPr>
              <a:spLocks noChangeArrowheads="1"/>
            </p:cNvSpPr>
            <p:nvPr/>
          </p:nvSpPr>
          <p:spPr bwMode="auto">
            <a:xfrm>
              <a:off x="0" y="4100513"/>
              <a:ext cx="1174328" cy="410313"/>
            </a:xfrm>
            <a:prstGeom prst="ellipse">
              <a:avLst/>
            </a:pr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等线" panose="02010600030101010101" pitchFamily="2" charset="-122"/>
              </a:endParaRPr>
            </a:p>
          </p:txBody>
        </p:sp>
      </p:grpSp>
      <p:sp>
        <p:nvSpPr>
          <p:cNvPr id="39938" name="任意多边形 2"/>
          <p:cNvSpPr>
            <a:spLocks/>
          </p:cNvSpPr>
          <p:nvPr/>
        </p:nvSpPr>
        <p:spPr bwMode="auto">
          <a:xfrm>
            <a:off x="0" y="4213225"/>
            <a:ext cx="12192000" cy="2644775"/>
          </a:xfrm>
          <a:custGeom>
            <a:avLst/>
            <a:gdLst>
              <a:gd name="T0" fmla="*/ 8360180 w 12192000"/>
              <a:gd name="T1" fmla="*/ 0 h 2644815"/>
              <a:gd name="T2" fmla="*/ 12192000 w 12192000"/>
              <a:gd name="T3" fmla="*/ 844900 h 2644815"/>
              <a:gd name="T4" fmla="*/ 12192000 w 12192000"/>
              <a:gd name="T5" fmla="*/ 2644655 h 2644815"/>
              <a:gd name="T6" fmla="*/ 0 w 12192000"/>
              <a:gd name="T7" fmla="*/ 2644655 h 2644815"/>
              <a:gd name="T8" fmla="*/ 0 w 12192000"/>
              <a:gd name="T9" fmla="*/ 1458323 h 2644815"/>
              <a:gd name="T10" fmla="*/ 144023 w 12192000"/>
              <a:gd name="T11" fmla="*/ 1451077 h 2644815"/>
              <a:gd name="T12" fmla="*/ 8360180 w 12192000"/>
              <a:gd name="T13" fmla="*/ 0 h 26448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192000" h="2644815">
                <a:moveTo>
                  <a:pt x="8360180" y="0"/>
                </a:moveTo>
                <a:lnTo>
                  <a:pt x="12192000" y="844952"/>
                </a:lnTo>
                <a:lnTo>
                  <a:pt x="12192000" y="2644815"/>
                </a:lnTo>
                <a:lnTo>
                  <a:pt x="0" y="2644815"/>
                </a:lnTo>
                <a:lnTo>
                  <a:pt x="0" y="1458411"/>
                </a:lnTo>
                <a:lnTo>
                  <a:pt x="144023" y="1451165"/>
                </a:lnTo>
                <a:lnTo>
                  <a:pt x="8360180" y="0"/>
                </a:lnTo>
                <a:close/>
              </a:path>
            </a:pathLst>
          </a:custGeom>
          <a:solidFill>
            <a:srgbClr val="404040"/>
          </a:solidFill>
          <a:ln w="25400" cap="flat" cmpd="sng">
            <a:solidFill>
              <a:srgbClr val="000000">
                <a:alpha val="0"/>
              </a:srgbClr>
            </a:solidFill>
            <a:round/>
            <a:headEnd/>
            <a:tailEnd/>
          </a:ln>
        </p:spPr>
        <p:txBody>
          <a:bodyPr lIns="0" tIns="0" rIns="0" bIns="0" anchor="ctr"/>
          <a:lstStyle/>
          <a:p>
            <a:pPr defTabSz="609585"/>
            <a:endParaRPr lang="zh-CN" altLang="en-US" dirty="0">
              <a:solidFill>
                <a:prstClr val="black"/>
              </a:solidFill>
              <a:latin typeface="Calibri" panose="020F0502020204030204"/>
              <a:ea typeface="等线" panose="02010600030101010101" pitchFamily="2" charset="-122"/>
            </a:endParaRPr>
          </a:p>
        </p:txBody>
      </p:sp>
      <p:sp>
        <p:nvSpPr>
          <p:cNvPr id="3" name="文本框 2">
            <a:extLst>
              <a:ext uri="{FF2B5EF4-FFF2-40B4-BE49-F238E27FC236}">
                <a16:creationId xmlns:a16="http://schemas.microsoft.com/office/drawing/2014/main" id="{9245CBEF-B433-4F21-9947-56A761C1E1AE}"/>
              </a:ext>
            </a:extLst>
          </p:cNvPr>
          <p:cNvSpPr txBox="1"/>
          <p:nvPr/>
        </p:nvSpPr>
        <p:spPr>
          <a:xfrm>
            <a:off x="6343773" y="5367606"/>
            <a:ext cx="5622134" cy="707886"/>
          </a:xfrm>
          <a:prstGeom prst="rect">
            <a:avLst/>
          </a:prstGeom>
          <a:noFill/>
        </p:spPr>
        <p:txBody>
          <a:bodyPr wrap="square" rtlCol="0">
            <a:spAutoFit/>
          </a:bodyPr>
          <a:lstStyle/>
          <a:p>
            <a:pPr defTabSz="609585"/>
            <a:r>
              <a:rPr lang="zh-CN" altLang="en-US" sz="4000" b="1" dirty="0">
                <a:solidFill>
                  <a:schemeClr val="bg1">
                    <a:lumMod val="95000"/>
                  </a:schemeClr>
                </a:solidFill>
                <a:latin typeface="微软雅黑" pitchFamily="34" charset="-122"/>
                <a:ea typeface="微软雅黑" pitchFamily="34" charset="-122"/>
              </a:rPr>
              <a:t>用户操作可行性分析</a:t>
            </a:r>
          </a:p>
        </p:txBody>
      </p:sp>
      <p:sp>
        <p:nvSpPr>
          <p:cNvPr id="2" name="矩形 1">
            <a:extLst>
              <a:ext uri="{FF2B5EF4-FFF2-40B4-BE49-F238E27FC236}">
                <a16:creationId xmlns:a16="http://schemas.microsoft.com/office/drawing/2014/main" id="{31E932F9-2FC3-4905-8A18-E09CDE1B5044}"/>
              </a:ext>
            </a:extLst>
          </p:cNvPr>
          <p:cNvSpPr/>
          <p:nvPr/>
        </p:nvSpPr>
        <p:spPr>
          <a:xfrm>
            <a:off x="4015170" y="1124484"/>
            <a:ext cx="7682926" cy="1938992"/>
          </a:xfrm>
          <a:prstGeom prst="rect">
            <a:avLst/>
          </a:prstGeom>
        </p:spPr>
        <p:txBody>
          <a:bodyPr wrap="square">
            <a:spAutoFit/>
          </a:bodyPr>
          <a:lstStyle/>
          <a:p>
            <a:pPr indent="266700" algn="just">
              <a:spcAft>
                <a:spcPts val="0"/>
              </a:spcAft>
            </a:pPr>
            <a:r>
              <a:rPr lang="en-US" altLang="zh-CN" sz="2400" kern="100" dirty="0">
                <a:latin typeface="Calibri" panose="020F0502020204030204" pitchFamily="34" charset="0"/>
                <a:ea typeface="宋体" panose="02010600030101010101" pitchFamily="2" charset="-122"/>
                <a:cs typeface="宋体" panose="02010600030101010101" pitchFamily="2" charset="-122"/>
              </a:rPr>
              <a:t>     </a:t>
            </a:r>
            <a:r>
              <a:rPr lang="zh-CN" altLang="zh-CN" sz="2400" kern="100" dirty="0">
                <a:latin typeface="Calibri" panose="020F0502020204030204" pitchFamily="34" charset="0"/>
                <a:ea typeface="宋体" panose="02010600030101010101" pitchFamily="2" charset="-122"/>
                <a:cs typeface="宋体" panose="02010600030101010101" pitchFamily="2" charset="-122"/>
              </a:rPr>
              <a:t>城市学院的老师和学生都是完全能掌握小程序操作方法的，大家都格外熟悉微信，且在日常生活中也越来越离不开微信了，用户们在使用本小程序之前都已经使用过其它小程序，有一定的丰富经验，所以本项目的小程序在操作方面完全可行。</a:t>
            </a:r>
            <a:r>
              <a:rPr lang="zh-CN" altLang="en-US" sz="2400" kern="100" dirty="0">
                <a:latin typeface="Calibri" panose="020F0502020204030204" pitchFamily="34" charset="0"/>
                <a:ea typeface="宋体" panose="02010600030101010101" pitchFamily="2" charset="-122"/>
                <a:cs typeface="宋体" panose="02010600030101010101" pitchFamily="2" charset="-122"/>
              </a:rPr>
              <a:t>（基础功能的实现）</a:t>
            </a: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899494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fade">
                                      <p:cBhvr>
                                        <p:cTn id="7" dur="1000"/>
                                        <p:tgtEl>
                                          <p:spTgt spid="39938"/>
                                        </p:tgtEl>
                                      </p:cBhvr>
                                    </p:animEffect>
                                    <p:anim calcmode="lin" valueType="num">
                                      <p:cBhvr>
                                        <p:cTn id="8" dur="1000" fill="hold"/>
                                        <p:tgtEl>
                                          <p:spTgt spid="39938"/>
                                        </p:tgtEl>
                                        <p:attrNameLst>
                                          <p:attrName>ppt_x</p:attrName>
                                        </p:attrNameLst>
                                      </p:cBhvr>
                                      <p:tavLst>
                                        <p:tav tm="0">
                                          <p:val>
                                            <p:strVal val="#ppt_x"/>
                                          </p:val>
                                        </p:tav>
                                        <p:tav tm="100000">
                                          <p:val>
                                            <p:strVal val="#ppt_x"/>
                                          </p:val>
                                        </p:tav>
                                      </p:tavLst>
                                    </p:anim>
                                    <p:anim calcmode="lin" valueType="num">
                                      <p:cBhvr>
                                        <p:cTn id="9" dur="1000" fill="hold"/>
                                        <p:tgtEl>
                                          <p:spTgt spid="3993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组合 27"/>
          <p:cNvGrpSpPr>
            <a:grpSpLocks/>
          </p:cNvGrpSpPr>
          <p:nvPr/>
        </p:nvGrpSpPr>
        <p:grpSpPr bwMode="auto">
          <a:xfrm>
            <a:off x="6848475" y="1658939"/>
            <a:ext cx="5740400" cy="4740275"/>
            <a:chOff x="0" y="0"/>
            <a:chExt cx="4381501" cy="3617913"/>
          </a:xfrm>
        </p:grpSpPr>
        <p:grpSp>
          <p:nvGrpSpPr>
            <p:cNvPr id="28682" name="组合 30"/>
            <p:cNvGrpSpPr>
              <a:grpSpLocks/>
            </p:cNvGrpSpPr>
            <p:nvPr/>
          </p:nvGrpSpPr>
          <p:grpSpPr bwMode="auto">
            <a:xfrm rot="-1583184">
              <a:off x="0" y="0"/>
              <a:ext cx="4381501" cy="3617913"/>
              <a:chOff x="0" y="0"/>
              <a:chExt cx="4381501" cy="3617913"/>
            </a:xfrm>
          </p:grpSpPr>
          <p:sp>
            <p:nvSpPr>
              <p:cNvPr id="28689" name="Rectangle 49"/>
              <p:cNvSpPr>
                <a:spLocks noChangeArrowheads="1"/>
              </p:cNvSpPr>
              <p:nvPr/>
            </p:nvSpPr>
            <p:spPr bwMode="auto">
              <a:xfrm>
                <a:off x="230188" y="2593975"/>
                <a:ext cx="661988" cy="617538"/>
              </a:xfrm>
              <a:prstGeom prst="rect">
                <a:avLst/>
              </a:prstGeom>
              <a:solidFill>
                <a:srgbClr val="EBCF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0" name="Freeform 50"/>
              <p:cNvSpPr>
                <a:spLocks/>
              </p:cNvSpPr>
              <p:nvPr/>
            </p:nvSpPr>
            <p:spPr bwMode="auto">
              <a:xfrm>
                <a:off x="128588" y="1776413"/>
                <a:ext cx="982663" cy="900113"/>
              </a:xfrm>
              <a:custGeom>
                <a:avLst/>
                <a:gdLst>
                  <a:gd name="T0" fmla="*/ 2147483647 w 375"/>
                  <a:gd name="T1" fmla="*/ 2147483647 h 343"/>
                  <a:gd name="T2" fmla="*/ 2147483647 w 375"/>
                  <a:gd name="T3" fmla="*/ 2147483647 h 343"/>
                  <a:gd name="T4" fmla="*/ 2147483647 w 375"/>
                  <a:gd name="T5" fmla="*/ 2147483647 h 343"/>
                  <a:gd name="T6" fmla="*/ 0 w 375"/>
                  <a:gd name="T7" fmla="*/ 2147483647 h 343"/>
                  <a:gd name="T8" fmla="*/ 0 w 375"/>
                  <a:gd name="T9" fmla="*/ 2147483647 h 343"/>
                  <a:gd name="T10" fmla="*/ 2147483647 w 375"/>
                  <a:gd name="T11" fmla="*/ 0 h 343"/>
                  <a:gd name="T12" fmla="*/ 2147483647 w 375"/>
                  <a:gd name="T13" fmla="*/ 0 h 343"/>
                  <a:gd name="T14" fmla="*/ 2147483647 w 375"/>
                  <a:gd name="T15" fmla="*/ 2147483647 h 343"/>
                  <a:gd name="T16" fmla="*/ 2147483647 w 375"/>
                  <a:gd name="T17" fmla="*/ 2147483647 h 3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5" h="343">
                    <a:moveTo>
                      <a:pt x="375" y="268"/>
                    </a:moveTo>
                    <a:cubicBezTo>
                      <a:pt x="375" y="310"/>
                      <a:pt x="345" y="343"/>
                      <a:pt x="307" y="343"/>
                    </a:cubicBezTo>
                    <a:cubicBezTo>
                      <a:pt x="69" y="343"/>
                      <a:pt x="69" y="343"/>
                      <a:pt x="69" y="343"/>
                    </a:cubicBezTo>
                    <a:cubicBezTo>
                      <a:pt x="31" y="343"/>
                      <a:pt x="0" y="310"/>
                      <a:pt x="0" y="268"/>
                    </a:cubicBezTo>
                    <a:cubicBezTo>
                      <a:pt x="0" y="75"/>
                      <a:pt x="0" y="75"/>
                      <a:pt x="0" y="75"/>
                    </a:cubicBezTo>
                    <a:cubicBezTo>
                      <a:pt x="0" y="33"/>
                      <a:pt x="31" y="0"/>
                      <a:pt x="69" y="0"/>
                    </a:cubicBezTo>
                    <a:cubicBezTo>
                      <a:pt x="307" y="0"/>
                      <a:pt x="307" y="0"/>
                      <a:pt x="307" y="0"/>
                    </a:cubicBezTo>
                    <a:cubicBezTo>
                      <a:pt x="345" y="0"/>
                      <a:pt x="375" y="33"/>
                      <a:pt x="375" y="75"/>
                    </a:cubicBezTo>
                    <a:lnTo>
                      <a:pt x="375" y="268"/>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91" name="Freeform 51"/>
              <p:cNvSpPr>
                <a:spLocks/>
              </p:cNvSpPr>
              <p:nvPr/>
            </p:nvSpPr>
            <p:spPr bwMode="auto">
              <a:xfrm>
                <a:off x="12701" y="1749425"/>
                <a:ext cx="428625" cy="931863"/>
              </a:xfrm>
              <a:custGeom>
                <a:avLst/>
                <a:gdLst>
                  <a:gd name="T0" fmla="*/ 2147483647 w 163"/>
                  <a:gd name="T1" fmla="*/ 0 h 355"/>
                  <a:gd name="T2" fmla="*/ 2147483647 w 163"/>
                  <a:gd name="T3" fmla="*/ 2147483647 h 355"/>
                  <a:gd name="T4" fmla="*/ 2147483647 w 163"/>
                  <a:gd name="T5" fmla="*/ 2147483647 h 355"/>
                  <a:gd name="T6" fmla="*/ 2147483647 w 163"/>
                  <a:gd name="T7" fmla="*/ 2147483647 h 355"/>
                  <a:gd name="T8" fmla="*/ 2147483647 w 163"/>
                  <a:gd name="T9" fmla="*/ 2147483647 h 355"/>
                  <a:gd name="T10" fmla="*/ 2147483647 w 163"/>
                  <a:gd name="T11" fmla="*/ 2147483647 h 355"/>
                  <a:gd name="T12" fmla="*/ 2147483647 w 163"/>
                  <a:gd name="T13" fmla="*/ 2147483647 h 355"/>
                  <a:gd name="T14" fmla="*/ 2147483647 w 163"/>
                  <a:gd name="T15" fmla="*/ 0 h 355"/>
                  <a:gd name="T16" fmla="*/ 2147483647 w 163"/>
                  <a:gd name="T17" fmla="*/ 0 h 3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3" h="355">
                    <a:moveTo>
                      <a:pt x="62" y="0"/>
                    </a:moveTo>
                    <a:cubicBezTo>
                      <a:pt x="28" y="0"/>
                      <a:pt x="0" y="28"/>
                      <a:pt x="1" y="64"/>
                    </a:cubicBezTo>
                    <a:cubicBezTo>
                      <a:pt x="9" y="290"/>
                      <a:pt x="9" y="290"/>
                      <a:pt x="9" y="290"/>
                    </a:cubicBezTo>
                    <a:cubicBezTo>
                      <a:pt x="10" y="325"/>
                      <a:pt x="39" y="355"/>
                      <a:pt x="74" y="355"/>
                    </a:cubicBezTo>
                    <a:cubicBezTo>
                      <a:pt x="101" y="355"/>
                      <a:pt x="101" y="355"/>
                      <a:pt x="101" y="355"/>
                    </a:cubicBezTo>
                    <a:cubicBezTo>
                      <a:pt x="136" y="355"/>
                      <a:pt x="163" y="327"/>
                      <a:pt x="162" y="291"/>
                    </a:cubicBezTo>
                    <a:cubicBezTo>
                      <a:pt x="154" y="65"/>
                      <a:pt x="154" y="65"/>
                      <a:pt x="154" y="65"/>
                    </a:cubicBezTo>
                    <a:cubicBezTo>
                      <a:pt x="153" y="30"/>
                      <a:pt x="124" y="1"/>
                      <a:pt x="89" y="0"/>
                    </a:cubicBezTo>
                    <a:lnTo>
                      <a:pt x="62" y="0"/>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92" name="Rectangle 52"/>
              <p:cNvSpPr>
                <a:spLocks noChangeArrowheads="1"/>
              </p:cNvSpPr>
              <p:nvPr/>
            </p:nvSpPr>
            <p:spPr bwMode="auto">
              <a:xfrm>
                <a:off x="161926" y="2744788"/>
                <a:ext cx="823913" cy="254000"/>
              </a:xfrm>
              <a:prstGeom prst="rect">
                <a:avLst/>
              </a:prstGeom>
              <a:solidFill>
                <a:srgbClr val="FEFA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3" name="Rectangle 53"/>
              <p:cNvSpPr>
                <a:spLocks noChangeArrowheads="1"/>
              </p:cNvSpPr>
              <p:nvPr/>
            </p:nvSpPr>
            <p:spPr bwMode="auto">
              <a:xfrm>
                <a:off x="560388" y="2744788"/>
                <a:ext cx="425450" cy="254000"/>
              </a:xfrm>
              <a:prstGeom prst="rect">
                <a:avLst/>
              </a:prstGeom>
              <a:solidFill>
                <a:srgbClr val="BFBCA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4" name="Rectangle 54"/>
              <p:cNvSpPr>
                <a:spLocks noChangeArrowheads="1"/>
              </p:cNvSpPr>
              <p:nvPr/>
            </p:nvSpPr>
            <p:spPr bwMode="auto">
              <a:xfrm>
                <a:off x="73026" y="2998788"/>
                <a:ext cx="1004888" cy="619125"/>
              </a:xfrm>
              <a:prstGeom prst="rect">
                <a:avLst/>
              </a:prstGeom>
              <a:solidFill>
                <a:srgbClr val="473F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5" name="Rectangle 55"/>
              <p:cNvSpPr>
                <a:spLocks noChangeArrowheads="1"/>
              </p:cNvSpPr>
              <p:nvPr/>
            </p:nvSpPr>
            <p:spPr bwMode="auto">
              <a:xfrm>
                <a:off x="560388" y="2998788"/>
                <a:ext cx="517525" cy="619125"/>
              </a:xfrm>
              <a:prstGeom prst="rect">
                <a:avLst/>
              </a:prstGeom>
              <a:solidFill>
                <a:srgbClr val="352F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6" name="Oval 56"/>
              <p:cNvSpPr>
                <a:spLocks noChangeArrowheads="1"/>
              </p:cNvSpPr>
              <p:nvPr/>
            </p:nvSpPr>
            <p:spPr bwMode="auto">
              <a:xfrm>
                <a:off x="800101" y="2806700"/>
                <a:ext cx="152400" cy="149225"/>
              </a:xfrm>
              <a:prstGeom prst="ellipse">
                <a:avLst/>
              </a:prstGeom>
              <a:solidFill>
                <a:srgbClr val="F9E5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7" name="Freeform 57"/>
              <p:cNvSpPr>
                <a:spLocks/>
              </p:cNvSpPr>
              <p:nvPr/>
            </p:nvSpPr>
            <p:spPr bwMode="auto">
              <a:xfrm>
                <a:off x="244476" y="0"/>
                <a:ext cx="3476625" cy="2555875"/>
              </a:xfrm>
              <a:custGeom>
                <a:avLst/>
                <a:gdLst>
                  <a:gd name="T0" fmla="*/ 2147483647 w 1326"/>
                  <a:gd name="T1" fmla="*/ 0 h 974"/>
                  <a:gd name="T2" fmla="*/ 2147483647 w 1326"/>
                  <a:gd name="T3" fmla="*/ 0 h 974"/>
                  <a:gd name="T4" fmla="*/ 0 w 1326"/>
                  <a:gd name="T5" fmla="*/ 2147483647 h 974"/>
                  <a:gd name="T6" fmla="*/ 0 w 1326"/>
                  <a:gd name="T7" fmla="*/ 2147483647 h 974"/>
                  <a:gd name="T8" fmla="*/ 2147483647 w 1326"/>
                  <a:gd name="T9" fmla="*/ 2147483647 h 974"/>
                  <a:gd name="T10" fmla="*/ 2147483647 w 1326"/>
                  <a:gd name="T11" fmla="*/ 2147483647 h 974"/>
                  <a:gd name="T12" fmla="*/ 2147483647 w 1326"/>
                  <a:gd name="T13" fmla="*/ 2147483647 h 974"/>
                  <a:gd name="T14" fmla="*/ 2147483647 w 1326"/>
                  <a:gd name="T15" fmla="*/ 2147483647 h 974"/>
                  <a:gd name="T16" fmla="*/ 2147483647 w 1326"/>
                  <a:gd name="T17" fmla="*/ 0 h 9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6" h="974">
                    <a:moveTo>
                      <a:pt x="1266" y="0"/>
                    </a:moveTo>
                    <a:cubicBezTo>
                      <a:pt x="60" y="0"/>
                      <a:pt x="60" y="0"/>
                      <a:pt x="60" y="0"/>
                    </a:cubicBezTo>
                    <a:cubicBezTo>
                      <a:pt x="27" y="0"/>
                      <a:pt x="0" y="28"/>
                      <a:pt x="0" y="62"/>
                    </a:cubicBezTo>
                    <a:cubicBezTo>
                      <a:pt x="0" y="912"/>
                      <a:pt x="0" y="912"/>
                      <a:pt x="0" y="912"/>
                    </a:cubicBezTo>
                    <a:cubicBezTo>
                      <a:pt x="0" y="946"/>
                      <a:pt x="27" y="974"/>
                      <a:pt x="60" y="974"/>
                    </a:cubicBezTo>
                    <a:cubicBezTo>
                      <a:pt x="1266" y="974"/>
                      <a:pt x="1266" y="974"/>
                      <a:pt x="1266" y="974"/>
                    </a:cubicBezTo>
                    <a:cubicBezTo>
                      <a:pt x="1300" y="974"/>
                      <a:pt x="1326" y="946"/>
                      <a:pt x="1326" y="912"/>
                    </a:cubicBezTo>
                    <a:cubicBezTo>
                      <a:pt x="1326" y="62"/>
                      <a:pt x="1326" y="62"/>
                      <a:pt x="1326" y="62"/>
                    </a:cubicBezTo>
                    <a:cubicBezTo>
                      <a:pt x="1326" y="28"/>
                      <a:pt x="1300" y="0"/>
                      <a:pt x="1266" y="0"/>
                    </a:cubicBezTo>
                    <a:close/>
                  </a:path>
                </a:pathLst>
              </a:custGeom>
              <a:solidFill>
                <a:srgbClr val="4357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98" name="Oval 58"/>
              <p:cNvSpPr>
                <a:spLocks noChangeArrowheads="1"/>
              </p:cNvSpPr>
              <p:nvPr/>
            </p:nvSpPr>
            <p:spPr bwMode="auto">
              <a:xfrm>
                <a:off x="401638" y="1820863"/>
                <a:ext cx="69850" cy="71438"/>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9" name="Oval 59"/>
              <p:cNvSpPr>
                <a:spLocks noChangeArrowheads="1"/>
              </p:cNvSpPr>
              <p:nvPr/>
            </p:nvSpPr>
            <p:spPr bwMode="auto">
              <a:xfrm>
                <a:off x="401638" y="1592263"/>
                <a:ext cx="69850" cy="73025"/>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700" name="Oval 60"/>
              <p:cNvSpPr>
                <a:spLocks noChangeArrowheads="1"/>
              </p:cNvSpPr>
              <p:nvPr/>
            </p:nvSpPr>
            <p:spPr bwMode="auto">
              <a:xfrm>
                <a:off x="401638" y="1366838"/>
                <a:ext cx="69850" cy="71438"/>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701" name="Oval 61"/>
              <p:cNvSpPr>
                <a:spLocks noChangeArrowheads="1"/>
              </p:cNvSpPr>
              <p:nvPr/>
            </p:nvSpPr>
            <p:spPr bwMode="auto">
              <a:xfrm>
                <a:off x="401638" y="1138238"/>
                <a:ext cx="69850" cy="74613"/>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702" name="Rectangle 63"/>
              <p:cNvSpPr>
                <a:spLocks noChangeArrowheads="1"/>
              </p:cNvSpPr>
              <p:nvPr/>
            </p:nvSpPr>
            <p:spPr bwMode="auto">
              <a:xfrm>
                <a:off x="658813" y="195263"/>
                <a:ext cx="2862263" cy="21685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703" name="Freeform 64"/>
              <p:cNvSpPr>
                <a:spLocks/>
              </p:cNvSpPr>
              <p:nvPr/>
            </p:nvSpPr>
            <p:spPr bwMode="auto">
              <a:xfrm>
                <a:off x="658813" y="195263"/>
                <a:ext cx="2862263" cy="2168525"/>
              </a:xfrm>
              <a:custGeom>
                <a:avLst/>
                <a:gdLst>
                  <a:gd name="T0" fmla="*/ 2147483647 w 1803"/>
                  <a:gd name="T1" fmla="*/ 0 h 1366"/>
                  <a:gd name="T2" fmla="*/ 2147483647 w 1803"/>
                  <a:gd name="T3" fmla="*/ 2147483647 h 1366"/>
                  <a:gd name="T4" fmla="*/ 0 w 1803"/>
                  <a:gd name="T5" fmla="*/ 2147483647 h 1366"/>
                  <a:gd name="T6" fmla="*/ 2147483647 w 1803"/>
                  <a:gd name="T7" fmla="*/ 0 h 13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03" h="1366">
                    <a:moveTo>
                      <a:pt x="1803" y="0"/>
                    </a:moveTo>
                    <a:lnTo>
                      <a:pt x="1803" y="1366"/>
                    </a:lnTo>
                    <a:lnTo>
                      <a:pt x="0" y="1366"/>
                    </a:lnTo>
                    <a:lnTo>
                      <a:pt x="180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4" name="Freeform 72"/>
              <p:cNvSpPr>
                <a:spLocks/>
              </p:cNvSpPr>
              <p:nvPr/>
            </p:nvSpPr>
            <p:spPr bwMode="auto">
              <a:xfrm>
                <a:off x="2519363" y="1747838"/>
                <a:ext cx="481013" cy="603250"/>
              </a:xfrm>
              <a:custGeom>
                <a:avLst/>
                <a:gdLst>
                  <a:gd name="T0" fmla="*/ 2147483647 w 183"/>
                  <a:gd name="T1" fmla="*/ 2147483647 h 230"/>
                  <a:gd name="T2" fmla="*/ 2147483647 w 183"/>
                  <a:gd name="T3" fmla="*/ 2147483647 h 230"/>
                  <a:gd name="T4" fmla="*/ 2147483647 w 183"/>
                  <a:gd name="T5" fmla="*/ 2147483647 h 230"/>
                  <a:gd name="T6" fmla="*/ 2147483647 w 183"/>
                  <a:gd name="T7" fmla="*/ 2147483647 h 230"/>
                  <a:gd name="T8" fmla="*/ 2147483647 w 183"/>
                  <a:gd name="T9" fmla="*/ 2147483647 h 230"/>
                  <a:gd name="T10" fmla="*/ 2147483647 w 183"/>
                  <a:gd name="T11" fmla="*/ 2147483647 h 230"/>
                  <a:gd name="T12" fmla="*/ 2147483647 w 183"/>
                  <a:gd name="T13" fmla="*/ 2147483647 h 230"/>
                  <a:gd name="T14" fmla="*/ 2147483647 w 183"/>
                  <a:gd name="T15" fmla="*/ 2147483647 h 230"/>
                  <a:gd name="T16" fmla="*/ 2147483647 w 183"/>
                  <a:gd name="T17" fmla="*/ 2147483647 h 2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3" h="230">
                    <a:moveTo>
                      <a:pt x="42" y="11"/>
                    </a:moveTo>
                    <a:cubicBezTo>
                      <a:pt x="62" y="0"/>
                      <a:pt x="87" y="7"/>
                      <a:pt x="99" y="27"/>
                    </a:cubicBezTo>
                    <a:cubicBezTo>
                      <a:pt x="172" y="153"/>
                      <a:pt x="172" y="153"/>
                      <a:pt x="172" y="153"/>
                    </a:cubicBezTo>
                    <a:cubicBezTo>
                      <a:pt x="183" y="173"/>
                      <a:pt x="176" y="198"/>
                      <a:pt x="156" y="210"/>
                    </a:cubicBezTo>
                    <a:cubicBezTo>
                      <a:pt x="141" y="218"/>
                      <a:pt x="141" y="218"/>
                      <a:pt x="141" y="218"/>
                    </a:cubicBezTo>
                    <a:cubicBezTo>
                      <a:pt x="121" y="230"/>
                      <a:pt x="96" y="223"/>
                      <a:pt x="84" y="203"/>
                    </a:cubicBezTo>
                    <a:cubicBezTo>
                      <a:pt x="11" y="77"/>
                      <a:pt x="11" y="77"/>
                      <a:pt x="11" y="77"/>
                    </a:cubicBezTo>
                    <a:cubicBezTo>
                      <a:pt x="0" y="57"/>
                      <a:pt x="7" y="31"/>
                      <a:pt x="27" y="20"/>
                    </a:cubicBezTo>
                    <a:lnTo>
                      <a:pt x="42" y="11"/>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5" name="Freeform 73"/>
              <p:cNvSpPr>
                <a:spLocks/>
              </p:cNvSpPr>
              <p:nvPr/>
            </p:nvSpPr>
            <p:spPr bwMode="auto">
              <a:xfrm>
                <a:off x="2527301" y="1747838"/>
                <a:ext cx="469900" cy="536575"/>
              </a:xfrm>
              <a:custGeom>
                <a:avLst/>
                <a:gdLst>
                  <a:gd name="T0" fmla="*/ 2147483647 w 179"/>
                  <a:gd name="T1" fmla="*/ 2147483647 h 205"/>
                  <a:gd name="T2" fmla="*/ 2147483647 w 179"/>
                  <a:gd name="T3" fmla="*/ 2147483647 h 205"/>
                  <a:gd name="T4" fmla="*/ 2147483647 w 179"/>
                  <a:gd name="T5" fmla="*/ 2147483647 h 205"/>
                  <a:gd name="T6" fmla="*/ 2147483647 w 179"/>
                  <a:gd name="T7" fmla="*/ 2147483647 h 205"/>
                  <a:gd name="T8" fmla="*/ 2147483647 w 179"/>
                  <a:gd name="T9" fmla="*/ 2147483647 h 205"/>
                  <a:gd name="T10" fmla="*/ 2147483647 w 179"/>
                  <a:gd name="T11" fmla="*/ 2147483647 h 205"/>
                  <a:gd name="T12" fmla="*/ 2147483647 w 179"/>
                  <a:gd name="T13" fmla="*/ 2147483647 h 205"/>
                  <a:gd name="T14" fmla="*/ 2147483647 w 179"/>
                  <a:gd name="T15" fmla="*/ 2147483647 h 205"/>
                  <a:gd name="T16" fmla="*/ 2147483647 w 179"/>
                  <a:gd name="T17" fmla="*/ 2147483647 h 2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 h="205">
                    <a:moveTo>
                      <a:pt x="4" y="66"/>
                    </a:moveTo>
                    <a:cubicBezTo>
                      <a:pt x="9" y="64"/>
                      <a:pt x="9" y="64"/>
                      <a:pt x="9" y="64"/>
                    </a:cubicBezTo>
                    <a:cubicBezTo>
                      <a:pt x="38" y="47"/>
                      <a:pt x="105" y="40"/>
                      <a:pt x="122" y="69"/>
                    </a:cubicBezTo>
                    <a:cubicBezTo>
                      <a:pt x="160" y="205"/>
                      <a:pt x="160" y="205"/>
                      <a:pt x="160" y="205"/>
                    </a:cubicBezTo>
                    <a:cubicBezTo>
                      <a:pt x="175" y="192"/>
                      <a:pt x="179" y="170"/>
                      <a:pt x="169" y="153"/>
                    </a:cubicBezTo>
                    <a:cubicBezTo>
                      <a:pt x="96" y="27"/>
                      <a:pt x="96" y="27"/>
                      <a:pt x="96" y="27"/>
                    </a:cubicBezTo>
                    <a:cubicBezTo>
                      <a:pt x="84" y="7"/>
                      <a:pt x="59" y="0"/>
                      <a:pt x="39" y="11"/>
                    </a:cubicBezTo>
                    <a:cubicBezTo>
                      <a:pt x="24" y="20"/>
                      <a:pt x="24" y="20"/>
                      <a:pt x="24" y="20"/>
                    </a:cubicBezTo>
                    <a:cubicBezTo>
                      <a:pt x="7" y="30"/>
                      <a:pt x="0" y="49"/>
                      <a:pt x="4" y="66"/>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6" name="Freeform 74"/>
              <p:cNvSpPr>
                <a:spLocks/>
              </p:cNvSpPr>
              <p:nvPr/>
            </p:nvSpPr>
            <p:spPr bwMode="auto">
              <a:xfrm>
                <a:off x="2747963" y="1612900"/>
                <a:ext cx="482600" cy="606425"/>
              </a:xfrm>
              <a:custGeom>
                <a:avLst/>
                <a:gdLst>
                  <a:gd name="T0" fmla="*/ 2147483647 w 184"/>
                  <a:gd name="T1" fmla="*/ 2147483647 h 231"/>
                  <a:gd name="T2" fmla="*/ 2147483647 w 184"/>
                  <a:gd name="T3" fmla="*/ 2147483647 h 231"/>
                  <a:gd name="T4" fmla="*/ 2147483647 w 184"/>
                  <a:gd name="T5" fmla="*/ 2147483647 h 231"/>
                  <a:gd name="T6" fmla="*/ 2147483647 w 184"/>
                  <a:gd name="T7" fmla="*/ 2147483647 h 231"/>
                  <a:gd name="T8" fmla="*/ 2147483647 w 184"/>
                  <a:gd name="T9" fmla="*/ 2147483647 h 231"/>
                  <a:gd name="T10" fmla="*/ 2147483647 w 184"/>
                  <a:gd name="T11" fmla="*/ 2147483647 h 231"/>
                  <a:gd name="T12" fmla="*/ 2147483647 w 184"/>
                  <a:gd name="T13" fmla="*/ 2147483647 h 231"/>
                  <a:gd name="T14" fmla="*/ 2147483647 w 184"/>
                  <a:gd name="T15" fmla="*/ 2147483647 h 231"/>
                  <a:gd name="T16" fmla="*/ 2147483647 w 184"/>
                  <a:gd name="T17" fmla="*/ 2147483647 h 2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4" h="231">
                    <a:moveTo>
                      <a:pt x="42" y="12"/>
                    </a:moveTo>
                    <a:cubicBezTo>
                      <a:pt x="62" y="0"/>
                      <a:pt x="88" y="7"/>
                      <a:pt x="99" y="27"/>
                    </a:cubicBezTo>
                    <a:cubicBezTo>
                      <a:pt x="172" y="153"/>
                      <a:pt x="172" y="153"/>
                      <a:pt x="172" y="153"/>
                    </a:cubicBezTo>
                    <a:cubicBezTo>
                      <a:pt x="184" y="173"/>
                      <a:pt x="177" y="199"/>
                      <a:pt x="157" y="210"/>
                    </a:cubicBezTo>
                    <a:cubicBezTo>
                      <a:pt x="142" y="219"/>
                      <a:pt x="142" y="219"/>
                      <a:pt x="142" y="219"/>
                    </a:cubicBezTo>
                    <a:cubicBezTo>
                      <a:pt x="122" y="231"/>
                      <a:pt x="96" y="224"/>
                      <a:pt x="85" y="204"/>
                    </a:cubicBezTo>
                    <a:cubicBezTo>
                      <a:pt x="12" y="78"/>
                      <a:pt x="12" y="78"/>
                      <a:pt x="12" y="78"/>
                    </a:cubicBezTo>
                    <a:cubicBezTo>
                      <a:pt x="0" y="58"/>
                      <a:pt x="7" y="32"/>
                      <a:pt x="27" y="20"/>
                    </a:cubicBezTo>
                    <a:lnTo>
                      <a:pt x="42" y="12"/>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7" name="Freeform 75"/>
              <p:cNvSpPr>
                <a:spLocks/>
              </p:cNvSpPr>
              <p:nvPr/>
            </p:nvSpPr>
            <p:spPr bwMode="auto">
              <a:xfrm>
                <a:off x="2755901" y="1612900"/>
                <a:ext cx="469900" cy="538163"/>
              </a:xfrm>
              <a:custGeom>
                <a:avLst/>
                <a:gdLst>
                  <a:gd name="T0" fmla="*/ 2147483647 w 179"/>
                  <a:gd name="T1" fmla="*/ 2147483647 h 205"/>
                  <a:gd name="T2" fmla="*/ 2147483647 w 179"/>
                  <a:gd name="T3" fmla="*/ 2147483647 h 205"/>
                  <a:gd name="T4" fmla="*/ 2147483647 w 179"/>
                  <a:gd name="T5" fmla="*/ 2147483647 h 205"/>
                  <a:gd name="T6" fmla="*/ 2147483647 w 179"/>
                  <a:gd name="T7" fmla="*/ 2147483647 h 205"/>
                  <a:gd name="T8" fmla="*/ 2147483647 w 179"/>
                  <a:gd name="T9" fmla="*/ 2147483647 h 205"/>
                  <a:gd name="T10" fmla="*/ 2147483647 w 179"/>
                  <a:gd name="T11" fmla="*/ 2147483647 h 205"/>
                  <a:gd name="T12" fmla="*/ 2147483647 w 179"/>
                  <a:gd name="T13" fmla="*/ 2147483647 h 205"/>
                  <a:gd name="T14" fmla="*/ 2147483647 w 179"/>
                  <a:gd name="T15" fmla="*/ 2147483647 h 205"/>
                  <a:gd name="T16" fmla="*/ 2147483647 w 179"/>
                  <a:gd name="T17" fmla="*/ 2147483647 h 2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 h="205">
                    <a:moveTo>
                      <a:pt x="5" y="67"/>
                    </a:moveTo>
                    <a:cubicBezTo>
                      <a:pt x="9" y="64"/>
                      <a:pt x="9" y="64"/>
                      <a:pt x="9" y="64"/>
                    </a:cubicBezTo>
                    <a:cubicBezTo>
                      <a:pt x="38" y="47"/>
                      <a:pt x="104" y="41"/>
                      <a:pt x="121" y="70"/>
                    </a:cubicBezTo>
                    <a:cubicBezTo>
                      <a:pt x="161" y="205"/>
                      <a:pt x="161" y="205"/>
                      <a:pt x="161" y="205"/>
                    </a:cubicBezTo>
                    <a:cubicBezTo>
                      <a:pt x="175" y="192"/>
                      <a:pt x="179" y="171"/>
                      <a:pt x="169" y="153"/>
                    </a:cubicBezTo>
                    <a:cubicBezTo>
                      <a:pt x="96" y="27"/>
                      <a:pt x="96" y="27"/>
                      <a:pt x="96" y="27"/>
                    </a:cubicBezTo>
                    <a:cubicBezTo>
                      <a:pt x="85" y="7"/>
                      <a:pt x="59" y="0"/>
                      <a:pt x="39" y="12"/>
                    </a:cubicBezTo>
                    <a:cubicBezTo>
                      <a:pt x="24" y="20"/>
                      <a:pt x="24" y="20"/>
                      <a:pt x="24" y="20"/>
                    </a:cubicBezTo>
                    <a:cubicBezTo>
                      <a:pt x="8" y="30"/>
                      <a:pt x="0" y="49"/>
                      <a:pt x="5" y="67"/>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8" name="Freeform 76"/>
              <p:cNvSpPr>
                <a:spLocks/>
              </p:cNvSpPr>
              <p:nvPr/>
            </p:nvSpPr>
            <p:spPr bwMode="auto">
              <a:xfrm>
                <a:off x="2978151" y="1479550"/>
                <a:ext cx="482600" cy="606425"/>
              </a:xfrm>
              <a:custGeom>
                <a:avLst/>
                <a:gdLst>
                  <a:gd name="T0" fmla="*/ 2147483647 w 184"/>
                  <a:gd name="T1" fmla="*/ 2147483647 h 231"/>
                  <a:gd name="T2" fmla="*/ 2147483647 w 184"/>
                  <a:gd name="T3" fmla="*/ 2147483647 h 231"/>
                  <a:gd name="T4" fmla="*/ 2147483647 w 184"/>
                  <a:gd name="T5" fmla="*/ 2147483647 h 231"/>
                  <a:gd name="T6" fmla="*/ 2147483647 w 184"/>
                  <a:gd name="T7" fmla="*/ 2147483647 h 231"/>
                  <a:gd name="T8" fmla="*/ 2147483647 w 184"/>
                  <a:gd name="T9" fmla="*/ 2147483647 h 231"/>
                  <a:gd name="T10" fmla="*/ 2147483647 w 184"/>
                  <a:gd name="T11" fmla="*/ 2147483647 h 231"/>
                  <a:gd name="T12" fmla="*/ 2147483647 w 184"/>
                  <a:gd name="T13" fmla="*/ 2147483647 h 231"/>
                  <a:gd name="T14" fmla="*/ 2147483647 w 184"/>
                  <a:gd name="T15" fmla="*/ 2147483647 h 231"/>
                  <a:gd name="T16" fmla="*/ 2147483647 w 184"/>
                  <a:gd name="T17" fmla="*/ 2147483647 h 2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4" h="231">
                    <a:moveTo>
                      <a:pt x="42" y="12"/>
                    </a:moveTo>
                    <a:cubicBezTo>
                      <a:pt x="62" y="0"/>
                      <a:pt x="88" y="7"/>
                      <a:pt x="100" y="27"/>
                    </a:cubicBezTo>
                    <a:cubicBezTo>
                      <a:pt x="172" y="153"/>
                      <a:pt x="172" y="153"/>
                      <a:pt x="172" y="153"/>
                    </a:cubicBezTo>
                    <a:cubicBezTo>
                      <a:pt x="184" y="173"/>
                      <a:pt x="177" y="199"/>
                      <a:pt x="157" y="210"/>
                    </a:cubicBezTo>
                    <a:cubicBezTo>
                      <a:pt x="142" y="219"/>
                      <a:pt x="142" y="219"/>
                      <a:pt x="142" y="219"/>
                    </a:cubicBezTo>
                    <a:cubicBezTo>
                      <a:pt x="122" y="231"/>
                      <a:pt x="96" y="224"/>
                      <a:pt x="85" y="204"/>
                    </a:cubicBezTo>
                    <a:cubicBezTo>
                      <a:pt x="12" y="78"/>
                      <a:pt x="12" y="78"/>
                      <a:pt x="12" y="78"/>
                    </a:cubicBezTo>
                    <a:cubicBezTo>
                      <a:pt x="0" y="58"/>
                      <a:pt x="7" y="32"/>
                      <a:pt x="27" y="21"/>
                    </a:cubicBezTo>
                    <a:lnTo>
                      <a:pt x="42" y="12"/>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9" name="Freeform 77"/>
              <p:cNvSpPr>
                <a:spLocks/>
              </p:cNvSpPr>
              <p:nvPr/>
            </p:nvSpPr>
            <p:spPr bwMode="auto">
              <a:xfrm>
                <a:off x="2986088" y="1479550"/>
                <a:ext cx="469900" cy="449263"/>
              </a:xfrm>
              <a:custGeom>
                <a:avLst/>
                <a:gdLst>
                  <a:gd name="T0" fmla="*/ 2147483647 w 179"/>
                  <a:gd name="T1" fmla="*/ 2147483647 h 171"/>
                  <a:gd name="T2" fmla="*/ 2147483647 w 179"/>
                  <a:gd name="T3" fmla="*/ 2147483647 h 171"/>
                  <a:gd name="T4" fmla="*/ 2147483647 w 179"/>
                  <a:gd name="T5" fmla="*/ 2147483647 h 171"/>
                  <a:gd name="T6" fmla="*/ 2147483647 w 179"/>
                  <a:gd name="T7" fmla="*/ 2147483647 h 171"/>
                  <a:gd name="T8" fmla="*/ 2147483647 w 179"/>
                  <a:gd name="T9" fmla="*/ 2147483647 h 171"/>
                  <a:gd name="T10" fmla="*/ 2147483647 w 179"/>
                  <a:gd name="T11" fmla="*/ 2147483647 h 171"/>
                  <a:gd name="T12" fmla="*/ 2147483647 w 179"/>
                  <a:gd name="T13" fmla="*/ 2147483647 h 171"/>
                  <a:gd name="T14" fmla="*/ 2147483647 w 179"/>
                  <a:gd name="T15" fmla="*/ 2147483647 h 17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9" h="171">
                    <a:moveTo>
                      <a:pt x="5" y="67"/>
                    </a:moveTo>
                    <a:cubicBezTo>
                      <a:pt x="10" y="64"/>
                      <a:pt x="10" y="64"/>
                      <a:pt x="10" y="64"/>
                    </a:cubicBezTo>
                    <a:cubicBezTo>
                      <a:pt x="39" y="48"/>
                      <a:pt x="104" y="41"/>
                      <a:pt x="121" y="70"/>
                    </a:cubicBezTo>
                    <a:cubicBezTo>
                      <a:pt x="121" y="70"/>
                      <a:pt x="179" y="171"/>
                      <a:pt x="169" y="153"/>
                    </a:cubicBezTo>
                    <a:cubicBezTo>
                      <a:pt x="97" y="27"/>
                      <a:pt x="97" y="27"/>
                      <a:pt x="97" y="27"/>
                    </a:cubicBezTo>
                    <a:cubicBezTo>
                      <a:pt x="85" y="7"/>
                      <a:pt x="59" y="0"/>
                      <a:pt x="39" y="12"/>
                    </a:cubicBezTo>
                    <a:cubicBezTo>
                      <a:pt x="24" y="21"/>
                      <a:pt x="24" y="21"/>
                      <a:pt x="24" y="21"/>
                    </a:cubicBezTo>
                    <a:cubicBezTo>
                      <a:pt x="8" y="30"/>
                      <a:pt x="0" y="49"/>
                      <a:pt x="5" y="67"/>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0" name="Freeform 78"/>
              <p:cNvSpPr>
                <a:spLocks/>
              </p:cNvSpPr>
              <p:nvPr/>
            </p:nvSpPr>
            <p:spPr bwMode="auto">
              <a:xfrm>
                <a:off x="1990726" y="1390650"/>
                <a:ext cx="693738" cy="954088"/>
              </a:xfrm>
              <a:custGeom>
                <a:avLst/>
                <a:gdLst>
                  <a:gd name="T0" fmla="*/ 2147483647 w 265"/>
                  <a:gd name="T1" fmla="*/ 2147483647 h 364"/>
                  <a:gd name="T2" fmla="*/ 2147483647 w 265"/>
                  <a:gd name="T3" fmla="*/ 2147483647 h 364"/>
                  <a:gd name="T4" fmla="*/ 2147483647 w 265"/>
                  <a:gd name="T5" fmla="*/ 2147483647 h 364"/>
                  <a:gd name="T6" fmla="*/ 2147483647 w 265"/>
                  <a:gd name="T7" fmla="*/ 2147483647 h 364"/>
                  <a:gd name="T8" fmla="*/ 2147483647 w 265"/>
                  <a:gd name="T9" fmla="*/ 2147483647 h 364"/>
                  <a:gd name="T10" fmla="*/ 2147483647 w 265"/>
                  <a:gd name="T11" fmla="*/ 2147483647 h 364"/>
                  <a:gd name="T12" fmla="*/ 2147483647 w 265"/>
                  <a:gd name="T13" fmla="*/ 2147483647 h 364"/>
                  <a:gd name="T14" fmla="*/ 2147483647 w 265"/>
                  <a:gd name="T15" fmla="*/ 2147483647 h 364"/>
                  <a:gd name="T16" fmla="*/ 2147483647 w 265"/>
                  <a:gd name="T17" fmla="*/ 2147483647 h 3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5" h="364">
                    <a:moveTo>
                      <a:pt x="236" y="342"/>
                    </a:moveTo>
                    <a:cubicBezTo>
                      <a:pt x="257" y="330"/>
                      <a:pt x="265" y="302"/>
                      <a:pt x="252" y="281"/>
                    </a:cubicBezTo>
                    <a:cubicBezTo>
                      <a:pt x="107" y="29"/>
                      <a:pt x="107" y="29"/>
                      <a:pt x="107" y="29"/>
                    </a:cubicBezTo>
                    <a:cubicBezTo>
                      <a:pt x="94" y="7"/>
                      <a:pt x="67" y="0"/>
                      <a:pt x="45" y="12"/>
                    </a:cubicBezTo>
                    <a:cubicBezTo>
                      <a:pt x="29" y="22"/>
                      <a:pt x="29" y="22"/>
                      <a:pt x="29" y="22"/>
                    </a:cubicBezTo>
                    <a:cubicBezTo>
                      <a:pt x="8" y="34"/>
                      <a:pt x="0" y="62"/>
                      <a:pt x="13" y="83"/>
                    </a:cubicBezTo>
                    <a:cubicBezTo>
                      <a:pt x="158" y="335"/>
                      <a:pt x="158" y="335"/>
                      <a:pt x="158" y="335"/>
                    </a:cubicBezTo>
                    <a:cubicBezTo>
                      <a:pt x="171" y="357"/>
                      <a:pt x="198" y="364"/>
                      <a:pt x="220" y="352"/>
                    </a:cubicBezTo>
                    <a:lnTo>
                      <a:pt x="236" y="342"/>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1" name="Freeform 79"/>
              <p:cNvSpPr>
                <a:spLocks/>
              </p:cNvSpPr>
              <p:nvPr/>
            </p:nvSpPr>
            <p:spPr bwMode="auto">
              <a:xfrm>
                <a:off x="2000251" y="1393825"/>
                <a:ext cx="690563" cy="717550"/>
              </a:xfrm>
              <a:custGeom>
                <a:avLst/>
                <a:gdLst>
                  <a:gd name="T0" fmla="*/ 2147483647 w 263"/>
                  <a:gd name="T1" fmla="*/ 2147483647 h 274"/>
                  <a:gd name="T2" fmla="*/ 2147483647 w 263"/>
                  <a:gd name="T3" fmla="*/ 2147483647 h 274"/>
                  <a:gd name="T4" fmla="*/ 2147483647 w 263"/>
                  <a:gd name="T5" fmla="*/ 2147483647 h 274"/>
                  <a:gd name="T6" fmla="*/ 2147483647 w 263"/>
                  <a:gd name="T7" fmla="*/ 2147483647 h 274"/>
                  <a:gd name="T8" fmla="*/ 2147483647 w 263"/>
                  <a:gd name="T9" fmla="*/ 2147483647 h 274"/>
                  <a:gd name="T10" fmla="*/ 2147483647 w 263"/>
                  <a:gd name="T11" fmla="*/ 2147483647 h 274"/>
                  <a:gd name="T12" fmla="*/ 2147483647 w 263"/>
                  <a:gd name="T13" fmla="*/ 2147483647 h 274"/>
                  <a:gd name="T14" fmla="*/ 2147483647 w 263"/>
                  <a:gd name="T15" fmla="*/ 2147483647 h 274"/>
                  <a:gd name="T16" fmla="*/ 2147483647 w 263"/>
                  <a:gd name="T17" fmla="*/ 2147483647 h 2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3" h="274">
                    <a:moveTo>
                      <a:pt x="5" y="72"/>
                    </a:moveTo>
                    <a:cubicBezTo>
                      <a:pt x="10" y="69"/>
                      <a:pt x="10" y="69"/>
                      <a:pt x="10" y="69"/>
                    </a:cubicBezTo>
                    <a:cubicBezTo>
                      <a:pt x="41" y="51"/>
                      <a:pt x="81" y="61"/>
                      <a:pt x="99" y="93"/>
                    </a:cubicBezTo>
                    <a:cubicBezTo>
                      <a:pt x="248" y="274"/>
                      <a:pt x="248" y="274"/>
                      <a:pt x="248" y="274"/>
                    </a:cubicBezTo>
                    <a:cubicBezTo>
                      <a:pt x="263" y="260"/>
                      <a:pt x="231" y="250"/>
                      <a:pt x="220" y="231"/>
                    </a:cubicBezTo>
                    <a:cubicBezTo>
                      <a:pt x="103" y="29"/>
                      <a:pt x="103" y="29"/>
                      <a:pt x="103" y="29"/>
                    </a:cubicBezTo>
                    <a:cubicBezTo>
                      <a:pt x="91" y="7"/>
                      <a:pt x="63" y="0"/>
                      <a:pt x="42" y="12"/>
                    </a:cubicBezTo>
                    <a:cubicBezTo>
                      <a:pt x="26" y="22"/>
                      <a:pt x="26" y="22"/>
                      <a:pt x="26" y="22"/>
                    </a:cubicBezTo>
                    <a:cubicBezTo>
                      <a:pt x="8" y="32"/>
                      <a:pt x="0" y="53"/>
                      <a:pt x="5" y="72"/>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2" name="Freeform 80"/>
              <p:cNvSpPr>
                <a:spLocks/>
              </p:cNvSpPr>
              <p:nvPr/>
            </p:nvSpPr>
            <p:spPr bwMode="auto">
              <a:xfrm>
                <a:off x="2035176" y="1439863"/>
                <a:ext cx="261938" cy="260350"/>
              </a:xfrm>
              <a:custGeom>
                <a:avLst/>
                <a:gdLst>
                  <a:gd name="T0" fmla="*/ 2147483647 w 100"/>
                  <a:gd name="T1" fmla="*/ 2147483647 h 99"/>
                  <a:gd name="T2" fmla="*/ 2147483647 w 100"/>
                  <a:gd name="T3" fmla="*/ 2147483647 h 99"/>
                  <a:gd name="T4" fmla="*/ 2147483647 w 100"/>
                  <a:gd name="T5" fmla="*/ 2147483647 h 99"/>
                  <a:gd name="T6" fmla="*/ 2147483647 w 100"/>
                  <a:gd name="T7" fmla="*/ 2147483647 h 99"/>
                  <a:gd name="T8" fmla="*/ 2147483647 w 100"/>
                  <a:gd name="T9" fmla="*/ 2147483647 h 99"/>
                  <a:gd name="T10" fmla="*/ 2147483647 w 100"/>
                  <a:gd name="T11" fmla="*/ 2147483647 h 99"/>
                  <a:gd name="T12" fmla="*/ 2147483647 w 100"/>
                  <a:gd name="T13" fmla="*/ 2147483647 h 99"/>
                  <a:gd name="T14" fmla="*/ 2147483647 w 100"/>
                  <a:gd name="T15" fmla="*/ 2147483647 h 99"/>
                  <a:gd name="T16" fmla="*/ 2147483647 w 100"/>
                  <a:gd name="T17" fmla="*/ 2147483647 h 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0" h="99">
                    <a:moveTo>
                      <a:pt x="77" y="82"/>
                    </a:moveTo>
                    <a:cubicBezTo>
                      <a:pt x="94" y="73"/>
                      <a:pt x="100" y="51"/>
                      <a:pt x="90" y="34"/>
                    </a:cubicBezTo>
                    <a:cubicBezTo>
                      <a:pt x="84" y="23"/>
                      <a:pt x="84" y="23"/>
                      <a:pt x="84" y="23"/>
                    </a:cubicBezTo>
                    <a:cubicBezTo>
                      <a:pt x="74" y="6"/>
                      <a:pt x="52" y="0"/>
                      <a:pt x="36" y="10"/>
                    </a:cubicBezTo>
                    <a:cubicBezTo>
                      <a:pt x="23" y="17"/>
                      <a:pt x="23" y="17"/>
                      <a:pt x="23" y="17"/>
                    </a:cubicBezTo>
                    <a:cubicBezTo>
                      <a:pt x="6" y="27"/>
                      <a:pt x="0" y="48"/>
                      <a:pt x="10" y="65"/>
                    </a:cubicBezTo>
                    <a:cubicBezTo>
                      <a:pt x="17" y="77"/>
                      <a:pt x="17" y="77"/>
                      <a:pt x="17" y="77"/>
                    </a:cubicBezTo>
                    <a:cubicBezTo>
                      <a:pt x="26" y="94"/>
                      <a:pt x="48" y="99"/>
                      <a:pt x="65" y="90"/>
                    </a:cubicBezTo>
                    <a:lnTo>
                      <a:pt x="77" y="82"/>
                    </a:lnTo>
                    <a:close/>
                  </a:path>
                </a:pathLst>
              </a:cu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3" name="Freeform 81"/>
              <p:cNvSpPr>
                <a:spLocks/>
              </p:cNvSpPr>
              <p:nvPr/>
            </p:nvSpPr>
            <p:spPr bwMode="auto">
              <a:xfrm>
                <a:off x="2936876" y="2444750"/>
                <a:ext cx="881063" cy="863600"/>
              </a:xfrm>
              <a:custGeom>
                <a:avLst/>
                <a:gdLst>
                  <a:gd name="T0" fmla="*/ 2147483647 w 555"/>
                  <a:gd name="T1" fmla="*/ 2147483647 h 544"/>
                  <a:gd name="T2" fmla="*/ 2147483647 w 555"/>
                  <a:gd name="T3" fmla="*/ 2147483647 h 544"/>
                  <a:gd name="T4" fmla="*/ 0 w 555"/>
                  <a:gd name="T5" fmla="*/ 2147483647 h 544"/>
                  <a:gd name="T6" fmla="*/ 2147483647 w 555"/>
                  <a:gd name="T7" fmla="*/ 0 h 544"/>
                  <a:gd name="T8" fmla="*/ 2147483647 w 555"/>
                  <a:gd name="T9" fmla="*/ 2147483647 h 5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5" h="544">
                    <a:moveTo>
                      <a:pt x="555" y="337"/>
                    </a:moveTo>
                    <a:lnTo>
                      <a:pt x="195" y="544"/>
                    </a:lnTo>
                    <a:lnTo>
                      <a:pt x="0" y="207"/>
                    </a:lnTo>
                    <a:lnTo>
                      <a:pt x="360" y="0"/>
                    </a:lnTo>
                    <a:lnTo>
                      <a:pt x="555" y="337"/>
                    </a:ln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4" name="Freeform 82"/>
              <p:cNvSpPr>
                <a:spLocks/>
              </p:cNvSpPr>
              <p:nvPr/>
            </p:nvSpPr>
            <p:spPr bwMode="auto">
              <a:xfrm>
                <a:off x="2320926" y="1660525"/>
                <a:ext cx="1376363" cy="1293813"/>
              </a:xfrm>
              <a:custGeom>
                <a:avLst/>
                <a:gdLst>
                  <a:gd name="T0" fmla="*/ 2147483647 w 525"/>
                  <a:gd name="T1" fmla="*/ 2147483647 h 493"/>
                  <a:gd name="T2" fmla="*/ 2147483647 w 525"/>
                  <a:gd name="T3" fmla="*/ 2147483647 h 493"/>
                  <a:gd name="T4" fmla="*/ 2147483647 w 525"/>
                  <a:gd name="T5" fmla="*/ 2147483647 h 493"/>
                  <a:gd name="T6" fmla="*/ 2147483647 w 525"/>
                  <a:gd name="T7" fmla="*/ 2147483647 h 493"/>
                  <a:gd name="T8" fmla="*/ 2147483647 w 525"/>
                  <a:gd name="T9" fmla="*/ 2147483647 h 493"/>
                  <a:gd name="T10" fmla="*/ 2147483647 w 525"/>
                  <a:gd name="T11" fmla="*/ 2147483647 h 493"/>
                  <a:gd name="T12" fmla="*/ 2147483647 w 525"/>
                  <a:gd name="T13" fmla="*/ 2147483647 h 493"/>
                  <a:gd name="T14" fmla="*/ 2147483647 w 525"/>
                  <a:gd name="T15" fmla="*/ 2147483647 h 493"/>
                  <a:gd name="T16" fmla="*/ 2147483647 w 525"/>
                  <a:gd name="T17" fmla="*/ 2147483647 h 4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5" h="493">
                    <a:moveTo>
                      <a:pt x="504" y="219"/>
                    </a:moveTo>
                    <a:cubicBezTo>
                      <a:pt x="525" y="255"/>
                      <a:pt x="517" y="298"/>
                      <a:pt x="487" y="316"/>
                    </a:cubicBezTo>
                    <a:cubicBezTo>
                      <a:pt x="210" y="475"/>
                      <a:pt x="210" y="475"/>
                      <a:pt x="210" y="475"/>
                    </a:cubicBezTo>
                    <a:cubicBezTo>
                      <a:pt x="180" y="493"/>
                      <a:pt x="138" y="478"/>
                      <a:pt x="117" y="442"/>
                    </a:cubicBezTo>
                    <a:cubicBezTo>
                      <a:pt x="21" y="274"/>
                      <a:pt x="21" y="274"/>
                      <a:pt x="21" y="274"/>
                    </a:cubicBezTo>
                    <a:cubicBezTo>
                      <a:pt x="0" y="238"/>
                      <a:pt x="8" y="195"/>
                      <a:pt x="38" y="178"/>
                    </a:cubicBezTo>
                    <a:cubicBezTo>
                      <a:pt x="315" y="18"/>
                      <a:pt x="315" y="18"/>
                      <a:pt x="315" y="18"/>
                    </a:cubicBezTo>
                    <a:cubicBezTo>
                      <a:pt x="345" y="0"/>
                      <a:pt x="387" y="15"/>
                      <a:pt x="407" y="51"/>
                    </a:cubicBezTo>
                    <a:lnTo>
                      <a:pt x="504" y="219"/>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5" name="Freeform 83"/>
              <p:cNvSpPr>
                <a:spLocks/>
              </p:cNvSpPr>
              <p:nvPr/>
            </p:nvSpPr>
            <p:spPr bwMode="auto">
              <a:xfrm>
                <a:off x="2949576" y="2525713"/>
                <a:ext cx="841375" cy="633413"/>
              </a:xfrm>
              <a:custGeom>
                <a:avLst/>
                <a:gdLst>
                  <a:gd name="T0" fmla="*/ 2147483647 w 530"/>
                  <a:gd name="T1" fmla="*/ 2147483647 h 399"/>
                  <a:gd name="T2" fmla="*/ 2147483647 w 530"/>
                  <a:gd name="T3" fmla="*/ 2147483647 h 399"/>
                  <a:gd name="T4" fmla="*/ 0 w 530"/>
                  <a:gd name="T5" fmla="*/ 2147483647 h 399"/>
                  <a:gd name="T6" fmla="*/ 2147483647 w 530"/>
                  <a:gd name="T7" fmla="*/ 0 h 399"/>
                  <a:gd name="T8" fmla="*/ 2147483647 w 530"/>
                  <a:gd name="T9" fmla="*/ 2147483647 h 3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0" h="399">
                    <a:moveTo>
                      <a:pt x="530" y="139"/>
                    </a:moveTo>
                    <a:lnTo>
                      <a:pt x="81" y="399"/>
                    </a:lnTo>
                    <a:lnTo>
                      <a:pt x="0" y="260"/>
                    </a:lnTo>
                    <a:lnTo>
                      <a:pt x="451" y="0"/>
                    </a:lnTo>
                    <a:lnTo>
                      <a:pt x="530" y="139"/>
                    </a:lnTo>
                    <a:close/>
                  </a:path>
                </a:pathLst>
              </a:custGeom>
              <a:solidFill>
                <a:srgbClr val="FEFA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6" name="Freeform 84"/>
              <p:cNvSpPr>
                <a:spLocks/>
              </p:cNvSpPr>
              <p:nvPr/>
            </p:nvSpPr>
            <p:spPr bwMode="auto">
              <a:xfrm>
                <a:off x="3657601" y="2525713"/>
                <a:ext cx="133350" cy="293688"/>
              </a:xfrm>
              <a:custGeom>
                <a:avLst/>
                <a:gdLst>
                  <a:gd name="T0" fmla="*/ 2147483647 w 84"/>
                  <a:gd name="T1" fmla="*/ 2147483647 h 185"/>
                  <a:gd name="T2" fmla="*/ 0 w 84"/>
                  <a:gd name="T3" fmla="*/ 2147483647 h 185"/>
                  <a:gd name="T4" fmla="*/ 0 w 84"/>
                  <a:gd name="T5" fmla="*/ 0 h 185"/>
                  <a:gd name="T6" fmla="*/ 2147483647 w 84"/>
                  <a:gd name="T7" fmla="*/ 0 h 185"/>
                  <a:gd name="T8" fmla="*/ 2147483647 w 84"/>
                  <a:gd name="T9" fmla="*/ 2147483647 h 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185">
                    <a:moveTo>
                      <a:pt x="84" y="139"/>
                    </a:moveTo>
                    <a:lnTo>
                      <a:pt x="0" y="185"/>
                    </a:lnTo>
                    <a:lnTo>
                      <a:pt x="0" y="0"/>
                    </a:lnTo>
                    <a:lnTo>
                      <a:pt x="5" y="0"/>
                    </a:lnTo>
                    <a:lnTo>
                      <a:pt x="84" y="139"/>
                    </a:lnTo>
                    <a:close/>
                  </a:path>
                </a:pathLst>
              </a:custGeom>
              <a:solidFill>
                <a:srgbClr val="BFBC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7" name="Freeform 85"/>
              <p:cNvSpPr>
                <a:spLocks/>
              </p:cNvSpPr>
              <p:nvPr/>
            </p:nvSpPr>
            <p:spPr bwMode="auto">
              <a:xfrm>
                <a:off x="3000376" y="2701925"/>
                <a:ext cx="1381125" cy="915988"/>
              </a:xfrm>
              <a:custGeom>
                <a:avLst/>
                <a:gdLst>
                  <a:gd name="T0" fmla="*/ 2147483647 w 870"/>
                  <a:gd name="T1" fmla="*/ 2147483647 h 577"/>
                  <a:gd name="T2" fmla="*/ 2147483647 w 870"/>
                  <a:gd name="T3" fmla="*/ 2147483647 h 577"/>
                  <a:gd name="T4" fmla="*/ 0 w 870"/>
                  <a:gd name="T5" fmla="*/ 2147483647 h 577"/>
                  <a:gd name="T6" fmla="*/ 2147483647 w 870"/>
                  <a:gd name="T7" fmla="*/ 0 h 577"/>
                  <a:gd name="T8" fmla="*/ 2147483647 w 870"/>
                  <a:gd name="T9" fmla="*/ 2147483647 h 5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0" h="577">
                    <a:moveTo>
                      <a:pt x="870" y="577"/>
                    </a:moveTo>
                    <a:lnTo>
                      <a:pt x="150" y="577"/>
                    </a:lnTo>
                    <a:lnTo>
                      <a:pt x="0" y="316"/>
                    </a:lnTo>
                    <a:lnTo>
                      <a:pt x="548" y="0"/>
                    </a:lnTo>
                    <a:lnTo>
                      <a:pt x="870" y="577"/>
                    </a:lnTo>
                    <a:close/>
                  </a:path>
                </a:pathLst>
              </a:custGeom>
              <a:solidFill>
                <a:srgbClr val="473F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8" name="Freeform 86"/>
              <p:cNvSpPr>
                <a:spLocks/>
              </p:cNvSpPr>
              <p:nvPr/>
            </p:nvSpPr>
            <p:spPr bwMode="auto">
              <a:xfrm>
                <a:off x="3657601" y="2701925"/>
                <a:ext cx="723900" cy="915988"/>
              </a:xfrm>
              <a:custGeom>
                <a:avLst/>
                <a:gdLst>
                  <a:gd name="T0" fmla="*/ 2147483647 w 456"/>
                  <a:gd name="T1" fmla="*/ 2147483647 h 577"/>
                  <a:gd name="T2" fmla="*/ 0 w 456"/>
                  <a:gd name="T3" fmla="*/ 2147483647 h 577"/>
                  <a:gd name="T4" fmla="*/ 0 w 456"/>
                  <a:gd name="T5" fmla="*/ 2147483647 h 577"/>
                  <a:gd name="T6" fmla="*/ 2147483647 w 456"/>
                  <a:gd name="T7" fmla="*/ 0 h 577"/>
                  <a:gd name="T8" fmla="*/ 2147483647 w 456"/>
                  <a:gd name="T9" fmla="*/ 2147483647 h 5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577">
                    <a:moveTo>
                      <a:pt x="456" y="577"/>
                    </a:moveTo>
                    <a:lnTo>
                      <a:pt x="0" y="577"/>
                    </a:lnTo>
                    <a:lnTo>
                      <a:pt x="0" y="74"/>
                    </a:lnTo>
                    <a:lnTo>
                      <a:pt x="134" y="0"/>
                    </a:lnTo>
                    <a:lnTo>
                      <a:pt x="456" y="577"/>
                    </a:lnTo>
                    <a:close/>
                  </a:path>
                </a:pathLst>
              </a:custGeom>
              <a:solidFill>
                <a:srgbClr val="352F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9" name="Freeform 87"/>
              <p:cNvSpPr>
                <a:spLocks/>
              </p:cNvSpPr>
              <p:nvPr/>
            </p:nvSpPr>
            <p:spPr bwMode="auto">
              <a:xfrm>
                <a:off x="3549651" y="2616200"/>
                <a:ext cx="173038" cy="169863"/>
              </a:xfrm>
              <a:custGeom>
                <a:avLst/>
                <a:gdLst>
                  <a:gd name="T0" fmla="*/ 2147483647 w 66"/>
                  <a:gd name="T1" fmla="*/ 2147483647 h 65"/>
                  <a:gd name="T2" fmla="*/ 2147483647 w 66"/>
                  <a:gd name="T3" fmla="*/ 2147483647 h 65"/>
                  <a:gd name="T4" fmla="*/ 2147483647 w 66"/>
                  <a:gd name="T5" fmla="*/ 2147483647 h 65"/>
                  <a:gd name="T6" fmla="*/ 2147483647 w 66"/>
                  <a:gd name="T7" fmla="*/ 2147483647 h 65"/>
                  <a:gd name="T8" fmla="*/ 2147483647 w 66"/>
                  <a:gd name="T9" fmla="*/ 2147483647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65">
                    <a:moveTo>
                      <a:pt x="58" y="18"/>
                    </a:moveTo>
                    <a:cubicBezTo>
                      <a:pt x="66" y="32"/>
                      <a:pt x="61" y="49"/>
                      <a:pt x="47" y="57"/>
                    </a:cubicBezTo>
                    <a:cubicBezTo>
                      <a:pt x="34" y="65"/>
                      <a:pt x="16" y="61"/>
                      <a:pt x="8" y="47"/>
                    </a:cubicBezTo>
                    <a:cubicBezTo>
                      <a:pt x="0" y="33"/>
                      <a:pt x="5" y="16"/>
                      <a:pt x="19" y="8"/>
                    </a:cubicBezTo>
                    <a:cubicBezTo>
                      <a:pt x="32" y="0"/>
                      <a:pt x="50" y="4"/>
                      <a:pt x="58" y="18"/>
                    </a:cubicBezTo>
                    <a:close/>
                  </a:path>
                </a:pathLst>
              </a:custGeom>
              <a:solidFill>
                <a:srgbClr val="F9E5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20" name="Freeform 88"/>
              <p:cNvSpPr>
                <a:spLocks/>
              </p:cNvSpPr>
              <p:nvPr/>
            </p:nvSpPr>
            <p:spPr bwMode="auto">
              <a:xfrm>
                <a:off x="0" y="1663700"/>
                <a:ext cx="592138" cy="354013"/>
              </a:xfrm>
              <a:custGeom>
                <a:avLst/>
                <a:gdLst>
                  <a:gd name="T0" fmla="*/ 2147483647 w 226"/>
                  <a:gd name="T1" fmla="*/ 2147483647 h 135"/>
                  <a:gd name="T2" fmla="*/ 2147483647 w 226"/>
                  <a:gd name="T3" fmla="*/ 2147483647 h 135"/>
                  <a:gd name="T4" fmla="*/ 2147483647 w 226"/>
                  <a:gd name="T5" fmla="*/ 2147483647 h 135"/>
                  <a:gd name="T6" fmla="*/ 2147483647 w 226"/>
                  <a:gd name="T7" fmla="*/ 2147483647 h 135"/>
                  <a:gd name="T8" fmla="*/ 2147483647 w 226"/>
                  <a:gd name="T9" fmla="*/ 2147483647 h 135"/>
                  <a:gd name="T10" fmla="*/ 2147483647 w 226"/>
                  <a:gd name="T11" fmla="*/ 2147483647 h 135"/>
                  <a:gd name="T12" fmla="*/ 2147483647 w 226"/>
                  <a:gd name="T13" fmla="*/ 2147483647 h 135"/>
                  <a:gd name="T14" fmla="*/ 2147483647 w 226"/>
                  <a:gd name="T15" fmla="*/ 2147483647 h 135"/>
                  <a:gd name="T16" fmla="*/ 2147483647 w 226"/>
                  <a:gd name="T17" fmla="*/ 2147483647 h 1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6" h="135">
                    <a:moveTo>
                      <a:pt x="8" y="100"/>
                    </a:moveTo>
                    <a:cubicBezTo>
                      <a:pt x="13" y="122"/>
                      <a:pt x="34" y="135"/>
                      <a:pt x="56" y="130"/>
                    </a:cubicBezTo>
                    <a:cubicBezTo>
                      <a:pt x="191" y="99"/>
                      <a:pt x="191" y="99"/>
                      <a:pt x="191" y="99"/>
                    </a:cubicBezTo>
                    <a:cubicBezTo>
                      <a:pt x="212" y="94"/>
                      <a:pt x="226" y="73"/>
                      <a:pt x="221" y="51"/>
                    </a:cubicBezTo>
                    <a:cubicBezTo>
                      <a:pt x="217" y="35"/>
                      <a:pt x="217" y="35"/>
                      <a:pt x="217" y="35"/>
                    </a:cubicBezTo>
                    <a:cubicBezTo>
                      <a:pt x="212" y="14"/>
                      <a:pt x="191" y="0"/>
                      <a:pt x="169" y="5"/>
                    </a:cubicBezTo>
                    <a:cubicBezTo>
                      <a:pt x="34" y="36"/>
                      <a:pt x="34" y="36"/>
                      <a:pt x="34" y="36"/>
                    </a:cubicBezTo>
                    <a:cubicBezTo>
                      <a:pt x="13" y="41"/>
                      <a:pt x="0" y="63"/>
                      <a:pt x="4" y="84"/>
                    </a:cubicBezTo>
                    <a:lnTo>
                      <a:pt x="8" y="100"/>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21" name="Freeform 89"/>
              <p:cNvSpPr>
                <a:spLocks/>
              </p:cNvSpPr>
              <p:nvPr/>
            </p:nvSpPr>
            <p:spPr bwMode="auto">
              <a:xfrm>
                <a:off x="330201" y="1697038"/>
                <a:ext cx="217488" cy="220663"/>
              </a:xfrm>
              <a:custGeom>
                <a:avLst/>
                <a:gdLst>
                  <a:gd name="T0" fmla="*/ 2147483647 w 83"/>
                  <a:gd name="T1" fmla="*/ 2147483647 h 84"/>
                  <a:gd name="T2" fmla="*/ 2147483647 w 83"/>
                  <a:gd name="T3" fmla="*/ 2147483647 h 84"/>
                  <a:gd name="T4" fmla="*/ 2147483647 w 83"/>
                  <a:gd name="T5" fmla="*/ 2147483647 h 84"/>
                  <a:gd name="T6" fmla="*/ 2147483647 w 83"/>
                  <a:gd name="T7" fmla="*/ 2147483647 h 84"/>
                  <a:gd name="T8" fmla="*/ 2147483647 w 83"/>
                  <a:gd name="T9" fmla="*/ 2147483647 h 84"/>
                  <a:gd name="T10" fmla="*/ 2147483647 w 83"/>
                  <a:gd name="T11" fmla="*/ 2147483647 h 84"/>
                  <a:gd name="T12" fmla="*/ 2147483647 w 83"/>
                  <a:gd name="T13" fmla="*/ 2147483647 h 84"/>
                  <a:gd name="T14" fmla="*/ 2147483647 w 83"/>
                  <a:gd name="T15" fmla="*/ 2147483647 h 84"/>
                  <a:gd name="T16" fmla="*/ 2147483647 w 83"/>
                  <a:gd name="T17" fmla="*/ 2147483647 h 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 h="84">
                    <a:moveTo>
                      <a:pt x="7" y="57"/>
                    </a:moveTo>
                    <a:cubicBezTo>
                      <a:pt x="11" y="73"/>
                      <a:pt x="27" y="84"/>
                      <a:pt x="44" y="80"/>
                    </a:cubicBezTo>
                    <a:cubicBezTo>
                      <a:pt x="55" y="77"/>
                      <a:pt x="55" y="77"/>
                      <a:pt x="55" y="77"/>
                    </a:cubicBezTo>
                    <a:cubicBezTo>
                      <a:pt x="72" y="73"/>
                      <a:pt x="83" y="57"/>
                      <a:pt x="79" y="40"/>
                    </a:cubicBezTo>
                    <a:cubicBezTo>
                      <a:pt x="76" y="27"/>
                      <a:pt x="76" y="27"/>
                      <a:pt x="76" y="27"/>
                    </a:cubicBezTo>
                    <a:cubicBezTo>
                      <a:pt x="72" y="11"/>
                      <a:pt x="55" y="0"/>
                      <a:pt x="39" y="4"/>
                    </a:cubicBezTo>
                    <a:cubicBezTo>
                      <a:pt x="27" y="7"/>
                      <a:pt x="27" y="7"/>
                      <a:pt x="27" y="7"/>
                    </a:cubicBezTo>
                    <a:cubicBezTo>
                      <a:pt x="10" y="11"/>
                      <a:pt x="0" y="27"/>
                      <a:pt x="4" y="44"/>
                    </a:cubicBezTo>
                    <a:lnTo>
                      <a:pt x="7" y="57"/>
                    </a:lnTo>
                    <a:close/>
                  </a:path>
                </a:pathLst>
              </a:cu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grpSp>
        <p:grpSp>
          <p:nvGrpSpPr>
            <p:cNvPr id="28683" name="组合 33"/>
            <p:cNvGrpSpPr>
              <a:grpSpLocks/>
            </p:cNvGrpSpPr>
            <p:nvPr/>
          </p:nvGrpSpPr>
          <p:grpSpPr bwMode="auto">
            <a:xfrm>
              <a:off x="2063154" y="659842"/>
              <a:ext cx="773981" cy="773981"/>
              <a:chOff x="0" y="0"/>
              <a:chExt cx="773981" cy="773981"/>
            </a:xfrm>
          </p:grpSpPr>
          <p:sp>
            <p:nvSpPr>
              <p:cNvPr id="28687" name="椭圆 41"/>
              <p:cNvSpPr>
                <a:spLocks noChangeArrowheads="1"/>
              </p:cNvSpPr>
              <p:nvPr/>
            </p:nvSpPr>
            <p:spPr bwMode="auto">
              <a:xfrm>
                <a:off x="0" y="0"/>
                <a:ext cx="773981" cy="773981"/>
              </a:xfrm>
              <a:prstGeom prst="ellipse">
                <a:avLst/>
              </a:pr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pic>
            <p:nvPicPr>
              <p:cNvPr id="28688" name="组合 4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08" y="195814"/>
                <a:ext cx="414110" cy="40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84" name="组合 36"/>
            <p:cNvGrpSpPr>
              <a:grpSpLocks/>
            </p:cNvGrpSpPr>
            <p:nvPr/>
          </p:nvGrpSpPr>
          <p:grpSpPr bwMode="auto">
            <a:xfrm>
              <a:off x="1012182" y="1187100"/>
              <a:ext cx="773981" cy="773981"/>
              <a:chOff x="0" y="0"/>
              <a:chExt cx="773981" cy="773981"/>
            </a:xfrm>
          </p:grpSpPr>
          <p:sp>
            <p:nvSpPr>
              <p:cNvPr id="28685" name="椭圆 39"/>
              <p:cNvSpPr>
                <a:spLocks noChangeArrowheads="1"/>
              </p:cNvSpPr>
              <p:nvPr/>
            </p:nvSpPr>
            <p:spPr bwMode="auto">
              <a:xfrm>
                <a:off x="0" y="0"/>
                <a:ext cx="773981" cy="773981"/>
              </a:xfrm>
              <a:prstGeom prst="ellipse">
                <a:avLst/>
              </a:prstGeom>
              <a:solidFill>
                <a:srgbClr val="C200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sp>
            <p:nvSpPr>
              <p:cNvPr id="28686" name="Freeform 363"/>
              <p:cNvSpPr>
                <a:spLocks/>
              </p:cNvSpPr>
              <p:nvPr/>
            </p:nvSpPr>
            <p:spPr bwMode="auto">
              <a:xfrm rot="-1586594">
                <a:off x="170193" y="225670"/>
                <a:ext cx="433592" cy="312712"/>
              </a:xfrm>
              <a:custGeom>
                <a:avLst/>
                <a:gdLst>
                  <a:gd name="T0" fmla="*/ 2147483647 w 291"/>
                  <a:gd name="T1" fmla="*/ 2147483647 h 210"/>
                  <a:gd name="T2" fmla="*/ 2147483647 w 291"/>
                  <a:gd name="T3" fmla="*/ 2147483647 h 210"/>
                  <a:gd name="T4" fmla="*/ 2147483647 w 291"/>
                  <a:gd name="T5" fmla="*/ 0 h 210"/>
                  <a:gd name="T6" fmla="*/ 2147483647 w 291"/>
                  <a:gd name="T7" fmla="*/ 2147483647 h 210"/>
                  <a:gd name="T8" fmla="*/ 2147483647 w 291"/>
                  <a:gd name="T9" fmla="*/ 2147483647 h 210"/>
                  <a:gd name="T10" fmla="*/ 2147483647 w 291"/>
                  <a:gd name="T11" fmla="*/ 2147483647 h 210"/>
                  <a:gd name="T12" fmla="*/ 2147483647 w 291"/>
                  <a:gd name="T13" fmla="*/ 2147483647 h 210"/>
                  <a:gd name="T14" fmla="*/ 2147483647 w 291"/>
                  <a:gd name="T15" fmla="*/ 2147483647 h 210"/>
                  <a:gd name="T16" fmla="*/ 2147483647 w 291"/>
                  <a:gd name="T17" fmla="*/ 2147483647 h 210"/>
                  <a:gd name="T18" fmla="*/ 2147483647 w 291"/>
                  <a:gd name="T19" fmla="*/ 2147483647 h 210"/>
                  <a:gd name="T20" fmla="*/ 2147483647 w 291"/>
                  <a:gd name="T21" fmla="*/ 2147483647 h 210"/>
                  <a:gd name="T22" fmla="*/ 2147483647 w 291"/>
                  <a:gd name="T23" fmla="*/ 2147483647 h 210"/>
                  <a:gd name="T24" fmla="*/ 2147483647 w 291"/>
                  <a:gd name="T25" fmla="*/ 2147483647 h 210"/>
                  <a:gd name="T26" fmla="*/ 2147483647 w 291"/>
                  <a:gd name="T27" fmla="*/ 2147483647 h 210"/>
                  <a:gd name="T28" fmla="*/ 2147483647 w 291"/>
                  <a:gd name="T29" fmla="*/ 2147483647 h 210"/>
                  <a:gd name="T30" fmla="*/ 2147483647 w 291"/>
                  <a:gd name="T31" fmla="*/ 2147483647 h 210"/>
                  <a:gd name="T32" fmla="*/ 2147483647 w 291"/>
                  <a:gd name="T33" fmla="*/ 2147483647 h 210"/>
                  <a:gd name="T34" fmla="*/ 2147483647 w 291"/>
                  <a:gd name="T35" fmla="*/ 2147483647 h 210"/>
                  <a:gd name="T36" fmla="*/ 2147483647 w 291"/>
                  <a:gd name="T37" fmla="*/ 2147483647 h 210"/>
                  <a:gd name="T38" fmla="*/ 2147483647 w 291"/>
                  <a:gd name="T39" fmla="*/ 2147483647 h 210"/>
                  <a:gd name="T40" fmla="*/ 2147483647 w 291"/>
                  <a:gd name="T41" fmla="*/ 2147483647 h 210"/>
                  <a:gd name="T42" fmla="*/ 2147483647 w 291"/>
                  <a:gd name="T43" fmla="*/ 2147483647 h 210"/>
                  <a:gd name="T44" fmla="*/ 2147483647 w 291"/>
                  <a:gd name="T45" fmla="*/ 2147483647 h 210"/>
                  <a:gd name="T46" fmla="*/ 2147483647 w 291"/>
                  <a:gd name="T47" fmla="*/ 2147483647 h 210"/>
                  <a:gd name="T48" fmla="*/ 2147483647 w 291"/>
                  <a:gd name="T49" fmla="*/ 2147483647 h 210"/>
                  <a:gd name="T50" fmla="*/ 2147483647 w 291"/>
                  <a:gd name="T51" fmla="*/ 2147483647 h 210"/>
                  <a:gd name="T52" fmla="*/ 2147483647 w 291"/>
                  <a:gd name="T53" fmla="*/ 2147483647 h 210"/>
                  <a:gd name="T54" fmla="*/ 2147483647 w 291"/>
                  <a:gd name="T55" fmla="*/ 2147483647 h 210"/>
                  <a:gd name="T56" fmla="*/ 2147483647 w 291"/>
                  <a:gd name="T57" fmla="*/ 2147483647 h 2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91" h="210">
                    <a:moveTo>
                      <a:pt x="287" y="75"/>
                    </a:moveTo>
                    <a:cubicBezTo>
                      <a:pt x="275" y="61"/>
                      <a:pt x="230" y="24"/>
                      <a:pt x="230" y="24"/>
                    </a:cubicBezTo>
                    <a:cubicBezTo>
                      <a:pt x="223" y="0"/>
                      <a:pt x="223" y="0"/>
                      <a:pt x="223" y="0"/>
                    </a:cubicBezTo>
                    <a:cubicBezTo>
                      <a:pt x="173" y="63"/>
                      <a:pt x="173" y="63"/>
                      <a:pt x="173" y="63"/>
                    </a:cubicBezTo>
                    <a:cubicBezTo>
                      <a:pt x="35" y="63"/>
                      <a:pt x="35" y="63"/>
                      <a:pt x="35" y="63"/>
                    </a:cubicBezTo>
                    <a:cubicBezTo>
                      <a:pt x="35" y="63"/>
                      <a:pt x="34" y="63"/>
                      <a:pt x="34" y="63"/>
                    </a:cubicBezTo>
                    <a:cubicBezTo>
                      <a:pt x="33" y="63"/>
                      <a:pt x="33" y="63"/>
                      <a:pt x="33" y="63"/>
                    </a:cubicBezTo>
                    <a:cubicBezTo>
                      <a:pt x="33" y="63"/>
                      <a:pt x="33" y="63"/>
                      <a:pt x="33" y="63"/>
                    </a:cubicBezTo>
                    <a:cubicBezTo>
                      <a:pt x="30" y="64"/>
                      <a:pt x="28" y="65"/>
                      <a:pt x="26" y="68"/>
                    </a:cubicBezTo>
                    <a:cubicBezTo>
                      <a:pt x="3" y="104"/>
                      <a:pt x="3" y="104"/>
                      <a:pt x="3" y="104"/>
                    </a:cubicBezTo>
                    <a:cubicBezTo>
                      <a:pt x="0" y="109"/>
                      <a:pt x="2" y="115"/>
                      <a:pt x="6" y="118"/>
                    </a:cubicBezTo>
                    <a:cubicBezTo>
                      <a:pt x="8" y="119"/>
                      <a:pt x="10" y="119"/>
                      <a:pt x="11" y="119"/>
                    </a:cubicBezTo>
                    <a:cubicBezTo>
                      <a:pt x="15" y="119"/>
                      <a:pt x="18" y="118"/>
                      <a:pt x="20" y="115"/>
                    </a:cubicBezTo>
                    <a:cubicBezTo>
                      <a:pt x="33" y="94"/>
                      <a:pt x="33" y="94"/>
                      <a:pt x="33" y="94"/>
                    </a:cubicBezTo>
                    <a:cubicBezTo>
                      <a:pt x="33" y="132"/>
                      <a:pt x="33" y="132"/>
                      <a:pt x="33" y="132"/>
                    </a:cubicBezTo>
                    <a:cubicBezTo>
                      <a:pt x="33" y="132"/>
                      <a:pt x="33" y="132"/>
                      <a:pt x="33" y="132"/>
                    </a:cubicBezTo>
                    <a:cubicBezTo>
                      <a:pt x="33" y="198"/>
                      <a:pt x="33" y="198"/>
                      <a:pt x="33" y="198"/>
                    </a:cubicBezTo>
                    <a:cubicBezTo>
                      <a:pt x="33" y="205"/>
                      <a:pt x="38" y="210"/>
                      <a:pt x="45" y="210"/>
                    </a:cubicBezTo>
                    <a:cubicBezTo>
                      <a:pt x="51" y="210"/>
                      <a:pt x="57" y="205"/>
                      <a:pt x="57" y="198"/>
                    </a:cubicBezTo>
                    <a:cubicBezTo>
                      <a:pt x="57" y="134"/>
                      <a:pt x="57" y="134"/>
                      <a:pt x="57" y="134"/>
                    </a:cubicBezTo>
                    <a:cubicBezTo>
                      <a:pt x="192" y="146"/>
                      <a:pt x="192" y="146"/>
                      <a:pt x="192" y="146"/>
                    </a:cubicBezTo>
                    <a:cubicBezTo>
                      <a:pt x="192" y="198"/>
                      <a:pt x="192" y="198"/>
                      <a:pt x="192" y="198"/>
                    </a:cubicBezTo>
                    <a:cubicBezTo>
                      <a:pt x="192" y="205"/>
                      <a:pt x="197" y="210"/>
                      <a:pt x="204" y="210"/>
                    </a:cubicBezTo>
                    <a:cubicBezTo>
                      <a:pt x="210" y="210"/>
                      <a:pt x="216" y="205"/>
                      <a:pt x="216" y="198"/>
                    </a:cubicBezTo>
                    <a:cubicBezTo>
                      <a:pt x="216" y="148"/>
                      <a:pt x="216" y="148"/>
                      <a:pt x="216" y="148"/>
                    </a:cubicBezTo>
                    <a:cubicBezTo>
                      <a:pt x="216" y="125"/>
                      <a:pt x="216" y="125"/>
                      <a:pt x="216" y="125"/>
                    </a:cubicBezTo>
                    <a:cubicBezTo>
                      <a:pt x="216" y="90"/>
                      <a:pt x="216" y="90"/>
                      <a:pt x="216" y="90"/>
                    </a:cubicBezTo>
                    <a:cubicBezTo>
                      <a:pt x="288" y="85"/>
                      <a:pt x="288" y="85"/>
                      <a:pt x="288" y="85"/>
                    </a:cubicBezTo>
                    <a:cubicBezTo>
                      <a:pt x="288" y="83"/>
                      <a:pt x="291" y="80"/>
                      <a:pt x="287" y="7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grpSp>
      </p:grpSp>
      <p:sp>
        <p:nvSpPr>
          <p:cNvPr id="28676" name="椭圆 87"/>
          <p:cNvSpPr>
            <a:spLocks noChangeArrowheads="1"/>
          </p:cNvSpPr>
          <p:nvPr/>
        </p:nvSpPr>
        <p:spPr bwMode="auto">
          <a:xfrm>
            <a:off x="2952751" y="3117851"/>
            <a:ext cx="812800" cy="812800"/>
          </a:xfrm>
          <a:prstGeom prst="ellipse">
            <a:avLst/>
          </a:pr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sp>
        <p:nvSpPr>
          <p:cNvPr id="28677" name="Freeform 208"/>
          <p:cNvSpPr>
            <a:spLocks noEditPoints="1"/>
          </p:cNvSpPr>
          <p:nvPr/>
        </p:nvSpPr>
        <p:spPr bwMode="auto">
          <a:xfrm>
            <a:off x="3187700" y="3317875"/>
            <a:ext cx="338139" cy="388939"/>
          </a:xfrm>
          <a:custGeom>
            <a:avLst/>
            <a:gdLst>
              <a:gd name="T0" fmla="*/ 2147483647 w 252"/>
              <a:gd name="T1" fmla="*/ 2147483647 h 288"/>
              <a:gd name="T2" fmla="*/ 2147483647 w 252"/>
              <a:gd name="T3" fmla="*/ 2147483647 h 288"/>
              <a:gd name="T4" fmla="*/ 2147483647 w 252"/>
              <a:gd name="T5" fmla="*/ 2147483647 h 288"/>
              <a:gd name="T6" fmla="*/ 2147483647 w 252"/>
              <a:gd name="T7" fmla="*/ 2147483647 h 288"/>
              <a:gd name="T8" fmla="*/ 2147483647 w 252"/>
              <a:gd name="T9" fmla="*/ 2147483647 h 288"/>
              <a:gd name="T10" fmla="*/ 2147483647 w 252"/>
              <a:gd name="T11" fmla="*/ 0 h 288"/>
              <a:gd name="T12" fmla="*/ 2147483647 w 252"/>
              <a:gd name="T13" fmla="*/ 2147483647 h 288"/>
              <a:gd name="T14" fmla="*/ 2147483647 w 252"/>
              <a:gd name="T15" fmla="*/ 2147483647 h 288"/>
              <a:gd name="T16" fmla="*/ 2147483647 w 252"/>
              <a:gd name="T17" fmla="*/ 2147483647 h 288"/>
              <a:gd name="T18" fmla="*/ 2147483647 w 252"/>
              <a:gd name="T19" fmla="*/ 2147483647 h 288"/>
              <a:gd name="T20" fmla="*/ 2147483647 w 252"/>
              <a:gd name="T21" fmla="*/ 2147483647 h 288"/>
              <a:gd name="T22" fmla="*/ 0 w 252"/>
              <a:gd name="T23" fmla="*/ 2147483647 h 288"/>
              <a:gd name="T24" fmla="*/ 2147483647 w 252"/>
              <a:gd name="T25" fmla="*/ 2147483647 h 288"/>
              <a:gd name="T26" fmla="*/ 2147483647 w 252"/>
              <a:gd name="T27" fmla="*/ 2147483647 h 288"/>
              <a:gd name="T28" fmla="*/ 2147483647 w 252"/>
              <a:gd name="T29" fmla="*/ 2147483647 h 288"/>
              <a:gd name="T30" fmla="*/ 2147483647 w 252"/>
              <a:gd name="T31" fmla="*/ 2147483647 h 288"/>
              <a:gd name="T32" fmla="*/ 2147483647 w 252"/>
              <a:gd name="T33" fmla="*/ 2147483647 h 288"/>
              <a:gd name="T34" fmla="*/ 2147483647 w 252"/>
              <a:gd name="T35" fmla="*/ 2147483647 h 288"/>
              <a:gd name="T36" fmla="*/ 2147483647 w 252"/>
              <a:gd name="T37" fmla="*/ 2147483647 h 288"/>
              <a:gd name="T38" fmla="*/ 2147483647 w 252"/>
              <a:gd name="T39" fmla="*/ 2147483647 h 288"/>
              <a:gd name="T40" fmla="*/ 2147483647 w 252"/>
              <a:gd name="T41" fmla="*/ 2147483647 h 288"/>
              <a:gd name="T42" fmla="*/ 2147483647 w 252"/>
              <a:gd name="T43" fmla="*/ 2147483647 h 288"/>
              <a:gd name="T44" fmla="*/ 2147483647 w 252"/>
              <a:gd name="T45" fmla="*/ 2147483647 h 288"/>
              <a:gd name="T46" fmla="*/ 2147483647 w 252"/>
              <a:gd name="T47" fmla="*/ 2147483647 h 288"/>
              <a:gd name="T48" fmla="*/ 2147483647 w 252"/>
              <a:gd name="T49" fmla="*/ 2147483647 h 288"/>
              <a:gd name="T50" fmla="*/ 2147483647 w 252"/>
              <a:gd name="T51" fmla="*/ 2147483647 h 288"/>
              <a:gd name="T52" fmla="*/ 2147483647 w 252"/>
              <a:gd name="T53" fmla="*/ 2147483647 h 288"/>
              <a:gd name="T54" fmla="*/ 2147483647 w 252"/>
              <a:gd name="T55" fmla="*/ 2147483647 h 28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52" h="288">
                <a:moveTo>
                  <a:pt x="217" y="204"/>
                </a:moveTo>
                <a:cubicBezTo>
                  <a:pt x="217" y="202"/>
                  <a:pt x="217" y="199"/>
                  <a:pt x="217" y="196"/>
                </a:cubicBezTo>
                <a:cubicBezTo>
                  <a:pt x="217" y="126"/>
                  <a:pt x="217" y="126"/>
                  <a:pt x="217" y="126"/>
                </a:cubicBezTo>
                <a:cubicBezTo>
                  <a:pt x="217" y="86"/>
                  <a:pt x="192" y="53"/>
                  <a:pt x="156" y="40"/>
                </a:cubicBezTo>
                <a:cubicBezTo>
                  <a:pt x="157" y="37"/>
                  <a:pt x="158" y="35"/>
                  <a:pt x="158" y="32"/>
                </a:cubicBezTo>
                <a:cubicBezTo>
                  <a:pt x="158" y="14"/>
                  <a:pt x="143" y="0"/>
                  <a:pt x="126" y="0"/>
                </a:cubicBezTo>
                <a:cubicBezTo>
                  <a:pt x="109" y="0"/>
                  <a:pt x="94" y="14"/>
                  <a:pt x="94" y="32"/>
                </a:cubicBezTo>
                <a:cubicBezTo>
                  <a:pt x="94" y="35"/>
                  <a:pt x="95" y="37"/>
                  <a:pt x="96" y="40"/>
                </a:cubicBezTo>
                <a:cubicBezTo>
                  <a:pt x="60" y="53"/>
                  <a:pt x="35" y="86"/>
                  <a:pt x="35" y="126"/>
                </a:cubicBezTo>
                <a:cubicBezTo>
                  <a:pt x="35" y="196"/>
                  <a:pt x="35" y="196"/>
                  <a:pt x="35" y="196"/>
                </a:cubicBezTo>
                <a:cubicBezTo>
                  <a:pt x="35" y="199"/>
                  <a:pt x="35" y="202"/>
                  <a:pt x="35" y="204"/>
                </a:cubicBezTo>
                <a:cubicBezTo>
                  <a:pt x="0" y="238"/>
                  <a:pt x="0" y="238"/>
                  <a:pt x="0" y="238"/>
                </a:cubicBezTo>
                <a:cubicBezTo>
                  <a:pt x="0" y="246"/>
                  <a:pt x="6" y="252"/>
                  <a:pt x="14" y="252"/>
                </a:cubicBezTo>
                <a:cubicBezTo>
                  <a:pt x="95" y="252"/>
                  <a:pt x="95" y="252"/>
                  <a:pt x="95" y="252"/>
                </a:cubicBezTo>
                <a:cubicBezTo>
                  <a:pt x="95" y="254"/>
                  <a:pt x="94" y="255"/>
                  <a:pt x="94" y="256"/>
                </a:cubicBezTo>
                <a:cubicBezTo>
                  <a:pt x="94" y="274"/>
                  <a:pt x="109" y="288"/>
                  <a:pt x="126" y="288"/>
                </a:cubicBezTo>
                <a:cubicBezTo>
                  <a:pt x="143" y="288"/>
                  <a:pt x="158" y="274"/>
                  <a:pt x="158" y="256"/>
                </a:cubicBezTo>
                <a:cubicBezTo>
                  <a:pt x="158" y="255"/>
                  <a:pt x="157" y="254"/>
                  <a:pt x="157" y="252"/>
                </a:cubicBezTo>
                <a:cubicBezTo>
                  <a:pt x="238" y="252"/>
                  <a:pt x="238" y="252"/>
                  <a:pt x="238" y="252"/>
                </a:cubicBezTo>
                <a:cubicBezTo>
                  <a:pt x="246" y="252"/>
                  <a:pt x="252" y="246"/>
                  <a:pt x="252" y="238"/>
                </a:cubicBezTo>
                <a:lnTo>
                  <a:pt x="217" y="204"/>
                </a:lnTo>
                <a:close/>
                <a:moveTo>
                  <a:pt x="108" y="32"/>
                </a:moveTo>
                <a:cubicBezTo>
                  <a:pt x="108" y="22"/>
                  <a:pt x="116" y="14"/>
                  <a:pt x="126" y="14"/>
                </a:cubicBezTo>
                <a:cubicBezTo>
                  <a:pt x="136" y="14"/>
                  <a:pt x="144" y="22"/>
                  <a:pt x="144" y="32"/>
                </a:cubicBezTo>
                <a:cubicBezTo>
                  <a:pt x="144" y="33"/>
                  <a:pt x="143" y="35"/>
                  <a:pt x="143" y="37"/>
                </a:cubicBezTo>
                <a:cubicBezTo>
                  <a:pt x="137" y="36"/>
                  <a:pt x="132" y="35"/>
                  <a:pt x="126" y="35"/>
                </a:cubicBezTo>
                <a:cubicBezTo>
                  <a:pt x="120" y="35"/>
                  <a:pt x="115" y="36"/>
                  <a:pt x="109" y="37"/>
                </a:cubicBezTo>
                <a:cubicBezTo>
                  <a:pt x="109" y="35"/>
                  <a:pt x="108" y="33"/>
                  <a:pt x="108" y="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78" name="椭圆 85"/>
          <p:cNvSpPr>
            <a:spLocks noChangeArrowheads="1"/>
          </p:cNvSpPr>
          <p:nvPr/>
        </p:nvSpPr>
        <p:spPr bwMode="auto">
          <a:xfrm>
            <a:off x="1816102" y="3102769"/>
            <a:ext cx="812800" cy="812800"/>
          </a:xfrm>
          <a:prstGeom prst="ellipse">
            <a:avLst/>
          </a:prstGeom>
          <a:solidFill>
            <a:srgbClr val="C200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sp>
        <p:nvSpPr>
          <p:cNvPr id="28679" name="Freeform 251"/>
          <p:cNvSpPr>
            <a:spLocks noEditPoints="1"/>
          </p:cNvSpPr>
          <p:nvPr/>
        </p:nvSpPr>
        <p:spPr bwMode="auto">
          <a:xfrm>
            <a:off x="2019300" y="3376613"/>
            <a:ext cx="365125" cy="341312"/>
          </a:xfrm>
          <a:custGeom>
            <a:avLst/>
            <a:gdLst>
              <a:gd name="T0" fmla="*/ 2147483647 w 301"/>
              <a:gd name="T1" fmla="*/ 2147483647 h 282"/>
              <a:gd name="T2" fmla="*/ 2147483647 w 301"/>
              <a:gd name="T3" fmla="*/ 2147483647 h 282"/>
              <a:gd name="T4" fmla="*/ 2147483647 w 301"/>
              <a:gd name="T5" fmla="*/ 2147483647 h 282"/>
              <a:gd name="T6" fmla="*/ 2147483647 w 301"/>
              <a:gd name="T7" fmla="*/ 2147483647 h 282"/>
              <a:gd name="T8" fmla="*/ 2147483647 w 301"/>
              <a:gd name="T9" fmla="*/ 2147483647 h 282"/>
              <a:gd name="T10" fmla="*/ 2147483647 w 301"/>
              <a:gd name="T11" fmla="*/ 2147483647 h 282"/>
              <a:gd name="T12" fmla="*/ 2147483647 w 301"/>
              <a:gd name="T13" fmla="*/ 2147483647 h 282"/>
              <a:gd name="T14" fmla="*/ 2147483647 w 301"/>
              <a:gd name="T15" fmla="*/ 2147483647 h 282"/>
              <a:gd name="T16" fmla="*/ 2147483647 w 301"/>
              <a:gd name="T17" fmla="*/ 2147483647 h 282"/>
              <a:gd name="T18" fmla="*/ 2147483647 w 301"/>
              <a:gd name="T19" fmla="*/ 2147483647 h 282"/>
              <a:gd name="T20" fmla="*/ 2147483647 w 301"/>
              <a:gd name="T21" fmla="*/ 2147483647 h 282"/>
              <a:gd name="T22" fmla="*/ 2147483647 w 301"/>
              <a:gd name="T23" fmla="*/ 2147483647 h 282"/>
              <a:gd name="T24" fmla="*/ 2147483647 w 301"/>
              <a:gd name="T25" fmla="*/ 2147483647 h 282"/>
              <a:gd name="T26" fmla="*/ 2147483647 w 301"/>
              <a:gd name="T27" fmla="*/ 2147483647 h 282"/>
              <a:gd name="T28" fmla="*/ 2147483647 w 301"/>
              <a:gd name="T29" fmla="*/ 2147483647 h 282"/>
              <a:gd name="T30" fmla="*/ 2147483647 w 301"/>
              <a:gd name="T31" fmla="*/ 2147483647 h 282"/>
              <a:gd name="T32" fmla="*/ 2147483647 w 301"/>
              <a:gd name="T33" fmla="*/ 2147483647 h 282"/>
              <a:gd name="T34" fmla="*/ 2147483647 w 301"/>
              <a:gd name="T35" fmla="*/ 2147483647 h 282"/>
              <a:gd name="T36" fmla="*/ 2147483647 w 301"/>
              <a:gd name="T37" fmla="*/ 2147483647 h 2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80" name="椭圆 83"/>
          <p:cNvSpPr>
            <a:spLocks noChangeArrowheads="1"/>
          </p:cNvSpPr>
          <p:nvPr/>
        </p:nvSpPr>
        <p:spPr bwMode="auto">
          <a:xfrm>
            <a:off x="4089400" y="3117851"/>
            <a:ext cx="812800" cy="812800"/>
          </a:xfrm>
          <a:prstGeom prst="ellipse">
            <a:avLst/>
          </a:prstGeom>
          <a:solidFill>
            <a:srgbClr val="C200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sp>
        <p:nvSpPr>
          <p:cNvPr id="28681" name="Freeform 367"/>
          <p:cNvSpPr>
            <a:spLocks noEditPoints="1"/>
          </p:cNvSpPr>
          <p:nvPr/>
        </p:nvSpPr>
        <p:spPr bwMode="auto">
          <a:xfrm>
            <a:off x="4337051" y="3317875"/>
            <a:ext cx="358775" cy="382588"/>
          </a:xfrm>
          <a:custGeom>
            <a:avLst/>
            <a:gdLst>
              <a:gd name="T0" fmla="*/ 2147483647 w 269"/>
              <a:gd name="T1" fmla="*/ 2147483647 h 288"/>
              <a:gd name="T2" fmla="*/ 2147483647 w 269"/>
              <a:gd name="T3" fmla="*/ 2147483647 h 288"/>
              <a:gd name="T4" fmla="*/ 2147483647 w 269"/>
              <a:gd name="T5" fmla="*/ 2147483647 h 288"/>
              <a:gd name="T6" fmla="*/ 2147483647 w 269"/>
              <a:gd name="T7" fmla="*/ 2147483647 h 288"/>
              <a:gd name="T8" fmla="*/ 2147483647 w 269"/>
              <a:gd name="T9" fmla="*/ 2147483647 h 288"/>
              <a:gd name="T10" fmla="*/ 2147483647 w 269"/>
              <a:gd name="T11" fmla="*/ 2147483647 h 288"/>
              <a:gd name="T12" fmla="*/ 2147483647 w 269"/>
              <a:gd name="T13" fmla="*/ 2147483647 h 288"/>
              <a:gd name="T14" fmla="*/ 2147483647 w 269"/>
              <a:gd name="T15" fmla="*/ 2147483647 h 288"/>
              <a:gd name="T16" fmla="*/ 2147483647 w 269"/>
              <a:gd name="T17" fmla="*/ 2147483647 h 288"/>
              <a:gd name="T18" fmla="*/ 2147483647 w 269"/>
              <a:gd name="T19" fmla="*/ 2147483647 h 288"/>
              <a:gd name="T20" fmla="*/ 2147483647 w 269"/>
              <a:gd name="T21" fmla="*/ 2147483647 h 288"/>
              <a:gd name="T22" fmla="*/ 2147483647 w 269"/>
              <a:gd name="T23" fmla="*/ 2147483647 h 288"/>
              <a:gd name="T24" fmla="*/ 2147483647 w 269"/>
              <a:gd name="T25" fmla="*/ 2147483647 h 288"/>
              <a:gd name="T26" fmla="*/ 2147483647 w 269"/>
              <a:gd name="T27" fmla="*/ 2147483647 h 288"/>
              <a:gd name="T28" fmla="*/ 2147483647 w 269"/>
              <a:gd name="T29" fmla="*/ 2147483647 h 288"/>
              <a:gd name="T30" fmla="*/ 2147483647 w 269"/>
              <a:gd name="T31" fmla="*/ 2147483647 h 288"/>
              <a:gd name="T32" fmla="*/ 2147483647 w 269"/>
              <a:gd name="T33" fmla="*/ 0 h 288"/>
              <a:gd name="T34" fmla="*/ 2147483647 w 269"/>
              <a:gd name="T35" fmla="*/ 2147483647 h 288"/>
              <a:gd name="T36" fmla="*/ 2147483647 w 269"/>
              <a:gd name="T37" fmla="*/ 2147483647 h 288"/>
              <a:gd name="T38" fmla="*/ 2147483647 w 269"/>
              <a:gd name="T39" fmla="*/ 2147483647 h 288"/>
              <a:gd name="T40" fmla="*/ 2147483647 w 269"/>
              <a:gd name="T41" fmla="*/ 2147483647 h 288"/>
              <a:gd name="T42" fmla="*/ 2147483647 w 269"/>
              <a:gd name="T43" fmla="*/ 2147483647 h 288"/>
              <a:gd name="T44" fmla="*/ 2147483647 w 269"/>
              <a:gd name="T45" fmla="*/ 2147483647 h 288"/>
              <a:gd name="T46" fmla="*/ 2147483647 w 269"/>
              <a:gd name="T47" fmla="*/ 2147483647 h 288"/>
              <a:gd name="T48" fmla="*/ 2147483647 w 269"/>
              <a:gd name="T49" fmla="*/ 2147483647 h 288"/>
              <a:gd name="T50" fmla="*/ 2147483647 w 269"/>
              <a:gd name="T51" fmla="*/ 2147483647 h 288"/>
              <a:gd name="T52" fmla="*/ 2147483647 w 269"/>
              <a:gd name="T53" fmla="*/ 2147483647 h 288"/>
              <a:gd name="T54" fmla="*/ 2147483647 w 269"/>
              <a:gd name="T55" fmla="*/ 2147483647 h 288"/>
              <a:gd name="T56" fmla="*/ 2147483647 w 269"/>
              <a:gd name="T57" fmla="*/ 2147483647 h 288"/>
              <a:gd name="T58" fmla="*/ 2147483647 w 269"/>
              <a:gd name="T59" fmla="*/ 2147483647 h 288"/>
              <a:gd name="T60" fmla="*/ 2147483647 w 269"/>
              <a:gd name="T61" fmla="*/ 2147483647 h 288"/>
              <a:gd name="T62" fmla="*/ 2147483647 w 269"/>
              <a:gd name="T63" fmla="*/ 2147483647 h 288"/>
              <a:gd name="T64" fmla="*/ 2147483647 w 269"/>
              <a:gd name="T65" fmla="*/ 2147483647 h 288"/>
              <a:gd name="T66" fmla="*/ 0 w 269"/>
              <a:gd name="T67" fmla="*/ 2147483647 h 288"/>
              <a:gd name="T68" fmla="*/ 2147483647 w 269"/>
              <a:gd name="T69" fmla="*/ 2147483647 h 288"/>
              <a:gd name="T70" fmla="*/ 2147483647 w 269"/>
              <a:gd name="T71" fmla="*/ 2147483647 h 288"/>
              <a:gd name="T72" fmla="*/ 2147483647 w 269"/>
              <a:gd name="T73" fmla="*/ 2147483647 h 288"/>
              <a:gd name="T74" fmla="*/ 2147483647 w 269"/>
              <a:gd name="T75" fmla="*/ 2147483647 h 288"/>
              <a:gd name="T76" fmla="*/ 2147483647 w 269"/>
              <a:gd name="T77" fmla="*/ 2147483647 h 288"/>
              <a:gd name="T78" fmla="*/ 2147483647 w 269"/>
              <a:gd name="T79" fmla="*/ 2147483647 h 288"/>
              <a:gd name="T80" fmla="*/ 2147483647 w 269"/>
              <a:gd name="T81" fmla="*/ 2147483647 h 288"/>
              <a:gd name="T82" fmla="*/ 2147483647 w 269"/>
              <a:gd name="T83" fmla="*/ 2147483647 h 288"/>
              <a:gd name="T84" fmla="*/ 2147483647 w 269"/>
              <a:gd name="T85" fmla="*/ 2147483647 h 288"/>
              <a:gd name="T86" fmla="*/ 2147483647 w 269"/>
              <a:gd name="T87" fmla="*/ 2147483647 h 288"/>
              <a:gd name="T88" fmla="*/ 2147483647 w 269"/>
              <a:gd name="T89" fmla="*/ 2147483647 h 288"/>
              <a:gd name="T90" fmla="*/ 2147483647 w 269"/>
              <a:gd name="T91" fmla="*/ 2147483647 h 288"/>
              <a:gd name="T92" fmla="*/ 2147483647 w 269"/>
              <a:gd name="T93" fmla="*/ 2147483647 h 288"/>
              <a:gd name="T94" fmla="*/ 2147483647 w 269"/>
              <a:gd name="T95" fmla="*/ 2147483647 h 288"/>
              <a:gd name="T96" fmla="*/ 2147483647 w 269"/>
              <a:gd name="T97" fmla="*/ 2147483647 h 288"/>
              <a:gd name="T98" fmla="*/ 2147483647 w 269"/>
              <a:gd name="T99" fmla="*/ 2147483647 h 2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9" h="288">
                <a:moveTo>
                  <a:pt x="251" y="192"/>
                </a:moveTo>
                <a:cubicBezTo>
                  <a:pt x="241" y="192"/>
                  <a:pt x="234" y="200"/>
                  <a:pt x="234" y="209"/>
                </a:cubicBezTo>
                <a:cubicBezTo>
                  <a:pt x="234" y="210"/>
                  <a:pt x="234" y="211"/>
                  <a:pt x="234" y="211"/>
                </a:cubicBezTo>
                <a:cubicBezTo>
                  <a:pt x="226" y="217"/>
                  <a:pt x="215" y="224"/>
                  <a:pt x="201" y="233"/>
                </a:cubicBezTo>
                <a:cubicBezTo>
                  <a:pt x="189" y="240"/>
                  <a:pt x="174" y="241"/>
                  <a:pt x="160" y="240"/>
                </a:cubicBezTo>
                <a:cubicBezTo>
                  <a:pt x="148" y="187"/>
                  <a:pt x="148" y="187"/>
                  <a:pt x="148" y="187"/>
                </a:cubicBezTo>
                <a:cubicBezTo>
                  <a:pt x="148" y="187"/>
                  <a:pt x="147" y="153"/>
                  <a:pt x="146" y="121"/>
                </a:cubicBezTo>
                <a:cubicBezTo>
                  <a:pt x="193" y="121"/>
                  <a:pt x="193" y="121"/>
                  <a:pt x="193" y="121"/>
                </a:cubicBezTo>
                <a:cubicBezTo>
                  <a:pt x="211" y="117"/>
                  <a:pt x="211" y="117"/>
                  <a:pt x="211" y="117"/>
                </a:cubicBezTo>
                <a:cubicBezTo>
                  <a:pt x="213" y="120"/>
                  <a:pt x="217" y="123"/>
                  <a:pt x="222" y="123"/>
                </a:cubicBezTo>
                <a:cubicBezTo>
                  <a:pt x="230" y="123"/>
                  <a:pt x="236" y="116"/>
                  <a:pt x="236" y="109"/>
                </a:cubicBezTo>
                <a:cubicBezTo>
                  <a:pt x="236" y="101"/>
                  <a:pt x="230" y="95"/>
                  <a:pt x="222" y="95"/>
                </a:cubicBezTo>
                <a:cubicBezTo>
                  <a:pt x="217" y="95"/>
                  <a:pt x="213" y="97"/>
                  <a:pt x="210" y="101"/>
                </a:cubicBezTo>
                <a:cubicBezTo>
                  <a:pt x="145" y="101"/>
                  <a:pt x="145" y="101"/>
                  <a:pt x="145" y="101"/>
                </a:cubicBezTo>
                <a:cubicBezTo>
                  <a:pt x="145" y="87"/>
                  <a:pt x="144" y="75"/>
                  <a:pt x="144" y="68"/>
                </a:cubicBezTo>
                <a:cubicBezTo>
                  <a:pt x="158" y="63"/>
                  <a:pt x="169" y="50"/>
                  <a:pt x="169" y="35"/>
                </a:cubicBezTo>
                <a:cubicBezTo>
                  <a:pt x="169" y="16"/>
                  <a:pt x="153" y="0"/>
                  <a:pt x="134" y="0"/>
                </a:cubicBezTo>
                <a:cubicBezTo>
                  <a:pt x="115" y="0"/>
                  <a:pt x="99" y="16"/>
                  <a:pt x="99" y="35"/>
                </a:cubicBezTo>
                <a:cubicBezTo>
                  <a:pt x="99" y="50"/>
                  <a:pt x="110" y="64"/>
                  <a:pt x="124" y="68"/>
                </a:cubicBezTo>
                <a:cubicBezTo>
                  <a:pt x="124" y="75"/>
                  <a:pt x="124" y="87"/>
                  <a:pt x="123" y="101"/>
                </a:cubicBezTo>
                <a:cubicBezTo>
                  <a:pt x="58" y="101"/>
                  <a:pt x="58" y="101"/>
                  <a:pt x="58" y="101"/>
                </a:cubicBezTo>
                <a:cubicBezTo>
                  <a:pt x="55" y="97"/>
                  <a:pt x="51" y="95"/>
                  <a:pt x="46" y="95"/>
                </a:cubicBezTo>
                <a:cubicBezTo>
                  <a:pt x="38" y="95"/>
                  <a:pt x="32" y="101"/>
                  <a:pt x="32" y="109"/>
                </a:cubicBezTo>
                <a:cubicBezTo>
                  <a:pt x="32" y="116"/>
                  <a:pt x="38" y="123"/>
                  <a:pt x="46" y="123"/>
                </a:cubicBezTo>
                <a:cubicBezTo>
                  <a:pt x="51" y="123"/>
                  <a:pt x="55" y="120"/>
                  <a:pt x="57" y="117"/>
                </a:cubicBezTo>
                <a:cubicBezTo>
                  <a:pt x="76" y="121"/>
                  <a:pt x="76" y="121"/>
                  <a:pt x="76" y="121"/>
                </a:cubicBezTo>
                <a:cubicBezTo>
                  <a:pt x="122" y="121"/>
                  <a:pt x="122" y="121"/>
                  <a:pt x="122" y="121"/>
                </a:cubicBezTo>
                <a:cubicBezTo>
                  <a:pt x="121" y="153"/>
                  <a:pt x="120" y="187"/>
                  <a:pt x="120" y="187"/>
                </a:cubicBezTo>
                <a:cubicBezTo>
                  <a:pt x="109" y="239"/>
                  <a:pt x="109" y="239"/>
                  <a:pt x="109" y="239"/>
                </a:cubicBezTo>
                <a:cubicBezTo>
                  <a:pt x="91" y="239"/>
                  <a:pt x="73" y="237"/>
                  <a:pt x="59" y="227"/>
                </a:cubicBezTo>
                <a:cubicBezTo>
                  <a:pt x="49" y="221"/>
                  <a:pt x="41" y="217"/>
                  <a:pt x="34" y="212"/>
                </a:cubicBezTo>
                <a:cubicBezTo>
                  <a:pt x="35" y="211"/>
                  <a:pt x="35" y="210"/>
                  <a:pt x="35" y="209"/>
                </a:cubicBezTo>
                <a:cubicBezTo>
                  <a:pt x="35" y="200"/>
                  <a:pt x="27" y="192"/>
                  <a:pt x="17" y="192"/>
                </a:cubicBezTo>
                <a:cubicBezTo>
                  <a:pt x="8" y="192"/>
                  <a:pt x="0" y="200"/>
                  <a:pt x="0" y="209"/>
                </a:cubicBezTo>
                <a:cubicBezTo>
                  <a:pt x="0" y="219"/>
                  <a:pt x="8" y="227"/>
                  <a:pt x="17" y="227"/>
                </a:cubicBezTo>
                <a:cubicBezTo>
                  <a:pt x="19" y="227"/>
                  <a:pt x="20" y="227"/>
                  <a:pt x="21" y="226"/>
                </a:cubicBezTo>
                <a:cubicBezTo>
                  <a:pt x="28" y="232"/>
                  <a:pt x="37" y="239"/>
                  <a:pt x="48" y="247"/>
                </a:cubicBezTo>
                <a:cubicBezTo>
                  <a:pt x="64" y="257"/>
                  <a:pt x="82" y="267"/>
                  <a:pt x="102" y="273"/>
                </a:cubicBezTo>
                <a:cubicBezTo>
                  <a:pt x="105" y="274"/>
                  <a:pt x="128" y="288"/>
                  <a:pt x="135" y="288"/>
                </a:cubicBezTo>
                <a:cubicBezTo>
                  <a:pt x="141" y="288"/>
                  <a:pt x="161" y="276"/>
                  <a:pt x="166" y="273"/>
                </a:cubicBezTo>
                <a:cubicBezTo>
                  <a:pt x="186" y="267"/>
                  <a:pt x="205" y="257"/>
                  <a:pt x="220" y="247"/>
                </a:cubicBezTo>
                <a:cubicBezTo>
                  <a:pt x="231" y="239"/>
                  <a:pt x="241" y="232"/>
                  <a:pt x="247" y="226"/>
                </a:cubicBezTo>
                <a:cubicBezTo>
                  <a:pt x="248" y="227"/>
                  <a:pt x="250" y="227"/>
                  <a:pt x="251" y="227"/>
                </a:cubicBezTo>
                <a:cubicBezTo>
                  <a:pt x="261" y="227"/>
                  <a:pt x="269" y="219"/>
                  <a:pt x="269" y="209"/>
                </a:cubicBezTo>
                <a:cubicBezTo>
                  <a:pt x="269" y="200"/>
                  <a:pt x="261" y="192"/>
                  <a:pt x="251" y="192"/>
                </a:cubicBezTo>
                <a:close/>
                <a:moveTo>
                  <a:pt x="115" y="35"/>
                </a:moveTo>
                <a:cubicBezTo>
                  <a:pt x="115" y="25"/>
                  <a:pt x="124" y="16"/>
                  <a:pt x="134" y="16"/>
                </a:cubicBezTo>
                <a:cubicBezTo>
                  <a:pt x="144" y="16"/>
                  <a:pt x="152" y="25"/>
                  <a:pt x="152" y="35"/>
                </a:cubicBezTo>
                <a:cubicBezTo>
                  <a:pt x="152" y="45"/>
                  <a:pt x="144" y="53"/>
                  <a:pt x="134" y="53"/>
                </a:cubicBezTo>
                <a:cubicBezTo>
                  <a:pt x="124" y="53"/>
                  <a:pt x="115" y="45"/>
                  <a:pt x="115" y="3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3" name="矩形 2">
            <a:extLst>
              <a:ext uri="{FF2B5EF4-FFF2-40B4-BE49-F238E27FC236}">
                <a16:creationId xmlns:a16="http://schemas.microsoft.com/office/drawing/2014/main" id="{352DCD1A-EB9B-4BAB-B6AA-B031358AFD43}"/>
              </a:ext>
            </a:extLst>
          </p:cNvPr>
          <p:cNvSpPr/>
          <p:nvPr/>
        </p:nvSpPr>
        <p:spPr>
          <a:xfrm>
            <a:off x="2289820" y="2478082"/>
            <a:ext cx="5071620" cy="523220"/>
          </a:xfrm>
          <a:prstGeom prst="rect">
            <a:avLst/>
          </a:prstGeom>
        </p:spPr>
        <p:txBody>
          <a:bodyPr wrap="square">
            <a:spAutoFit/>
          </a:bodyPr>
          <a:lstStyle/>
          <a:p>
            <a:pPr lvl="0"/>
            <a:r>
              <a:rPr lang="en-US" altLang="zh-CN" sz="2800" b="1" dirty="0"/>
              <a:t>SWOT</a:t>
            </a:r>
            <a:r>
              <a:rPr lang="zh-CN" altLang="en-US" sz="2800" b="1" dirty="0"/>
              <a:t>图分析</a:t>
            </a:r>
            <a:endParaRPr lang="zh-CN" altLang="zh-CN" sz="2800" b="1" dirty="0"/>
          </a:p>
        </p:txBody>
      </p:sp>
      <p:sp>
        <p:nvSpPr>
          <p:cNvPr id="2" name="矩形 1">
            <a:extLst>
              <a:ext uri="{FF2B5EF4-FFF2-40B4-BE49-F238E27FC236}">
                <a16:creationId xmlns:a16="http://schemas.microsoft.com/office/drawing/2014/main" id="{69B3785B-289D-4679-AFCE-11F25F7CD37D}"/>
              </a:ext>
            </a:extLst>
          </p:cNvPr>
          <p:cNvSpPr/>
          <p:nvPr/>
        </p:nvSpPr>
        <p:spPr>
          <a:xfrm>
            <a:off x="738485" y="1954862"/>
            <a:ext cx="6147837" cy="523220"/>
          </a:xfrm>
          <a:prstGeom prst="rect">
            <a:avLst/>
          </a:prstGeom>
        </p:spPr>
        <p:txBody>
          <a:bodyPr wrap="none">
            <a:spAutoFit/>
          </a:bodyPr>
          <a:lstStyle/>
          <a:p>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其他可供选择的方案</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与本方案的对比</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sz="2800" b="1" dirty="0"/>
          </a:p>
        </p:txBody>
      </p:sp>
    </p:spTree>
    <p:extLst>
      <p:ext uri="{BB962C8B-B14F-4D97-AF65-F5344CB8AC3E}">
        <p14:creationId xmlns:p14="http://schemas.microsoft.com/office/powerpoint/2010/main" val="29269256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randombar(horizontal)">
                                      <p:cBhvr>
                                        <p:cTn id="7" dur="500"/>
                                        <p:tgtEl>
                                          <p:spTgt spid="2867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8676"/>
                                        </p:tgtEl>
                                        <p:attrNameLst>
                                          <p:attrName>style.visibility</p:attrName>
                                        </p:attrNameLst>
                                      </p:cBhvr>
                                      <p:to>
                                        <p:strVal val="visible"/>
                                      </p:to>
                                    </p:set>
                                    <p:animEffect transition="in" filter="randombar(horizontal)">
                                      <p:cBhvr>
                                        <p:cTn id="10" dur="500"/>
                                        <p:tgtEl>
                                          <p:spTgt spid="2867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8677"/>
                                        </p:tgtEl>
                                        <p:attrNameLst>
                                          <p:attrName>style.visibility</p:attrName>
                                        </p:attrNameLst>
                                      </p:cBhvr>
                                      <p:to>
                                        <p:strVal val="visible"/>
                                      </p:to>
                                    </p:set>
                                    <p:animEffect transition="in" filter="randombar(horizontal)">
                                      <p:cBhvr>
                                        <p:cTn id="13" dur="500"/>
                                        <p:tgtEl>
                                          <p:spTgt spid="2867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8678"/>
                                        </p:tgtEl>
                                        <p:attrNameLst>
                                          <p:attrName>style.visibility</p:attrName>
                                        </p:attrNameLst>
                                      </p:cBhvr>
                                      <p:to>
                                        <p:strVal val="visible"/>
                                      </p:to>
                                    </p:set>
                                    <p:animEffect transition="in" filter="randombar(horizontal)">
                                      <p:cBhvr>
                                        <p:cTn id="16" dur="500"/>
                                        <p:tgtEl>
                                          <p:spTgt spid="2867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8679"/>
                                        </p:tgtEl>
                                        <p:attrNameLst>
                                          <p:attrName>style.visibility</p:attrName>
                                        </p:attrNameLst>
                                      </p:cBhvr>
                                      <p:to>
                                        <p:strVal val="visible"/>
                                      </p:to>
                                    </p:set>
                                    <p:animEffect transition="in" filter="randombar(horizontal)">
                                      <p:cBhvr>
                                        <p:cTn id="19" dur="500"/>
                                        <p:tgtEl>
                                          <p:spTgt spid="28679"/>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8680"/>
                                        </p:tgtEl>
                                        <p:attrNameLst>
                                          <p:attrName>style.visibility</p:attrName>
                                        </p:attrNameLst>
                                      </p:cBhvr>
                                      <p:to>
                                        <p:strVal val="visible"/>
                                      </p:to>
                                    </p:set>
                                    <p:animEffect transition="in" filter="randombar(horizontal)">
                                      <p:cBhvr>
                                        <p:cTn id="22" dur="500"/>
                                        <p:tgtEl>
                                          <p:spTgt spid="28680"/>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8681"/>
                                        </p:tgtEl>
                                        <p:attrNameLst>
                                          <p:attrName>style.visibility</p:attrName>
                                        </p:attrNameLst>
                                      </p:cBhvr>
                                      <p:to>
                                        <p:strVal val="visible"/>
                                      </p:to>
                                    </p:set>
                                    <p:animEffect transition="in" filter="randombar(horizontal)">
                                      <p:cBhvr>
                                        <p:cTn id="25" dur="500"/>
                                        <p:tgtEl>
                                          <p:spTgt spid="28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P spid="28677" grpId="0" animBg="1"/>
      <p:bldP spid="28678" grpId="0" animBg="1"/>
      <p:bldP spid="28679" grpId="0" animBg="1"/>
      <p:bldP spid="28680" grpId="0" animBg="1"/>
      <p:bldP spid="2868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任意多边形 2"/>
          <p:cNvSpPr>
            <a:spLocks/>
          </p:cNvSpPr>
          <p:nvPr/>
        </p:nvSpPr>
        <p:spPr bwMode="auto">
          <a:xfrm>
            <a:off x="47194" y="4260420"/>
            <a:ext cx="12192000" cy="2644775"/>
          </a:xfrm>
          <a:custGeom>
            <a:avLst/>
            <a:gdLst>
              <a:gd name="T0" fmla="*/ 8360180 w 12192000"/>
              <a:gd name="T1" fmla="*/ 0 h 2644815"/>
              <a:gd name="T2" fmla="*/ 12192000 w 12192000"/>
              <a:gd name="T3" fmla="*/ 844900 h 2644815"/>
              <a:gd name="T4" fmla="*/ 12192000 w 12192000"/>
              <a:gd name="T5" fmla="*/ 2644655 h 2644815"/>
              <a:gd name="T6" fmla="*/ 0 w 12192000"/>
              <a:gd name="T7" fmla="*/ 2644655 h 2644815"/>
              <a:gd name="T8" fmla="*/ 0 w 12192000"/>
              <a:gd name="T9" fmla="*/ 1458323 h 2644815"/>
              <a:gd name="T10" fmla="*/ 144023 w 12192000"/>
              <a:gd name="T11" fmla="*/ 1451077 h 2644815"/>
              <a:gd name="T12" fmla="*/ 8360180 w 12192000"/>
              <a:gd name="T13" fmla="*/ 0 h 26448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192000" h="2644815">
                <a:moveTo>
                  <a:pt x="8360180" y="0"/>
                </a:moveTo>
                <a:lnTo>
                  <a:pt x="12192000" y="844952"/>
                </a:lnTo>
                <a:lnTo>
                  <a:pt x="12192000" y="2644815"/>
                </a:lnTo>
                <a:lnTo>
                  <a:pt x="0" y="2644815"/>
                </a:lnTo>
                <a:lnTo>
                  <a:pt x="0" y="1458411"/>
                </a:lnTo>
                <a:lnTo>
                  <a:pt x="144023" y="1451165"/>
                </a:lnTo>
                <a:lnTo>
                  <a:pt x="8360180" y="0"/>
                </a:lnTo>
                <a:close/>
              </a:path>
            </a:pathLst>
          </a:custGeom>
          <a:solidFill>
            <a:srgbClr val="404040"/>
          </a:solidFill>
          <a:ln w="25400" cap="flat" cmpd="sng">
            <a:solidFill>
              <a:srgbClr val="000000">
                <a:alpha val="0"/>
              </a:srgbClr>
            </a:solidFill>
            <a:round/>
            <a:headEnd/>
            <a:tailEnd/>
          </a:ln>
        </p:spPr>
        <p:txBody>
          <a:bodyPr lIns="0" tIns="0" rIns="0" bIns="0" anchor="ctr"/>
          <a:lstStyle/>
          <a:p>
            <a:pPr defTabSz="609585"/>
            <a:endParaRPr lang="zh-CN" altLang="en-US" dirty="0">
              <a:solidFill>
                <a:prstClr val="black"/>
              </a:solidFill>
              <a:latin typeface="Calibri" panose="020F0502020204030204"/>
              <a:ea typeface="等线" panose="02010600030101010101" pitchFamily="2" charset="-122"/>
            </a:endParaRPr>
          </a:p>
        </p:txBody>
      </p:sp>
      <p:sp>
        <p:nvSpPr>
          <p:cNvPr id="4" name="文本框 3">
            <a:extLst>
              <a:ext uri="{FF2B5EF4-FFF2-40B4-BE49-F238E27FC236}">
                <a16:creationId xmlns:a16="http://schemas.microsoft.com/office/drawing/2014/main" id="{9E1557BB-C7CA-471A-B5BF-80CD5A8CB940}"/>
              </a:ext>
            </a:extLst>
          </p:cNvPr>
          <p:cNvSpPr txBox="1">
            <a:spLocks noChangeArrowheads="1"/>
          </p:cNvSpPr>
          <p:nvPr/>
        </p:nvSpPr>
        <p:spPr bwMode="auto">
          <a:xfrm>
            <a:off x="8298341" y="6258864"/>
            <a:ext cx="47284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defTabSz="609585"/>
            <a:r>
              <a:rPr lang="zh-CN" altLang="en-US" sz="3600" b="1" dirty="0">
                <a:solidFill>
                  <a:schemeClr val="bg1">
                    <a:lumMod val="95000"/>
                  </a:schemeClr>
                </a:solidFill>
                <a:latin typeface="微软雅黑" pitchFamily="34" charset="-122"/>
                <a:ea typeface="微软雅黑" pitchFamily="34" charset="-122"/>
              </a:rPr>
              <a:t>平台可行性分析</a:t>
            </a:r>
          </a:p>
        </p:txBody>
      </p:sp>
      <p:grpSp>
        <p:nvGrpSpPr>
          <p:cNvPr id="11" name="组合 10">
            <a:extLst>
              <a:ext uri="{FF2B5EF4-FFF2-40B4-BE49-F238E27FC236}">
                <a16:creationId xmlns:a16="http://schemas.microsoft.com/office/drawing/2014/main" id="{B7724626-8CDE-412F-99B6-B6922FB86CD2}"/>
              </a:ext>
            </a:extLst>
          </p:cNvPr>
          <p:cNvGrpSpPr/>
          <p:nvPr/>
        </p:nvGrpSpPr>
        <p:grpSpPr>
          <a:xfrm>
            <a:off x="92660" y="823620"/>
            <a:ext cx="5167350" cy="5577444"/>
            <a:chOff x="137894" y="823620"/>
            <a:chExt cx="5167350" cy="5577444"/>
          </a:xfrm>
        </p:grpSpPr>
        <p:sp>
          <p:nvSpPr>
            <p:cNvPr id="5" name="矩形 4">
              <a:extLst>
                <a:ext uri="{FF2B5EF4-FFF2-40B4-BE49-F238E27FC236}">
                  <a16:creationId xmlns:a16="http://schemas.microsoft.com/office/drawing/2014/main" id="{248649E7-BCAD-4C65-AC7B-D7379208519C}"/>
                </a:ext>
              </a:extLst>
            </p:cNvPr>
            <p:cNvSpPr/>
            <p:nvPr/>
          </p:nvSpPr>
          <p:spPr>
            <a:xfrm>
              <a:off x="802312" y="823620"/>
              <a:ext cx="2813993" cy="461665"/>
            </a:xfrm>
            <a:prstGeom prst="rect">
              <a:avLst/>
            </a:prstGeom>
            <a:ln>
              <a:noFill/>
            </a:ln>
            <a:effectLst/>
            <a:scene3d>
              <a:camera prst="orthographicFront">
                <a:rot lat="0" lon="0" rev="0"/>
              </a:camera>
              <a:lightRig rig="chilly" dir="t">
                <a:rot lat="0" lon="0" rev="18480000"/>
              </a:lightRig>
            </a:scene3d>
            <a:sp3d prstMaterial="clear">
              <a:bevelT h="63500"/>
            </a:sp3d>
          </p:spPr>
          <p:txBody>
            <a:bodyPr wrap="square">
              <a:spAutoFit/>
            </a:bodyPr>
            <a:lstStyle/>
            <a:p>
              <a:r>
                <a:rPr lang="zh-CN" altLang="en-US" sz="2400" b="1" dirty="0"/>
                <a:t>小程序  </a:t>
              </a:r>
              <a:r>
                <a:rPr lang="en-US" altLang="zh-CN" sz="2400" b="1" dirty="0">
                  <a:solidFill>
                    <a:srgbClr val="C00000"/>
                  </a:solidFill>
                </a:rPr>
                <a:t>VS  </a:t>
              </a:r>
              <a:r>
                <a:rPr lang="zh-CN" altLang="en-US" sz="2400" b="1" dirty="0"/>
                <a:t>APP：</a:t>
              </a:r>
            </a:p>
          </p:txBody>
        </p:sp>
        <p:pic>
          <p:nvPicPr>
            <p:cNvPr id="3" name="图片 2">
              <a:extLst>
                <a:ext uri="{FF2B5EF4-FFF2-40B4-BE49-F238E27FC236}">
                  <a16:creationId xmlns:a16="http://schemas.microsoft.com/office/drawing/2014/main" id="{67D4FF0B-E9B3-4459-976D-E4332BC48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94" y="1448028"/>
              <a:ext cx="5167350" cy="4953036"/>
            </a:xfrm>
            <a:prstGeom prst="rect">
              <a:avLst/>
            </a:prstGeom>
          </p:spPr>
        </p:pic>
      </p:grpSp>
      <p:grpSp>
        <p:nvGrpSpPr>
          <p:cNvPr id="14" name="组合 13">
            <a:extLst>
              <a:ext uri="{FF2B5EF4-FFF2-40B4-BE49-F238E27FC236}">
                <a16:creationId xmlns:a16="http://schemas.microsoft.com/office/drawing/2014/main" id="{5A49E14A-2B58-4D4B-AA0A-21C99F752088}"/>
              </a:ext>
            </a:extLst>
          </p:cNvPr>
          <p:cNvGrpSpPr/>
          <p:nvPr/>
        </p:nvGrpSpPr>
        <p:grpSpPr>
          <a:xfrm>
            <a:off x="3819092" y="823620"/>
            <a:ext cx="5167350" cy="5758409"/>
            <a:chOff x="3819092" y="823620"/>
            <a:chExt cx="5167350" cy="5758409"/>
          </a:xfrm>
        </p:grpSpPr>
        <p:pic>
          <p:nvPicPr>
            <p:cNvPr id="8" name="图片 7">
              <a:extLst>
                <a:ext uri="{FF2B5EF4-FFF2-40B4-BE49-F238E27FC236}">
                  <a16:creationId xmlns:a16="http://schemas.microsoft.com/office/drawing/2014/main" id="{F5EB471F-C268-4FE3-9D65-828A0D0E3A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9092" y="1428966"/>
              <a:ext cx="5167350" cy="5153063"/>
            </a:xfrm>
            <a:prstGeom prst="rect">
              <a:avLst/>
            </a:prstGeom>
          </p:spPr>
        </p:pic>
        <p:sp>
          <p:nvSpPr>
            <p:cNvPr id="12" name="矩形 11">
              <a:extLst>
                <a:ext uri="{FF2B5EF4-FFF2-40B4-BE49-F238E27FC236}">
                  <a16:creationId xmlns:a16="http://schemas.microsoft.com/office/drawing/2014/main" id="{EEE466EE-31BA-4E42-8CDD-F9E5451CB932}"/>
                </a:ext>
              </a:extLst>
            </p:cNvPr>
            <p:cNvSpPr/>
            <p:nvPr/>
          </p:nvSpPr>
          <p:spPr>
            <a:xfrm>
              <a:off x="4825672" y="823620"/>
              <a:ext cx="2624230" cy="461665"/>
            </a:xfrm>
            <a:prstGeom prst="rect">
              <a:avLst/>
            </a:prstGeom>
            <a:ln>
              <a:noFill/>
            </a:ln>
            <a:effectLst/>
            <a:scene3d>
              <a:camera prst="orthographicFront">
                <a:rot lat="0" lon="0" rev="0"/>
              </a:camera>
              <a:lightRig rig="chilly" dir="t">
                <a:rot lat="0" lon="0" rev="18480000"/>
              </a:lightRig>
            </a:scene3d>
            <a:sp3d prstMaterial="clear">
              <a:bevelT h="63500"/>
            </a:sp3d>
          </p:spPr>
          <p:txBody>
            <a:bodyPr wrap="square">
              <a:spAutoFit/>
            </a:bodyPr>
            <a:lstStyle/>
            <a:p>
              <a:r>
                <a:rPr lang="zh-CN" altLang="en-US" sz="2400" b="1" dirty="0"/>
                <a:t>小程序  </a:t>
              </a:r>
              <a:r>
                <a:rPr lang="en-US" altLang="zh-CN" sz="2400" b="1" dirty="0">
                  <a:solidFill>
                    <a:srgbClr val="C00000"/>
                  </a:solidFill>
                </a:rPr>
                <a:t>VS  </a:t>
              </a:r>
              <a:r>
                <a:rPr lang="zh-CN" altLang="en-US" sz="2400" b="1" dirty="0"/>
                <a:t>网页：</a:t>
              </a:r>
            </a:p>
          </p:txBody>
        </p:sp>
      </p:grpSp>
      <p:grpSp>
        <p:nvGrpSpPr>
          <p:cNvPr id="15" name="组合 14">
            <a:extLst>
              <a:ext uri="{FF2B5EF4-FFF2-40B4-BE49-F238E27FC236}">
                <a16:creationId xmlns:a16="http://schemas.microsoft.com/office/drawing/2014/main" id="{F94ED991-51B4-4E49-BC87-10FDB423C8E9}"/>
              </a:ext>
            </a:extLst>
          </p:cNvPr>
          <p:cNvGrpSpPr/>
          <p:nvPr/>
        </p:nvGrpSpPr>
        <p:grpSpPr>
          <a:xfrm>
            <a:off x="6782263" y="809451"/>
            <a:ext cx="5195925" cy="6200500"/>
            <a:chOff x="6782263" y="809451"/>
            <a:chExt cx="5195925" cy="6200500"/>
          </a:xfrm>
        </p:grpSpPr>
        <p:pic>
          <p:nvPicPr>
            <p:cNvPr id="10" name="图片 9">
              <a:extLst>
                <a:ext uri="{FF2B5EF4-FFF2-40B4-BE49-F238E27FC236}">
                  <a16:creationId xmlns:a16="http://schemas.microsoft.com/office/drawing/2014/main" id="{2D4F59B7-2F12-4DE4-9D6C-0F6316D490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2263" y="1375872"/>
              <a:ext cx="5195925" cy="5634079"/>
            </a:xfrm>
            <a:prstGeom prst="rect">
              <a:avLst/>
            </a:prstGeom>
          </p:spPr>
        </p:pic>
        <p:sp>
          <p:nvSpPr>
            <p:cNvPr id="13" name="矩形 12">
              <a:extLst>
                <a:ext uri="{FF2B5EF4-FFF2-40B4-BE49-F238E27FC236}">
                  <a16:creationId xmlns:a16="http://schemas.microsoft.com/office/drawing/2014/main" id="{5DD396BA-2EB7-4ED9-ADDD-9983A477C76A}"/>
                </a:ext>
              </a:extLst>
            </p:cNvPr>
            <p:cNvSpPr/>
            <p:nvPr/>
          </p:nvSpPr>
          <p:spPr>
            <a:xfrm>
              <a:off x="8158807" y="809451"/>
              <a:ext cx="2813993" cy="461665"/>
            </a:xfrm>
            <a:prstGeom prst="rect">
              <a:avLst/>
            </a:prstGeom>
            <a:ln>
              <a:noFill/>
            </a:ln>
            <a:effectLst/>
            <a:scene3d>
              <a:camera prst="orthographicFront">
                <a:rot lat="0" lon="0" rev="0"/>
              </a:camera>
              <a:lightRig rig="chilly" dir="t">
                <a:rot lat="0" lon="0" rev="18480000"/>
              </a:lightRig>
            </a:scene3d>
            <a:sp3d prstMaterial="clear">
              <a:bevelT h="63500"/>
            </a:sp3d>
          </p:spPr>
          <p:txBody>
            <a:bodyPr wrap="square">
              <a:spAutoFit/>
            </a:bodyPr>
            <a:lstStyle/>
            <a:p>
              <a:r>
                <a:rPr lang="zh-CN" altLang="en-US" sz="2400" b="1" dirty="0"/>
                <a:t>小程序  </a:t>
              </a:r>
              <a:r>
                <a:rPr lang="en-US" altLang="zh-CN" sz="2400" b="1" dirty="0">
                  <a:solidFill>
                    <a:srgbClr val="C00000"/>
                  </a:solidFill>
                </a:rPr>
                <a:t>VS  </a:t>
              </a:r>
              <a:r>
                <a:rPr lang="zh-CN" altLang="en-US" sz="2400" b="1" dirty="0"/>
                <a:t>公众号：</a:t>
              </a:r>
            </a:p>
          </p:txBody>
        </p:sp>
      </p:grpSp>
      <p:sp>
        <p:nvSpPr>
          <p:cNvPr id="16" name="文本框 15">
            <a:extLst>
              <a:ext uri="{FF2B5EF4-FFF2-40B4-BE49-F238E27FC236}">
                <a16:creationId xmlns:a16="http://schemas.microsoft.com/office/drawing/2014/main" id="{FAC1D0D8-887C-46E6-9D3B-2413484D822B}"/>
              </a:ext>
            </a:extLst>
          </p:cNvPr>
          <p:cNvSpPr txBox="1"/>
          <p:nvPr/>
        </p:nvSpPr>
        <p:spPr>
          <a:xfrm flipH="1">
            <a:off x="429176" y="277270"/>
            <a:ext cx="4219516" cy="461665"/>
          </a:xfrm>
          <a:prstGeom prst="rect">
            <a:avLst/>
          </a:prstGeom>
          <a:noFill/>
        </p:spPr>
        <p:txBody>
          <a:bodyPr wrap="square" rtlCol="0">
            <a:spAutoFit/>
          </a:bodyPr>
          <a:lstStyle/>
          <a:p>
            <a:r>
              <a:rPr lang="zh-CN" altLang="en-US" sz="2400" b="1"/>
              <a:t>小程序 </a:t>
            </a:r>
            <a:r>
              <a:rPr lang="zh-CN" altLang="en-US" sz="2400" b="1">
                <a:solidFill>
                  <a:srgbClr val="C00000"/>
                </a:solidFill>
              </a:rPr>
              <a:t>  </a:t>
            </a:r>
            <a:r>
              <a:rPr lang="en-US" altLang="zh-CN" sz="2400" b="1">
                <a:solidFill>
                  <a:srgbClr val="C00000"/>
                </a:solidFill>
              </a:rPr>
              <a:t>VS   </a:t>
            </a:r>
            <a:r>
              <a:rPr lang="zh-CN" altLang="en-US" sz="2400" b="1"/>
              <a:t>三大平台的优点：</a:t>
            </a:r>
            <a:endParaRPr lang="zh-CN" altLang="en-US" sz="2400" b="1" dirty="0"/>
          </a:p>
        </p:txBody>
      </p:sp>
      <p:sp>
        <p:nvSpPr>
          <p:cNvPr id="2" name="矩形 1">
            <a:extLst>
              <a:ext uri="{FF2B5EF4-FFF2-40B4-BE49-F238E27FC236}">
                <a16:creationId xmlns:a16="http://schemas.microsoft.com/office/drawing/2014/main" id="{19FD122D-6478-4BBF-94B8-40B2E885BAEE}"/>
              </a:ext>
            </a:extLst>
          </p:cNvPr>
          <p:cNvSpPr/>
          <p:nvPr/>
        </p:nvSpPr>
        <p:spPr>
          <a:xfrm>
            <a:off x="4205942" y="83073"/>
            <a:ext cx="442750" cy="369332"/>
          </a:xfrm>
          <a:prstGeom prst="rect">
            <a:avLst/>
          </a:prstGeom>
        </p:spPr>
        <p:txBody>
          <a:bodyPr wrap="none">
            <a:spAutoFit/>
          </a:bodyPr>
          <a:lstStyle/>
          <a:p>
            <a:r>
              <a:rPr lang="en-US" altLang="zh-CN" dirty="0"/>
              <a:t>[1]</a:t>
            </a:r>
            <a:endParaRPr lang="zh-CN" altLang="en-US" dirty="0"/>
          </a:p>
        </p:txBody>
      </p:sp>
    </p:spTree>
    <p:extLst>
      <p:ext uri="{BB962C8B-B14F-4D97-AF65-F5344CB8AC3E}">
        <p14:creationId xmlns:p14="http://schemas.microsoft.com/office/powerpoint/2010/main" val="15888539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fade">
                                      <p:cBhvr>
                                        <p:cTn id="7" dur="1000"/>
                                        <p:tgtEl>
                                          <p:spTgt spid="39938"/>
                                        </p:tgtEl>
                                      </p:cBhvr>
                                    </p:animEffect>
                                    <p:anim calcmode="lin" valueType="num">
                                      <p:cBhvr>
                                        <p:cTn id="8" dur="1000" fill="hold"/>
                                        <p:tgtEl>
                                          <p:spTgt spid="39938"/>
                                        </p:tgtEl>
                                        <p:attrNameLst>
                                          <p:attrName>ppt_x</p:attrName>
                                        </p:attrNameLst>
                                      </p:cBhvr>
                                      <p:tavLst>
                                        <p:tav tm="0">
                                          <p:val>
                                            <p:strVal val="#ppt_x"/>
                                          </p:val>
                                        </p:tav>
                                        <p:tav tm="100000">
                                          <p:val>
                                            <p:strVal val="#ppt_x"/>
                                          </p:val>
                                        </p:tav>
                                      </p:tavLst>
                                    </p:anim>
                                    <p:anim calcmode="lin" valueType="num">
                                      <p:cBhvr>
                                        <p:cTn id="9" dur="1000" fill="hold"/>
                                        <p:tgtEl>
                                          <p:spTgt spid="399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任意多边形 2"/>
          <p:cNvSpPr>
            <a:spLocks/>
          </p:cNvSpPr>
          <p:nvPr/>
        </p:nvSpPr>
        <p:spPr bwMode="auto">
          <a:xfrm>
            <a:off x="47194" y="4260420"/>
            <a:ext cx="12192000" cy="2644775"/>
          </a:xfrm>
          <a:custGeom>
            <a:avLst/>
            <a:gdLst>
              <a:gd name="T0" fmla="*/ 8360180 w 12192000"/>
              <a:gd name="T1" fmla="*/ 0 h 2644815"/>
              <a:gd name="T2" fmla="*/ 12192000 w 12192000"/>
              <a:gd name="T3" fmla="*/ 844900 h 2644815"/>
              <a:gd name="T4" fmla="*/ 12192000 w 12192000"/>
              <a:gd name="T5" fmla="*/ 2644655 h 2644815"/>
              <a:gd name="T6" fmla="*/ 0 w 12192000"/>
              <a:gd name="T7" fmla="*/ 2644655 h 2644815"/>
              <a:gd name="T8" fmla="*/ 0 w 12192000"/>
              <a:gd name="T9" fmla="*/ 1458323 h 2644815"/>
              <a:gd name="T10" fmla="*/ 144023 w 12192000"/>
              <a:gd name="T11" fmla="*/ 1451077 h 2644815"/>
              <a:gd name="T12" fmla="*/ 8360180 w 12192000"/>
              <a:gd name="T13" fmla="*/ 0 h 26448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192000" h="2644815">
                <a:moveTo>
                  <a:pt x="8360180" y="0"/>
                </a:moveTo>
                <a:lnTo>
                  <a:pt x="12192000" y="844952"/>
                </a:lnTo>
                <a:lnTo>
                  <a:pt x="12192000" y="2644815"/>
                </a:lnTo>
                <a:lnTo>
                  <a:pt x="0" y="2644815"/>
                </a:lnTo>
                <a:lnTo>
                  <a:pt x="0" y="1458411"/>
                </a:lnTo>
                <a:lnTo>
                  <a:pt x="144023" y="1451165"/>
                </a:lnTo>
                <a:lnTo>
                  <a:pt x="8360180" y="0"/>
                </a:lnTo>
                <a:close/>
              </a:path>
            </a:pathLst>
          </a:custGeom>
          <a:solidFill>
            <a:srgbClr val="404040"/>
          </a:solidFill>
          <a:ln w="25400" cap="flat" cmpd="sng">
            <a:solidFill>
              <a:srgbClr val="000000">
                <a:alpha val="0"/>
              </a:srgbClr>
            </a:solidFill>
            <a:round/>
            <a:headEnd/>
            <a:tailEnd/>
          </a:ln>
        </p:spPr>
        <p:txBody>
          <a:bodyPr lIns="0" tIns="0" rIns="0" bIns="0" anchor="ctr"/>
          <a:lstStyle/>
          <a:p>
            <a:pPr defTabSz="609585"/>
            <a:endParaRPr lang="zh-CN" altLang="en-US" dirty="0">
              <a:solidFill>
                <a:prstClr val="black"/>
              </a:solidFill>
              <a:latin typeface="Calibri" panose="020F0502020204030204"/>
              <a:ea typeface="等线" panose="02010600030101010101" pitchFamily="2" charset="-122"/>
            </a:endParaRPr>
          </a:p>
        </p:txBody>
      </p:sp>
      <p:sp>
        <p:nvSpPr>
          <p:cNvPr id="4" name="文本框 3">
            <a:extLst>
              <a:ext uri="{FF2B5EF4-FFF2-40B4-BE49-F238E27FC236}">
                <a16:creationId xmlns:a16="http://schemas.microsoft.com/office/drawing/2014/main" id="{9E1557BB-C7CA-471A-B5BF-80CD5A8CB940}"/>
              </a:ext>
            </a:extLst>
          </p:cNvPr>
          <p:cNvSpPr txBox="1">
            <a:spLocks noChangeArrowheads="1"/>
          </p:cNvSpPr>
          <p:nvPr/>
        </p:nvSpPr>
        <p:spPr bwMode="auto">
          <a:xfrm>
            <a:off x="8298341" y="6258864"/>
            <a:ext cx="47284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defTabSz="609585"/>
            <a:r>
              <a:rPr lang="zh-CN" altLang="en-US" sz="3600" b="1" dirty="0">
                <a:solidFill>
                  <a:schemeClr val="bg1">
                    <a:lumMod val="95000"/>
                  </a:schemeClr>
                </a:solidFill>
                <a:latin typeface="微软雅黑" pitchFamily="34" charset="-122"/>
                <a:ea typeface="微软雅黑" pitchFamily="34" charset="-122"/>
              </a:rPr>
              <a:t>平台可行性分析</a:t>
            </a:r>
          </a:p>
        </p:txBody>
      </p:sp>
      <p:sp>
        <p:nvSpPr>
          <p:cNvPr id="5" name="矩形 4">
            <a:extLst>
              <a:ext uri="{FF2B5EF4-FFF2-40B4-BE49-F238E27FC236}">
                <a16:creationId xmlns:a16="http://schemas.microsoft.com/office/drawing/2014/main" id="{248649E7-BCAD-4C65-AC7B-D7379208519C}"/>
              </a:ext>
            </a:extLst>
          </p:cNvPr>
          <p:cNvSpPr/>
          <p:nvPr/>
        </p:nvSpPr>
        <p:spPr>
          <a:xfrm>
            <a:off x="47194" y="184706"/>
            <a:ext cx="2813993" cy="523220"/>
          </a:xfrm>
          <a:prstGeom prst="rect">
            <a:avLst/>
          </a:prstGeom>
          <a:ln>
            <a:noFill/>
          </a:ln>
          <a:effectLst/>
          <a:scene3d>
            <a:camera prst="orthographicFront">
              <a:rot lat="0" lon="0" rev="0"/>
            </a:camera>
            <a:lightRig rig="chilly" dir="t">
              <a:rot lat="0" lon="0" rev="18480000"/>
            </a:lightRig>
          </a:scene3d>
          <a:sp3d prstMaterial="clear">
            <a:bevelT h="63500"/>
          </a:sp3d>
        </p:spPr>
        <p:txBody>
          <a:bodyPr wrap="square">
            <a:spAutoFit/>
          </a:bodyPr>
          <a:lstStyle/>
          <a:p>
            <a:r>
              <a:rPr lang="zh-CN" altLang="en-US" sz="2800" b="1" dirty="0"/>
              <a:t>小程序  </a:t>
            </a:r>
            <a:r>
              <a:rPr lang="en-US" altLang="zh-CN" sz="2800" b="1" dirty="0">
                <a:solidFill>
                  <a:srgbClr val="C00000"/>
                </a:solidFill>
              </a:rPr>
              <a:t>VS  </a:t>
            </a:r>
            <a:r>
              <a:rPr lang="zh-CN" altLang="en-US" sz="2800" b="1" dirty="0"/>
              <a:t>APP：</a:t>
            </a:r>
          </a:p>
        </p:txBody>
      </p:sp>
      <p:pic>
        <p:nvPicPr>
          <p:cNvPr id="6" name="图片 5">
            <a:extLst>
              <a:ext uri="{FF2B5EF4-FFF2-40B4-BE49-F238E27FC236}">
                <a16:creationId xmlns:a16="http://schemas.microsoft.com/office/drawing/2014/main" id="{A20E74AC-E1D1-47DF-B0FB-1F57332A5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513" y="106189"/>
            <a:ext cx="7795716" cy="6158574"/>
          </a:xfrm>
          <a:prstGeom prst="rect">
            <a:avLst/>
          </a:prstGeom>
          <a:ln w="41275">
            <a:solidFill>
              <a:schemeClr val="tx1"/>
            </a:solidFill>
          </a:ln>
        </p:spPr>
      </p:pic>
    </p:spTree>
    <p:extLst>
      <p:ext uri="{BB962C8B-B14F-4D97-AF65-F5344CB8AC3E}">
        <p14:creationId xmlns:p14="http://schemas.microsoft.com/office/powerpoint/2010/main" val="27825150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fade">
                                      <p:cBhvr>
                                        <p:cTn id="7" dur="1000"/>
                                        <p:tgtEl>
                                          <p:spTgt spid="39938"/>
                                        </p:tgtEl>
                                      </p:cBhvr>
                                    </p:animEffect>
                                    <p:anim calcmode="lin" valueType="num">
                                      <p:cBhvr>
                                        <p:cTn id="8" dur="1000" fill="hold"/>
                                        <p:tgtEl>
                                          <p:spTgt spid="39938"/>
                                        </p:tgtEl>
                                        <p:attrNameLst>
                                          <p:attrName>ppt_x</p:attrName>
                                        </p:attrNameLst>
                                      </p:cBhvr>
                                      <p:tavLst>
                                        <p:tav tm="0">
                                          <p:val>
                                            <p:strVal val="#ppt_x"/>
                                          </p:val>
                                        </p:tav>
                                        <p:tav tm="100000">
                                          <p:val>
                                            <p:strVal val="#ppt_x"/>
                                          </p:val>
                                        </p:tav>
                                      </p:tavLst>
                                    </p:anim>
                                    <p:anim calcmode="lin" valueType="num">
                                      <p:cBhvr>
                                        <p:cTn id="9" dur="1000" fill="hold"/>
                                        <p:tgtEl>
                                          <p:spTgt spid="399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任意多边形 2"/>
          <p:cNvSpPr>
            <a:spLocks/>
          </p:cNvSpPr>
          <p:nvPr/>
        </p:nvSpPr>
        <p:spPr bwMode="auto">
          <a:xfrm>
            <a:off x="0" y="4213225"/>
            <a:ext cx="12192000" cy="2644775"/>
          </a:xfrm>
          <a:custGeom>
            <a:avLst/>
            <a:gdLst>
              <a:gd name="T0" fmla="*/ 8360180 w 12192000"/>
              <a:gd name="T1" fmla="*/ 0 h 2644815"/>
              <a:gd name="T2" fmla="*/ 12192000 w 12192000"/>
              <a:gd name="T3" fmla="*/ 844900 h 2644815"/>
              <a:gd name="T4" fmla="*/ 12192000 w 12192000"/>
              <a:gd name="T5" fmla="*/ 2644655 h 2644815"/>
              <a:gd name="T6" fmla="*/ 0 w 12192000"/>
              <a:gd name="T7" fmla="*/ 2644655 h 2644815"/>
              <a:gd name="T8" fmla="*/ 0 w 12192000"/>
              <a:gd name="T9" fmla="*/ 1458323 h 2644815"/>
              <a:gd name="T10" fmla="*/ 144023 w 12192000"/>
              <a:gd name="T11" fmla="*/ 1451077 h 2644815"/>
              <a:gd name="T12" fmla="*/ 8360180 w 12192000"/>
              <a:gd name="T13" fmla="*/ 0 h 26448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192000" h="2644815">
                <a:moveTo>
                  <a:pt x="8360180" y="0"/>
                </a:moveTo>
                <a:lnTo>
                  <a:pt x="12192000" y="844952"/>
                </a:lnTo>
                <a:lnTo>
                  <a:pt x="12192000" y="2644815"/>
                </a:lnTo>
                <a:lnTo>
                  <a:pt x="0" y="2644815"/>
                </a:lnTo>
                <a:lnTo>
                  <a:pt x="0" y="1458411"/>
                </a:lnTo>
                <a:lnTo>
                  <a:pt x="144023" y="1451165"/>
                </a:lnTo>
                <a:lnTo>
                  <a:pt x="8360180" y="0"/>
                </a:lnTo>
                <a:close/>
              </a:path>
            </a:pathLst>
          </a:custGeom>
          <a:solidFill>
            <a:srgbClr val="404040"/>
          </a:solidFill>
          <a:ln w="25400" cap="flat" cmpd="sng">
            <a:solidFill>
              <a:srgbClr val="000000">
                <a:alpha val="0"/>
              </a:srgbClr>
            </a:solidFill>
            <a:round/>
            <a:headEnd/>
            <a:tailEnd/>
          </a:ln>
        </p:spPr>
        <p:txBody>
          <a:bodyPr lIns="0" tIns="0" rIns="0" bIns="0" anchor="ctr"/>
          <a:lstStyle/>
          <a:p>
            <a:pPr defTabSz="609585"/>
            <a:endParaRPr lang="zh-CN" altLang="en-US" dirty="0">
              <a:solidFill>
                <a:prstClr val="black"/>
              </a:solidFill>
              <a:latin typeface="Calibri" panose="020F0502020204030204"/>
              <a:ea typeface="等线" panose="02010600030101010101" pitchFamily="2" charset="-122"/>
            </a:endParaRPr>
          </a:p>
        </p:txBody>
      </p:sp>
      <p:sp>
        <p:nvSpPr>
          <p:cNvPr id="4" name="文本框 3">
            <a:extLst>
              <a:ext uri="{FF2B5EF4-FFF2-40B4-BE49-F238E27FC236}">
                <a16:creationId xmlns:a16="http://schemas.microsoft.com/office/drawing/2014/main" id="{C1232C81-1B04-4A79-96F5-E8DF0689994E}"/>
              </a:ext>
            </a:extLst>
          </p:cNvPr>
          <p:cNvSpPr txBox="1">
            <a:spLocks noChangeArrowheads="1"/>
          </p:cNvSpPr>
          <p:nvPr/>
        </p:nvSpPr>
        <p:spPr bwMode="auto">
          <a:xfrm>
            <a:off x="6335908" y="5293916"/>
            <a:ext cx="435676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defTabSz="609585"/>
            <a:r>
              <a:rPr lang="zh-CN" altLang="en-US" sz="4400" b="1" dirty="0">
                <a:solidFill>
                  <a:schemeClr val="bg1">
                    <a:lumMod val="95000"/>
                  </a:schemeClr>
                </a:solidFill>
                <a:latin typeface="微软雅黑" pitchFamily="34" charset="-122"/>
                <a:ea typeface="微软雅黑" pitchFamily="34" charset="-122"/>
              </a:rPr>
              <a:t>平台可行性分析</a:t>
            </a:r>
          </a:p>
        </p:txBody>
      </p:sp>
      <p:pic>
        <p:nvPicPr>
          <p:cNvPr id="6" name="图片 5">
            <a:extLst>
              <a:ext uri="{FF2B5EF4-FFF2-40B4-BE49-F238E27FC236}">
                <a16:creationId xmlns:a16="http://schemas.microsoft.com/office/drawing/2014/main" id="{E94564C3-1C39-4D8D-8523-38168644D3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9349" y="778649"/>
            <a:ext cx="6953301" cy="5300701"/>
          </a:xfrm>
          <a:prstGeom prst="rect">
            <a:avLst/>
          </a:prstGeom>
          <a:ln w="63500">
            <a:solidFill>
              <a:schemeClr val="tx1"/>
            </a:solidFill>
          </a:ln>
        </p:spPr>
      </p:pic>
      <p:sp>
        <p:nvSpPr>
          <p:cNvPr id="9" name="矩形 8">
            <a:extLst>
              <a:ext uri="{FF2B5EF4-FFF2-40B4-BE49-F238E27FC236}">
                <a16:creationId xmlns:a16="http://schemas.microsoft.com/office/drawing/2014/main" id="{D3F715A1-85BB-4757-A495-4973ED1C8BF9}"/>
              </a:ext>
            </a:extLst>
          </p:cNvPr>
          <p:cNvSpPr/>
          <p:nvPr/>
        </p:nvSpPr>
        <p:spPr>
          <a:xfrm>
            <a:off x="290365" y="229666"/>
            <a:ext cx="2735429" cy="523220"/>
          </a:xfrm>
          <a:prstGeom prst="rect">
            <a:avLst/>
          </a:prstGeom>
          <a:ln>
            <a:noFill/>
          </a:ln>
          <a:effectLst/>
          <a:scene3d>
            <a:camera prst="orthographicFront">
              <a:rot lat="0" lon="0" rev="0"/>
            </a:camera>
            <a:lightRig rig="chilly" dir="t">
              <a:rot lat="0" lon="0" rev="18480000"/>
            </a:lightRig>
          </a:scene3d>
          <a:sp3d prstMaterial="clear">
            <a:bevelT h="63500"/>
          </a:sp3d>
        </p:spPr>
        <p:txBody>
          <a:bodyPr wrap="none">
            <a:spAutoFit/>
          </a:bodyPr>
          <a:lstStyle/>
          <a:p>
            <a:r>
              <a:rPr lang="zh-CN" altLang="en-US" sz="2800" b="1" dirty="0"/>
              <a:t>小程序  </a:t>
            </a:r>
            <a:r>
              <a:rPr lang="en-US" altLang="zh-CN" sz="2800" b="1" dirty="0">
                <a:solidFill>
                  <a:srgbClr val="C00000"/>
                </a:solidFill>
              </a:rPr>
              <a:t>VS </a:t>
            </a:r>
            <a:r>
              <a:rPr lang="en-US" altLang="zh-CN" sz="2800" b="1" dirty="0"/>
              <a:t> H5</a:t>
            </a:r>
            <a:r>
              <a:rPr lang="zh-CN" altLang="en-US" sz="2800" b="1" dirty="0"/>
              <a:t>：</a:t>
            </a:r>
          </a:p>
        </p:txBody>
      </p:sp>
    </p:spTree>
    <p:extLst>
      <p:ext uri="{BB962C8B-B14F-4D97-AF65-F5344CB8AC3E}">
        <p14:creationId xmlns:p14="http://schemas.microsoft.com/office/powerpoint/2010/main" val="3753320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fade">
                                      <p:cBhvr>
                                        <p:cTn id="7" dur="1000"/>
                                        <p:tgtEl>
                                          <p:spTgt spid="39938"/>
                                        </p:tgtEl>
                                      </p:cBhvr>
                                    </p:animEffect>
                                    <p:anim calcmode="lin" valueType="num">
                                      <p:cBhvr>
                                        <p:cTn id="8" dur="1000" fill="hold"/>
                                        <p:tgtEl>
                                          <p:spTgt spid="39938"/>
                                        </p:tgtEl>
                                        <p:attrNameLst>
                                          <p:attrName>ppt_x</p:attrName>
                                        </p:attrNameLst>
                                      </p:cBhvr>
                                      <p:tavLst>
                                        <p:tav tm="0">
                                          <p:val>
                                            <p:strVal val="#ppt_x"/>
                                          </p:val>
                                        </p:tav>
                                        <p:tav tm="100000">
                                          <p:val>
                                            <p:strVal val="#ppt_x"/>
                                          </p:val>
                                        </p:tav>
                                      </p:tavLst>
                                    </p:anim>
                                    <p:anim calcmode="lin" valueType="num">
                                      <p:cBhvr>
                                        <p:cTn id="9" dur="1000" fill="hold"/>
                                        <p:tgtEl>
                                          <p:spTgt spid="399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任意多边形 2"/>
          <p:cNvSpPr>
            <a:spLocks/>
          </p:cNvSpPr>
          <p:nvPr/>
        </p:nvSpPr>
        <p:spPr bwMode="auto">
          <a:xfrm>
            <a:off x="0" y="4213225"/>
            <a:ext cx="12192000" cy="2644775"/>
          </a:xfrm>
          <a:custGeom>
            <a:avLst/>
            <a:gdLst>
              <a:gd name="T0" fmla="*/ 8360180 w 12192000"/>
              <a:gd name="T1" fmla="*/ 0 h 2644815"/>
              <a:gd name="T2" fmla="*/ 12192000 w 12192000"/>
              <a:gd name="T3" fmla="*/ 844900 h 2644815"/>
              <a:gd name="T4" fmla="*/ 12192000 w 12192000"/>
              <a:gd name="T5" fmla="*/ 2644655 h 2644815"/>
              <a:gd name="T6" fmla="*/ 0 w 12192000"/>
              <a:gd name="T7" fmla="*/ 2644655 h 2644815"/>
              <a:gd name="T8" fmla="*/ 0 w 12192000"/>
              <a:gd name="T9" fmla="*/ 1458323 h 2644815"/>
              <a:gd name="T10" fmla="*/ 144023 w 12192000"/>
              <a:gd name="T11" fmla="*/ 1451077 h 2644815"/>
              <a:gd name="T12" fmla="*/ 8360180 w 12192000"/>
              <a:gd name="T13" fmla="*/ 0 h 26448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192000" h="2644815">
                <a:moveTo>
                  <a:pt x="8360180" y="0"/>
                </a:moveTo>
                <a:lnTo>
                  <a:pt x="12192000" y="844952"/>
                </a:lnTo>
                <a:lnTo>
                  <a:pt x="12192000" y="2644815"/>
                </a:lnTo>
                <a:lnTo>
                  <a:pt x="0" y="2644815"/>
                </a:lnTo>
                <a:lnTo>
                  <a:pt x="0" y="1458411"/>
                </a:lnTo>
                <a:lnTo>
                  <a:pt x="144023" y="1451165"/>
                </a:lnTo>
                <a:lnTo>
                  <a:pt x="8360180" y="0"/>
                </a:lnTo>
                <a:close/>
              </a:path>
            </a:pathLst>
          </a:custGeom>
          <a:solidFill>
            <a:srgbClr val="404040"/>
          </a:solidFill>
          <a:ln w="25400" cap="flat" cmpd="sng">
            <a:solidFill>
              <a:srgbClr val="000000">
                <a:alpha val="0"/>
              </a:srgbClr>
            </a:solidFill>
            <a:round/>
            <a:headEnd/>
            <a:tailEnd/>
          </a:ln>
        </p:spPr>
        <p:txBody>
          <a:bodyPr lIns="0" tIns="0" rIns="0" bIns="0" anchor="ctr"/>
          <a:lstStyle/>
          <a:p>
            <a:pPr defTabSz="609585"/>
            <a:endParaRPr lang="zh-CN" altLang="en-US" dirty="0">
              <a:solidFill>
                <a:prstClr val="black"/>
              </a:solidFill>
              <a:latin typeface="Calibri" panose="020F0502020204030204"/>
              <a:ea typeface="等线" panose="02010600030101010101" pitchFamily="2" charset="-122"/>
            </a:endParaRPr>
          </a:p>
        </p:txBody>
      </p:sp>
      <p:sp>
        <p:nvSpPr>
          <p:cNvPr id="6" name="矩形 5">
            <a:extLst>
              <a:ext uri="{FF2B5EF4-FFF2-40B4-BE49-F238E27FC236}">
                <a16:creationId xmlns:a16="http://schemas.microsoft.com/office/drawing/2014/main" id="{9FC9EE63-5FEC-4667-B19E-9C563F3291B9}"/>
              </a:ext>
            </a:extLst>
          </p:cNvPr>
          <p:cNvSpPr/>
          <p:nvPr/>
        </p:nvSpPr>
        <p:spPr>
          <a:xfrm>
            <a:off x="279799" y="278012"/>
            <a:ext cx="2823593" cy="523220"/>
          </a:xfrm>
          <a:prstGeom prst="rect">
            <a:avLst/>
          </a:prstGeom>
          <a:ln>
            <a:noFill/>
          </a:ln>
          <a:effectLst/>
          <a:scene3d>
            <a:camera prst="orthographicFront">
              <a:rot lat="0" lon="0" rev="0"/>
            </a:camera>
            <a:lightRig rig="chilly" dir="t">
              <a:rot lat="0" lon="0" rev="18480000"/>
            </a:lightRig>
          </a:scene3d>
          <a:sp3d prstMaterial="clear">
            <a:bevelT h="63500"/>
          </a:sp3d>
        </p:spPr>
        <p:txBody>
          <a:bodyPr wrap="none">
            <a:spAutoFit/>
          </a:bodyPr>
          <a:lstStyle/>
          <a:p>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小程序</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2800" b="1" kern="100" dirty="0">
                <a:solidFill>
                  <a:srgbClr val="C00000"/>
                </a:solidFill>
                <a:latin typeface="Calibri" panose="020F0502020204030204" pitchFamily="34" charset="0"/>
                <a:ea typeface="宋体" panose="02010600030101010101" pitchFamily="2" charset="-122"/>
                <a:cs typeface="Times New Roman" panose="02020603050405020304" pitchFamily="18" charset="0"/>
              </a:rPr>
              <a:t>VS</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  H5</a:t>
            </a:r>
            <a:r>
              <a:rPr lang="zh-CN" altLang="en-US" sz="2800" b="1"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sz="2800" b="1" dirty="0"/>
          </a:p>
        </p:txBody>
      </p:sp>
      <p:sp>
        <p:nvSpPr>
          <p:cNvPr id="8" name="文本框 7">
            <a:extLst>
              <a:ext uri="{FF2B5EF4-FFF2-40B4-BE49-F238E27FC236}">
                <a16:creationId xmlns:a16="http://schemas.microsoft.com/office/drawing/2014/main" id="{B5693DD0-3DC9-4FAE-98DA-F0699CCF5214}"/>
              </a:ext>
            </a:extLst>
          </p:cNvPr>
          <p:cNvSpPr txBox="1">
            <a:spLocks noChangeArrowheads="1"/>
          </p:cNvSpPr>
          <p:nvPr/>
        </p:nvSpPr>
        <p:spPr bwMode="auto">
          <a:xfrm>
            <a:off x="6696260" y="5849886"/>
            <a:ext cx="43567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defTabSz="609585"/>
            <a:r>
              <a:rPr lang="zh-CN" altLang="en-US" sz="4000" b="1" dirty="0">
                <a:solidFill>
                  <a:schemeClr val="bg1">
                    <a:lumMod val="95000"/>
                  </a:schemeClr>
                </a:solidFill>
                <a:latin typeface="微软雅黑" pitchFamily="34" charset="-122"/>
                <a:ea typeface="微软雅黑" pitchFamily="34" charset="-122"/>
              </a:rPr>
              <a:t>平台可行性分析</a:t>
            </a:r>
          </a:p>
        </p:txBody>
      </p:sp>
      <p:pic>
        <p:nvPicPr>
          <p:cNvPr id="4" name="图片 3">
            <a:extLst>
              <a:ext uri="{FF2B5EF4-FFF2-40B4-BE49-F238E27FC236}">
                <a16:creationId xmlns:a16="http://schemas.microsoft.com/office/drawing/2014/main" id="{8847177E-07F9-4449-BF32-E8EF04F44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651" y="1160189"/>
            <a:ext cx="9364630" cy="4389469"/>
          </a:xfrm>
          <a:prstGeom prst="rect">
            <a:avLst/>
          </a:prstGeom>
          <a:ln w="60325">
            <a:solidFill>
              <a:schemeClr val="tx1"/>
            </a:solidFill>
          </a:ln>
        </p:spPr>
      </p:pic>
    </p:spTree>
    <p:extLst>
      <p:ext uri="{BB962C8B-B14F-4D97-AF65-F5344CB8AC3E}">
        <p14:creationId xmlns:p14="http://schemas.microsoft.com/office/powerpoint/2010/main" val="10621617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fade">
                                      <p:cBhvr>
                                        <p:cTn id="7" dur="1000"/>
                                        <p:tgtEl>
                                          <p:spTgt spid="39938"/>
                                        </p:tgtEl>
                                      </p:cBhvr>
                                    </p:animEffect>
                                    <p:anim calcmode="lin" valueType="num">
                                      <p:cBhvr>
                                        <p:cTn id="8" dur="1000" fill="hold"/>
                                        <p:tgtEl>
                                          <p:spTgt spid="39938"/>
                                        </p:tgtEl>
                                        <p:attrNameLst>
                                          <p:attrName>ppt_x</p:attrName>
                                        </p:attrNameLst>
                                      </p:cBhvr>
                                      <p:tavLst>
                                        <p:tav tm="0">
                                          <p:val>
                                            <p:strVal val="#ppt_x"/>
                                          </p:val>
                                        </p:tav>
                                        <p:tav tm="100000">
                                          <p:val>
                                            <p:strVal val="#ppt_x"/>
                                          </p:val>
                                        </p:tav>
                                      </p:tavLst>
                                    </p:anim>
                                    <p:anim calcmode="lin" valueType="num">
                                      <p:cBhvr>
                                        <p:cTn id="9" dur="1000" fill="hold"/>
                                        <p:tgtEl>
                                          <p:spTgt spid="399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任意多边形 2"/>
          <p:cNvSpPr>
            <a:spLocks/>
          </p:cNvSpPr>
          <p:nvPr/>
        </p:nvSpPr>
        <p:spPr bwMode="auto">
          <a:xfrm>
            <a:off x="0" y="4213225"/>
            <a:ext cx="12192000" cy="2644775"/>
          </a:xfrm>
          <a:custGeom>
            <a:avLst/>
            <a:gdLst>
              <a:gd name="T0" fmla="*/ 8360180 w 12192000"/>
              <a:gd name="T1" fmla="*/ 0 h 2644815"/>
              <a:gd name="T2" fmla="*/ 12192000 w 12192000"/>
              <a:gd name="T3" fmla="*/ 844900 h 2644815"/>
              <a:gd name="T4" fmla="*/ 12192000 w 12192000"/>
              <a:gd name="T5" fmla="*/ 2644655 h 2644815"/>
              <a:gd name="T6" fmla="*/ 0 w 12192000"/>
              <a:gd name="T7" fmla="*/ 2644655 h 2644815"/>
              <a:gd name="T8" fmla="*/ 0 w 12192000"/>
              <a:gd name="T9" fmla="*/ 1458323 h 2644815"/>
              <a:gd name="T10" fmla="*/ 144023 w 12192000"/>
              <a:gd name="T11" fmla="*/ 1451077 h 2644815"/>
              <a:gd name="T12" fmla="*/ 8360180 w 12192000"/>
              <a:gd name="T13" fmla="*/ 0 h 26448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192000" h="2644815">
                <a:moveTo>
                  <a:pt x="8360180" y="0"/>
                </a:moveTo>
                <a:lnTo>
                  <a:pt x="12192000" y="844952"/>
                </a:lnTo>
                <a:lnTo>
                  <a:pt x="12192000" y="2644815"/>
                </a:lnTo>
                <a:lnTo>
                  <a:pt x="0" y="2644815"/>
                </a:lnTo>
                <a:lnTo>
                  <a:pt x="0" y="1458411"/>
                </a:lnTo>
                <a:lnTo>
                  <a:pt x="144023" y="1451165"/>
                </a:lnTo>
                <a:lnTo>
                  <a:pt x="8360180" y="0"/>
                </a:lnTo>
                <a:close/>
              </a:path>
            </a:pathLst>
          </a:custGeom>
          <a:solidFill>
            <a:srgbClr val="404040"/>
          </a:solidFill>
          <a:ln w="25400" cap="flat" cmpd="sng">
            <a:solidFill>
              <a:srgbClr val="000000">
                <a:alpha val="0"/>
              </a:srgbClr>
            </a:solidFill>
            <a:round/>
            <a:headEnd/>
            <a:tailEnd/>
          </a:ln>
        </p:spPr>
        <p:txBody>
          <a:bodyPr lIns="0" tIns="0" rIns="0" bIns="0" anchor="ctr"/>
          <a:lstStyle/>
          <a:p>
            <a:pPr defTabSz="609585"/>
            <a:endParaRPr lang="zh-CN" altLang="en-US" dirty="0">
              <a:solidFill>
                <a:prstClr val="black"/>
              </a:solidFill>
              <a:latin typeface="Calibri" panose="020F0502020204030204"/>
              <a:ea typeface="等线" panose="02010600030101010101" pitchFamily="2" charset="-122"/>
            </a:endParaRPr>
          </a:p>
        </p:txBody>
      </p:sp>
      <p:sp>
        <p:nvSpPr>
          <p:cNvPr id="4" name="文本框 3">
            <a:extLst>
              <a:ext uri="{FF2B5EF4-FFF2-40B4-BE49-F238E27FC236}">
                <a16:creationId xmlns:a16="http://schemas.microsoft.com/office/drawing/2014/main" id="{65C305F6-6843-4791-B4D8-58C9F44CBA4A}"/>
              </a:ext>
            </a:extLst>
          </p:cNvPr>
          <p:cNvSpPr txBox="1">
            <a:spLocks noChangeArrowheads="1"/>
          </p:cNvSpPr>
          <p:nvPr/>
        </p:nvSpPr>
        <p:spPr bwMode="auto">
          <a:xfrm>
            <a:off x="6224804" y="6094282"/>
            <a:ext cx="45573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defTabSz="609585"/>
            <a:r>
              <a:rPr lang="zh-CN" altLang="en-US" sz="3600" b="1" dirty="0">
                <a:solidFill>
                  <a:schemeClr val="bg1">
                    <a:lumMod val="95000"/>
                  </a:schemeClr>
                </a:solidFill>
                <a:latin typeface="微软雅黑" pitchFamily="34" charset="-122"/>
                <a:ea typeface="微软雅黑" pitchFamily="34" charset="-122"/>
              </a:rPr>
              <a:t>平台可行性分析</a:t>
            </a:r>
          </a:p>
        </p:txBody>
      </p:sp>
      <p:sp>
        <p:nvSpPr>
          <p:cNvPr id="6" name="矩形 5">
            <a:extLst>
              <a:ext uri="{FF2B5EF4-FFF2-40B4-BE49-F238E27FC236}">
                <a16:creationId xmlns:a16="http://schemas.microsoft.com/office/drawing/2014/main" id="{C310E91B-EB2C-4269-9B84-F8ABFBF9B024}"/>
              </a:ext>
            </a:extLst>
          </p:cNvPr>
          <p:cNvSpPr/>
          <p:nvPr/>
        </p:nvSpPr>
        <p:spPr>
          <a:xfrm>
            <a:off x="290365" y="443471"/>
            <a:ext cx="3240374" cy="523220"/>
          </a:xfrm>
          <a:prstGeom prst="rect">
            <a:avLst/>
          </a:prstGeom>
          <a:ln>
            <a:noFill/>
          </a:ln>
          <a:effectLst/>
          <a:scene3d>
            <a:camera prst="orthographicFront">
              <a:rot lat="0" lon="0" rev="0"/>
            </a:camera>
            <a:lightRig rig="chilly" dir="t">
              <a:rot lat="0" lon="0" rev="18480000"/>
            </a:lightRig>
          </a:scene3d>
          <a:sp3d prstMaterial="clear">
            <a:bevelT h="63500"/>
          </a:sp3d>
        </p:spPr>
        <p:txBody>
          <a:bodyPr wrap="none">
            <a:spAutoFit/>
          </a:bodyPr>
          <a:lstStyle/>
          <a:p>
            <a:r>
              <a:rPr lang="zh-CN" altLang="en-US" sz="2800" b="1" dirty="0"/>
              <a:t>小程序 </a:t>
            </a:r>
            <a:r>
              <a:rPr lang="en-US" altLang="zh-CN" sz="2800" b="1" dirty="0">
                <a:solidFill>
                  <a:srgbClr val="C00000"/>
                </a:solidFill>
              </a:rPr>
              <a:t>VS</a:t>
            </a:r>
            <a:r>
              <a:rPr lang="en-US" altLang="zh-CN" sz="2800" b="1" dirty="0"/>
              <a:t> </a:t>
            </a:r>
            <a:r>
              <a:rPr lang="zh-CN" altLang="en-US" sz="2800" b="1" dirty="0"/>
              <a:t>公众号：</a:t>
            </a:r>
          </a:p>
        </p:txBody>
      </p:sp>
      <p:pic>
        <p:nvPicPr>
          <p:cNvPr id="8" name="图片 7">
            <a:extLst>
              <a:ext uri="{FF2B5EF4-FFF2-40B4-BE49-F238E27FC236}">
                <a16:creationId xmlns:a16="http://schemas.microsoft.com/office/drawing/2014/main" id="{3F32923E-917E-43BF-8540-D43DC09A5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5960" y="1082266"/>
            <a:ext cx="8395558" cy="5012016"/>
          </a:xfrm>
          <a:prstGeom prst="rect">
            <a:avLst/>
          </a:prstGeom>
          <a:ln w="63500">
            <a:solidFill>
              <a:schemeClr val="tx1"/>
            </a:solidFill>
          </a:ln>
        </p:spPr>
      </p:pic>
    </p:spTree>
    <p:extLst>
      <p:ext uri="{BB962C8B-B14F-4D97-AF65-F5344CB8AC3E}">
        <p14:creationId xmlns:p14="http://schemas.microsoft.com/office/powerpoint/2010/main" val="22758849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fade">
                                      <p:cBhvr>
                                        <p:cTn id="7" dur="1000"/>
                                        <p:tgtEl>
                                          <p:spTgt spid="39938"/>
                                        </p:tgtEl>
                                      </p:cBhvr>
                                    </p:animEffect>
                                    <p:anim calcmode="lin" valueType="num">
                                      <p:cBhvr>
                                        <p:cTn id="8" dur="1000" fill="hold"/>
                                        <p:tgtEl>
                                          <p:spTgt spid="39938"/>
                                        </p:tgtEl>
                                        <p:attrNameLst>
                                          <p:attrName>ppt_x</p:attrName>
                                        </p:attrNameLst>
                                      </p:cBhvr>
                                      <p:tavLst>
                                        <p:tav tm="0">
                                          <p:val>
                                            <p:strVal val="#ppt_x"/>
                                          </p:val>
                                        </p:tav>
                                        <p:tav tm="100000">
                                          <p:val>
                                            <p:strVal val="#ppt_x"/>
                                          </p:val>
                                        </p:tav>
                                      </p:tavLst>
                                    </p:anim>
                                    <p:anim calcmode="lin" valueType="num">
                                      <p:cBhvr>
                                        <p:cTn id="9" dur="1000" fill="hold"/>
                                        <p:tgtEl>
                                          <p:spTgt spid="399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任意多边形 2"/>
          <p:cNvSpPr>
            <a:spLocks/>
          </p:cNvSpPr>
          <p:nvPr/>
        </p:nvSpPr>
        <p:spPr bwMode="auto">
          <a:xfrm>
            <a:off x="0" y="4213225"/>
            <a:ext cx="12192000" cy="2644775"/>
          </a:xfrm>
          <a:custGeom>
            <a:avLst/>
            <a:gdLst>
              <a:gd name="T0" fmla="*/ 8360180 w 12192000"/>
              <a:gd name="T1" fmla="*/ 0 h 2644815"/>
              <a:gd name="T2" fmla="*/ 12192000 w 12192000"/>
              <a:gd name="T3" fmla="*/ 844900 h 2644815"/>
              <a:gd name="T4" fmla="*/ 12192000 w 12192000"/>
              <a:gd name="T5" fmla="*/ 2644655 h 2644815"/>
              <a:gd name="T6" fmla="*/ 0 w 12192000"/>
              <a:gd name="T7" fmla="*/ 2644655 h 2644815"/>
              <a:gd name="T8" fmla="*/ 0 w 12192000"/>
              <a:gd name="T9" fmla="*/ 1458323 h 2644815"/>
              <a:gd name="T10" fmla="*/ 144023 w 12192000"/>
              <a:gd name="T11" fmla="*/ 1451077 h 2644815"/>
              <a:gd name="T12" fmla="*/ 8360180 w 12192000"/>
              <a:gd name="T13" fmla="*/ 0 h 26448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192000" h="2644815">
                <a:moveTo>
                  <a:pt x="8360180" y="0"/>
                </a:moveTo>
                <a:lnTo>
                  <a:pt x="12192000" y="844952"/>
                </a:lnTo>
                <a:lnTo>
                  <a:pt x="12192000" y="2644815"/>
                </a:lnTo>
                <a:lnTo>
                  <a:pt x="0" y="2644815"/>
                </a:lnTo>
                <a:lnTo>
                  <a:pt x="0" y="1458411"/>
                </a:lnTo>
                <a:lnTo>
                  <a:pt x="144023" y="1451165"/>
                </a:lnTo>
                <a:lnTo>
                  <a:pt x="8360180" y="0"/>
                </a:lnTo>
                <a:close/>
              </a:path>
            </a:pathLst>
          </a:custGeom>
          <a:solidFill>
            <a:srgbClr val="404040"/>
          </a:solidFill>
          <a:ln w="25400" cap="flat" cmpd="sng">
            <a:solidFill>
              <a:srgbClr val="000000">
                <a:alpha val="0"/>
              </a:srgbClr>
            </a:solidFill>
            <a:round/>
            <a:headEnd/>
            <a:tailEnd/>
          </a:ln>
        </p:spPr>
        <p:txBody>
          <a:bodyPr lIns="0" tIns="0" rIns="0" bIns="0" anchor="ctr"/>
          <a:lstStyle/>
          <a:p>
            <a:pPr defTabSz="609585"/>
            <a:endParaRPr lang="zh-CN" altLang="en-US" dirty="0">
              <a:solidFill>
                <a:prstClr val="black"/>
              </a:solidFill>
              <a:latin typeface="Calibri" panose="020F0502020204030204"/>
              <a:ea typeface="等线" panose="02010600030101010101" pitchFamily="2" charset="-122"/>
            </a:endParaRPr>
          </a:p>
        </p:txBody>
      </p:sp>
      <p:sp>
        <p:nvSpPr>
          <p:cNvPr id="4" name="文本框 3">
            <a:extLst>
              <a:ext uri="{FF2B5EF4-FFF2-40B4-BE49-F238E27FC236}">
                <a16:creationId xmlns:a16="http://schemas.microsoft.com/office/drawing/2014/main" id="{65C305F6-6843-4791-B4D8-58C9F44CBA4A}"/>
              </a:ext>
            </a:extLst>
          </p:cNvPr>
          <p:cNvSpPr txBox="1">
            <a:spLocks noChangeArrowheads="1"/>
          </p:cNvSpPr>
          <p:nvPr/>
        </p:nvSpPr>
        <p:spPr bwMode="auto">
          <a:xfrm>
            <a:off x="6224804" y="6094282"/>
            <a:ext cx="45573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defTabSz="609585"/>
            <a:r>
              <a:rPr lang="zh-CN" altLang="en-US" sz="3600" b="1" dirty="0">
                <a:solidFill>
                  <a:schemeClr val="bg1">
                    <a:lumMod val="95000"/>
                  </a:schemeClr>
                </a:solidFill>
                <a:latin typeface="微软雅黑" pitchFamily="34" charset="-122"/>
                <a:ea typeface="微软雅黑" pitchFamily="34" charset="-122"/>
              </a:rPr>
              <a:t>平台可行性分析</a:t>
            </a:r>
          </a:p>
        </p:txBody>
      </p:sp>
      <p:sp>
        <p:nvSpPr>
          <p:cNvPr id="6" name="矩形 5">
            <a:extLst>
              <a:ext uri="{FF2B5EF4-FFF2-40B4-BE49-F238E27FC236}">
                <a16:creationId xmlns:a16="http://schemas.microsoft.com/office/drawing/2014/main" id="{C310E91B-EB2C-4269-9B84-F8ABFBF9B024}"/>
              </a:ext>
            </a:extLst>
          </p:cNvPr>
          <p:cNvSpPr/>
          <p:nvPr/>
        </p:nvSpPr>
        <p:spPr>
          <a:xfrm>
            <a:off x="290365" y="443471"/>
            <a:ext cx="3240374" cy="523220"/>
          </a:xfrm>
          <a:prstGeom prst="rect">
            <a:avLst/>
          </a:prstGeom>
          <a:ln>
            <a:noFill/>
          </a:ln>
          <a:effectLst/>
          <a:scene3d>
            <a:camera prst="orthographicFront">
              <a:rot lat="0" lon="0" rev="0"/>
            </a:camera>
            <a:lightRig rig="chilly" dir="t">
              <a:rot lat="0" lon="0" rev="18480000"/>
            </a:lightRig>
          </a:scene3d>
          <a:sp3d prstMaterial="clear">
            <a:bevelT h="63500"/>
          </a:sp3d>
        </p:spPr>
        <p:txBody>
          <a:bodyPr wrap="none">
            <a:spAutoFit/>
          </a:bodyPr>
          <a:lstStyle/>
          <a:p>
            <a:r>
              <a:rPr lang="zh-CN" altLang="en-US" sz="2800" b="1" dirty="0"/>
              <a:t>小程序 </a:t>
            </a:r>
            <a:r>
              <a:rPr lang="en-US" altLang="zh-CN" sz="2800" b="1" dirty="0">
                <a:solidFill>
                  <a:srgbClr val="C00000"/>
                </a:solidFill>
              </a:rPr>
              <a:t>VS</a:t>
            </a:r>
            <a:r>
              <a:rPr lang="en-US" altLang="zh-CN" sz="2800" b="1" dirty="0"/>
              <a:t> </a:t>
            </a:r>
            <a:r>
              <a:rPr lang="zh-CN" altLang="en-US" sz="2800" b="1" dirty="0"/>
              <a:t>公众号：</a:t>
            </a:r>
          </a:p>
        </p:txBody>
      </p:sp>
      <p:pic>
        <p:nvPicPr>
          <p:cNvPr id="3" name="图片 2">
            <a:extLst>
              <a:ext uri="{FF2B5EF4-FFF2-40B4-BE49-F238E27FC236}">
                <a16:creationId xmlns:a16="http://schemas.microsoft.com/office/drawing/2014/main" id="{2F2D027D-169D-4046-BCC6-D7CBF1C8B3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224" y="1151628"/>
            <a:ext cx="10124752" cy="4710967"/>
          </a:xfrm>
          <a:prstGeom prst="rect">
            <a:avLst/>
          </a:prstGeom>
          <a:ln w="63500">
            <a:solidFill>
              <a:schemeClr val="tx1"/>
            </a:solidFill>
          </a:ln>
        </p:spPr>
      </p:pic>
    </p:spTree>
    <p:extLst>
      <p:ext uri="{BB962C8B-B14F-4D97-AF65-F5344CB8AC3E}">
        <p14:creationId xmlns:p14="http://schemas.microsoft.com/office/powerpoint/2010/main" val="14880738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fade">
                                      <p:cBhvr>
                                        <p:cTn id="7" dur="1000"/>
                                        <p:tgtEl>
                                          <p:spTgt spid="39938"/>
                                        </p:tgtEl>
                                      </p:cBhvr>
                                    </p:animEffect>
                                    <p:anim calcmode="lin" valueType="num">
                                      <p:cBhvr>
                                        <p:cTn id="8" dur="1000" fill="hold"/>
                                        <p:tgtEl>
                                          <p:spTgt spid="39938"/>
                                        </p:tgtEl>
                                        <p:attrNameLst>
                                          <p:attrName>ppt_x</p:attrName>
                                        </p:attrNameLst>
                                      </p:cBhvr>
                                      <p:tavLst>
                                        <p:tav tm="0">
                                          <p:val>
                                            <p:strVal val="#ppt_x"/>
                                          </p:val>
                                        </p:tav>
                                        <p:tav tm="100000">
                                          <p:val>
                                            <p:strVal val="#ppt_x"/>
                                          </p:val>
                                        </p:tav>
                                      </p:tavLst>
                                    </p:anim>
                                    <p:anim calcmode="lin" valueType="num">
                                      <p:cBhvr>
                                        <p:cTn id="9" dur="1000" fill="hold"/>
                                        <p:tgtEl>
                                          <p:spTgt spid="399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1DD69F9-6CFD-45E3-8943-A1D31577507F}"/>
              </a:ext>
            </a:extLst>
          </p:cNvPr>
          <p:cNvSpPr>
            <a:spLocks noChangeArrowheads="1"/>
          </p:cNvSpPr>
          <p:nvPr/>
        </p:nvSpPr>
        <p:spPr bwMode="auto">
          <a:xfrm>
            <a:off x="3755254" y="44388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21" name="图片 1" descr="IMG_256">
            <a:extLst>
              <a:ext uri="{FF2B5EF4-FFF2-40B4-BE49-F238E27FC236}">
                <a16:creationId xmlns:a16="http://schemas.microsoft.com/office/drawing/2014/main" id="{82B11DDE-E6CC-40ED-847F-8855D503F0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6421" y="1108059"/>
            <a:ext cx="3788546" cy="244367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84A0FCA-B690-4940-BE41-3041AB5A583B}"/>
              </a:ext>
            </a:extLst>
          </p:cNvPr>
          <p:cNvSpPr>
            <a:spLocks noChangeArrowheads="1"/>
          </p:cNvSpPr>
          <p:nvPr/>
        </p:nvSpPr>
        <p:spPr bwMode="auto">
          <a:xfrm>
            <a:off x="4021954" y="284894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图片 7" descr="IMG_264">
            <a:extLst>
              <a:ext uri="{FF2B5EF4-FFF2-40B4-BE49-F238E27FC236}">
                <a16:creationId xmlns:a16="http://schemas.microsoft.com/office/drawing/2014/main" id="{EE92B894-7B07-4045-9CFD-E0A46DBFAAE8}"/>
              </a:ext>
            </a:extLst>
          </p:cNvPr>
          <p:cNvPicPr/>
          <p:nvPr/>
        </p:nvPicPr>
        <p:blipFill>
          <a:blip r:embed="rId3"/>
          <a:stretch>
            <a:fillRect/>
          </a:stretch>
        </p:blipFill>
        <p:spPr>
          <a:xfrm>
            <a:off x="3370162" y="3758707"/>
            <a:ext cx="4961065" cy="1773206"/>
          </a:xfrm>
          <a:prstGeom prst="rect">
            <a:avLst/>
          </a:prstGeom>
          <a:noFill/>
          <a:ln w="9525">
            <a:noFill/>
          </a:ln>
        </p:spPr>
      </p:pic>
    </p:spTree>
    <p:extLst>
      <p:ext uri="{BB962C8B-B14F-4D97-AF65-F5344CB8AC3E}">
        <p14:creationId xmlns:p14="http://schemas.microsoft.com/office/powerpoint/2010/main" val="40752363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任意多边形 2"/>
          <p:cNvSpPr>
            <a:spLocks/>
          </p:cNvSpPr>
          <p:nvPr/>
        </p:nvSpPr>
        <p:spPr bwMode="auto">
          <a:xfrm>
            <a:off x="0" y="5135245"/>
            <a:ext cx="12192000" cy="2644775"/>
          </a:xfrm>
          <a:custGeom>
            <a:avLst/>
            <a:gdLst>
              <a:gd name="T0" fmla="*/ 8360180 w 12192000"/>
              <a:gd name="T1" fmla="*/ 0 h 2644815"/>
              <a:gd name="T2" fmla="*/ 12192000 w 12192000"/>
              <a:gd name="T3" fmla="*/ 844900 h 2644815"/>
              <a:gd name="T4" fmla="*/ 12192000 w 12192000"/>
              <a:gd name="T5" fmla="*/ 2644655 h 2644815"/>
              <a:gd name="T6" fmla="*/ 0 w 12192000"/>
              <a:gd name="T7" fmla="*/ 2644655 h 2644815"/>
              <a:gd name="T8" fmla="*/ 0 w 12192000"/>
              <a:gd name="T9" fmla="*/ 1458323 h 2644815"/>
              <a:gd name="T10" fmla="*/ 144023 w 12192000"/>
              <a:gd name="T11" fmla="*/ 1451077 h 2644815"/>
              <a:gd name="T12" fmla="*/ 8360180 w 12192000"/>
              <a:gd name="T13" fmla="*/ 0 h 26448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192000" h="2644815">
                <a:moveTo>
                  <a:pt x="8360180" y="0"/>
                </a:moveTo>
                <a:lnTo>
                  <a:pt x="12192000" y="844952"/>
                </a:lnTo>
                <a:lnTo>
                  <a:pt x="12192000" y="2644815"/>
                </a:lnTo>
                <a:lnTo>
                  <a:pt x="0" y="2644815"/>
                </a:lnTo>
                <a:lnTo>
                  <a:pt x="0" y="1458411"/>
                </a:lnTo>
                <a:lnTo>
                  <a:pt x="144023" y="1451165"/>
                </a:lnTo>
                <a:lnTo>
                  <a:pt x="8360180" y="0"/>
                </a:lnTo>
                <a:close/>
              </a:path>
            </a:pathLst>
          </a:custGeom>
          <a:solidFill>
            <a:srgbClr val="404040"/>
          </a:solidFill>
          <a:ln w="25400" cap="flat" cmpd="sng">
            <a:solidFill>
              <a:srgbClr val="000000">
                <a:alpha val="0"/>
              </a:srgbClr>
            </a:solidFill>
            <a:round/>
            <a:headEnd/>
            <a:tailEnd/>
          </a:ln>
        </p:spPr>
        <p:txBody>
          <a:bodyPr lIns="0" tIns="0" rIns="0" bIns="0" anchor="ctr"/>
          <a:lstStyle/>
          <a:p>
            <a:pPr defTabSz="609585"/>
            <a:endParaRPr lang="zh-CN" altLang="en-US" dirty="0">
              <a:solidFill>
                <a:prstClr val="black"/>
              </a:solidFill>
              <a:latin typeface="Calibri" panose="020F0502020204030204"/>
              <a:ea typeface="等线" panose="02010600030101010101" pitchFamily="2" charset="-122"/>
            </a:endParaRPr>
          </a:p>
        </p:txBody>
      </p:sp>
      <p:sp>
        <p:nvSpPr>
          <p:cNvPr id="4" name="文本框 3">
            <a:extLst>
              <a:ext uri="{FF2B5EF4-FFF2-40B4-BE49-F238E27FC236}">
                <a16:creationId xmlns:a16="http://schemas.microsoft.com/office/drawing/2014/main" id="{A6A2F48E-61FE-4277-ACD4-709FBA93203E}"/>
              </a:ext>
            </a:extLst>
          </p:cNvPr>
          <p:cNvSpPr txBox="1">
            <a:spLocks noChangeArrowheads="1"/>
          </p:cNvSpPr>
          <p:nvPr/>
        </p:nvSpPr>
        <p:spPr bwMode="auto">
          <a:xfrm>
            <a:off x="6201944" y="5811301"/>
            <a:ext cx="45573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defTabSz="609585"/>
            <a:r>
              <a:rPr lang="zh-CN" altLang="en-US" sz="3600" b="1" dirty="0">
                <a:solidFill>
                  <a:schemeClr val="bg1">
                    <a:lumMod val="95000"/>
                  </a:schemeClr>
                </a:solidFill>
                <a:latin typeface="微软雅黑" pitchFamily="34" charset="-122"/>
                <a:ea typeface="微软雅黑" pitchFamily="34" charset="-122"/>
              </a:rPr>
              <a:t>平台可行性分析总结</a:t>
            </a:r>
          </a:p>
        </p:txBody>
      </p:sp>
      <p:sp>
        <p:nvSpPr>
          <p:cNvPr id="2" name="矩形 1">
            <a:extLst>
              <a:ext uri="{FF2B5EF4-FFF2-40B4-BE49-F238E27FC236}">
                <a16:creationId xmlns:a16="http://schemas.microsoft.com/office/drawing/2014/main" id="{073D1E7B-0744-4C7A-84A3-F19450602299}"/>
              </a:ext>
            </a:extLst>
          </p:cNvPr>
          <p:cNvSpPr/>
          <p:nvPr/>
        </p:nvSpPr>
        <p:spPr>
          <a:xfrm>
            <a:off x="795554" y="1156240"/>
            <a:ext cx="10812780" cy="4401205"/>
          </a:xfrm>
          <a:prstGeom prst="rect">
            <a:avLst/>
          </a:prstGeom>
        </p:spPr>
        <p:txBody>
          <a:bodyPr wrap="square">
            <a:spAutoFit/>
          </a:bodyPr>
          <a:lstStyle/>
          <a:p>
            <a:pPr marL="266700" indent="266700" algn="just" fontAlgn="base">
              <a:lnSpc>
                <a:spcPts val="2800"/>
              </a:lnSpc>
              <a:spcBef>
                <a:spcPts val="2800"/>
              </a:spcBef>
              <a:spcAft>
                <a:spcPts val="0"/>
              </a:spcAft>
            </a:pPr>
            <a:r>
              <a:rPr lang="zh-CN" altLang="en-US" sz="2400" b="1" kern="100" dirty="0">
                <a:latin typeface="Calibri" panose="020F0502020204030204" pitchFamily="34" charset="0"/>
                <a:ea typeface="宋体" panose="02010600030101010101" pitchFamily="2" charset="-122"/>
                <a:cs typeface="宋体" panose="02010600030101010101" pitchFamily="2" charset="-122"/>
              </a:rPr>
              <a:t>小程序最大的特点：只能存活在微信环境中，主要是解决小应用的问题，重点</a:t>
            </a:r>
            <a:r>
              <a:rPr lang="zh-CN" altLang="en-US" sz="2400" b="1" u="sng" kern="100" dirty="0">
                <a:latin typeface="Calibri" panose="020F0502020204030204" pitchFamily="34" charset="0"/>
                <a:ea typeface="宋体" panose="02010600030101010101" pitchFamily="2" charset="-122"/>
                <a:cs typeface="宋体" panose="02010600030101010101" pitchFamily="2" charset="-122"/>
              </a:rPr>
              <a:t>在于</a:t>
            </a:r>
            <a:r>
              <a:rPr lang="zh-CN" altLang="en-US" sz="2400" b="1" u="sng" kern="100" dirty="0">
                <a:solidFill>
                  <a:srgbClr val="C00000"/>
                </a:solidFill>
                <a:latin typeface="Calibri" panose="020F0502020204030204" pitchFamily="34" charset="0"/>
                <a:ea typeface="宋体" panose="02010600030101010101" pitchFamily="2" charset="-122"/>
                <a:cs typeface="宋体" panose="02010600030101010101" pitchFamily="2" charset="-122"/>
              </a:rPr>
              <a:t>灵活、快捷、用完即走</a:t>
            </a:r>
            <a:r>
              <a:rPr lang="zh-CN" altLang="en-US" sz="2400" b="1" kern="100" dirty="0">
                <a:latin typeface="Calibri" panose="020F0502020204030204" pitchFamily="34" charset="0"/>
                <a:ea typeface="宋体" panose="02010600030101010101" pitchFamily="2" charset="-122"/>
                <a:cs typeface="宋体" panose="02010600030101010101" pitchFamily="2" charset="-122"/>
              </a:rPr>
              <a:t>。而城院大学生几乎人人都有智能手机，且装有微信手机客户端，因此大家可以</a:t>
            </a:r>
            <a:r>
              <a:rPr lang="zh-CN" altLang="en-US" sz="2400" b="1" kern="100" dirty="0">
                <a:solidFill>
                  <a:srgbClr val="C00000"/>
                </a:solidFill>
                <a:latin typeface="Calibri" panose="020F0502020204030204" pitchFamily="34" charset="0"/>
                <a:ea typeface="宋体" panose="02010600030101010101" pitchFamily="2" charset="-122"/>
                <a:cs typeface="宋体" panose="02010600030101010101" pitchFamily="2" charset="-122"/>
              </a:rPr>
              <a:t>方便</a:t>
            </a:r>
            <a:r>
              <a:rPr lang="zh-CN" altLang="en-US" sz="2400" b="1" u="sng" kern="100" dirty="0">
                <a:solidFill>
                  <a:srgbClr val="C00000"/>
                </a:solidFill>
                <a:latin typeface="Calibri" panose="020F0502020204030204" pitchFamily="34" charset="0"/>
                <a:ea typeface="宋体" panose="02010600030101010101" pitchFamily="2" charset="-122"/>
                <a:cs typeface="宋体" panose="02010600030101010101" pitchFamily="2" charset="-122"/>
              </a:rPr>
              <a:t>快速进入</a:t>
            </a:r>
            <a:r>
              <a:rPr lang="zh-CN" altLang="en-US" sz="2400" b="1" u="sng" kern="100" dirty="0">
                <a:latin typeface="Calibri" panose="020F0502020204030204" pitchFamily="34" charset="0"/>
                <a:ea typeface="宋体" panose="02010600030101010101" pitchFamily="2" charset="-122"/>
                <a:cs typeface="宋体" panose="02010600030101010101" pitchFamily="2" charset="-122"/>
              </a:rPr>
              <a:t>我们的小程序</a:t>
            </a:r>
            <a:r>
              <a:rPr lang="zh-CN" altLang="en-US" sz="2400" b="1" kern="100" dirty="0">
                <a:latin typeface="Calibri" panose="020F0502020204030204" pitchFamily="34" charset="0"/>
                <a:ea typeface="宋体" panose="02010600030101010101" pitchFamily="2" charset="-122"/>
                <a:cs typeface="宋体" panose="02010600030101010101" pitchFamily="2" charset="-122"/>
              </a:rPr>
              <a:t>，发布自己的闲置书籍信息或者自己所需要的书籍信息，并与交易对象私下微信交流，完成交易 </a:t>
            </a:r>
          </a:p>
          <a:p>
            <a:pPr marL="266700" indent="266700" algn="just" fontAlgn="base">
              <a:lnSpc>
                <a:spcPts val="2800"/>
              </a:lnSpc>
              <a:spcBef>
                <a:spcPts val="2800"/>
              </a:spcBef>
              <a:spcAft>
                <a:spcPts val="0"/>
              </a:spcAft>
            </a:pPr>
            <a:r>
              <a:rPr lang="zh-CN" altLang="en-US" sz="2400" b="1" kern="100" dirty="0">
                <a:latin typeface="Calibri" panose="020F0502020204030204" pitchFamily="34" charset="0"/>
                <a:ea typeface="宋体" panose="02010600030101010101" pitchFamily="2" charset="-122"/>
                <a:cs typeface="宋体" panose="02010600030101010101" pitchFamily="2" charset="-122"/>
              </a:rPr>
              <a:t>同一主体的</a:t>
            </a:r>
            <a:r>
              <a:rPr lang="zh-CN" altLang="en-US" sz="2400" b="1" u="sng" kern="100" dirty="0">
                <a:latin typeface="Calibri" panose="020F0502020204030204" pitchFamily="34" charset="0"/>
                <a:ea typeface="宋体" panose="02010600030101010101" pitchFamily="2" charset="-122"/>
                <a:cs typeface="宋体" panose="02010600030101010101" pitchFamily="2" charset="-122"/>
              </a:rPr>
              <a:t>小程序和公众号可以进行</a:t>
            </a:r>
            <a:r>
              <a:rPr lang="zh-CN" altLang="en-US" sz="2400" b="1" u="sng" kern="100" dirty="0">
                <a:solidFill>
                  <a:srgbClr val="C00000"/>
                </a:solidFill>
                <a:latin typeface="Calibri" panose="020F0502020204030204" pitchFamily="34" charset="0"/>
                <a:ea typeface="宋体" panose="02010600030101010101" pitchFamily="2" charset="-122"/>
                <a:cs typeface="宋体" panose="02010600030101010101" pitchFamily="2" charset="-122"/>
              </a:rPr>
              <a:t>关联，并相互跳转</a:t>
            </a:r>
            <a:r>
              <a:rPr lang="zh-CN" altLang="en-US" sz="2400" b="1" u="sng" kern="100" dirty="0">
                <a:latin typeface="Calibri" panose="020F0502020204030204" pitchFamily="34" charset="0"/>
                <a:ea typeface="宋体" panose="02010600030101010101" pitchFamily="2" charset="-122"/>
                <a:cs typeface="宋体" panose="02010600030101010101" pitchFamily="2" charset="-122"/>
              </a:rPr>
              <a:t>，</a:t>
            </a:r>
            <a:r>
              <a:rPr lang="zh-CN" altLang="en-US" sz="2400" b="1" kern="100" dirty="0">
                <a:latin typeface="Calibri" panose="020F0502020204030204" pitchFamily="34" charset="0"/>
                <a:ea typeface="宋体" panose="02010600030101010101" pitchFamily="2" charset="-122"/>
                <a:cs typeface="宋体" panose="02010600030101010101" pitchFamily="2" charset="-122"/>
              </a:rPr>
              <a:t>但一个小程序只能被一个公众号绑定（组长本人运营的“院子书屋”公众号）。小程序可以</a:t>
            </a:r>
            <a:r>
              <a:rPr lang="zh-CN" altLang="en-US" sz="2400" b="1" u="sng" kern="100" dirty="0">
                <a:latin typeface="Calibri" panose="020F0502020204030204" pitchFamily="34" charset="0"/>
                <a:ea typeface="宋体" panose="02010600030101010101" pitchFamily="2" charset="-122"/>
                <a:cs typeface="宋体" panose="02010600030101010101" pitchFamily="2" charset="-122"/>
              </a:rPr>
              <a:t>通过好友推荐扩大用户</a:t>
            </a:r>
            <a:r>
              <a:rPr lang="zh-CN" altLang="en-US" sz="2400" b="1" kern="100" dirty="0">
                <a:latin typeface="Calibri" panose="020F0502020204030204" pitchFamily="34" charset="0"/>
                <a:ea typeface="宋体" panose="02010600030101010101" pitchFamily="2" charset="-122"/>
                <a:cs typeface="宋体" panose="02010600030101010101" pitchFamily="2" charset="-122"/>
              </a:rPr>
              <a:t>，用户可以直接点开一个页面转发给朋友或打开官方版推荐给朋友（微信群也可以），但不能转发至朋友圈。城院学生群体中有很多兴趣爱好等微信小群，大家可以分享推荐小程序给更多的有闲置书籍借阅和转让、出售需求的同学。</a:t>
            </a:r>
          </a:p>
        </p:txBody>
      </p:sp>
      <p:sp>
        <p:nvSpPr>
          <p:cNvPr id="5" name="文本框 4">
            <a:extLst>
              <a:ext uri="{FF2B5EF4-FFF2-40B4-BE49-F238E27FC236}">
                <a16:creationId xmlns:a16="http://schemas.microsoft.com/office/drawing/2014/main" id="{D1D4B960-B76C-40FF-833D-CAB1F77ABA22}"/>
              </a:ext>
            </a:extLst>
          </p:cNvPr>
          <p:cNvSpPr txBox="1"/>
          <p:nvPr/>
        </p:nvSpPr>
        <p:spPr>
          <a:xfrm>
            <a:off x="472440" y="420391"/>
            <a:ext cx="3482340" cy="646331"/>
          </a:xfrm>
          <a:prstGeom prst="rect">
            <a:avLst/>
          </a:prstGeom>
          <a:noFill/>
        </p:spPr>
        <p:txBody>
          <a:bodyPr wrap="square" rtlCol="0">
            <a:spAutoFit/>
          </a:bodyPr>
          <a:lstStyle/>
          <a:p>
            <a:r>
              <a:rPr lang="zh-CN" altLang="en-US" sz="3600" b="1" dirty="0"/>
              <a:t>总结：</a:t>
            </a:r>
          </a:p>
        </p:txBody>
      </p:sp>
    </p:spTree>
    <p:extLst>
      <p:ext uri="{BB962C8B-B14F-4D97-AF65-F5344CB8AC3E}">
        <p14:creationId xmlns:p14="http://schemas.microsoft.com/office/powerpoint/2010/main" val="42462597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fade">
                                      <p:cBhvr>
                                        <p:cTn id="7" dur="1000"/>
                                        <p:tgtEl>
                                          <p:spTgt spid="39938"/>
                                        </p:tgtEl>
                                      </p:cBhvr>
                                    </p:animEffect>
                                    <p:anim calcmode="lin" valueType="num">
                                      <p:cBhvr>
                                        <p:cTn id="8" dur="1000" fill="hold"/>
                                        <p:tgtEl>
                                          <p:spTgt spid="39938"/>
                                        </p:tgtEl>
                                        <p:attrNameLst>
                                          <p:attrName>ppt_x</p:attrName>
                                        </p:attrNameLst>
                                      </p:cBhvr>
                                      <p:tavLst>
                                        <p:tav tm="0">
                                          <p:val>
                                            <p:strVal val="#ppt_x"/>
                                          </p:val>
                                        </p:tav>
                                        <p:tav tm="100000">
                                          <p:val>
                                            <p:strVal val="#ppt_x"/>
                                          </p:val>
                                        </p:tav>
                                      </p:tavLst>
                                    </p:anim>
                                    <p:anim calcmode="lin" valueType="num">
                                      <p:cBhvr>
                                        <p:cTn id="9" dur="1000" fill="hold"/>
                                        <p:tgtEl>
                                          <p:spTgt spid="399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组合 27"/>
          <p:cNvGrpSpPr>
            <a:grpSpLocks/>
          </p:cNvGrpSpPr>
          <p:nvPr/>
        </p:nvGrpSpPr>
        <p:grpSpPr bwMode="auto">
          <a:xfrm>
            <a:off x="6848475" y="1658939"/>
            <a:ext cx="5740400" cy="4740275"/>
            <a:chOff x="0" y="0"/>
            <a:chExt cx="4381501" cy="3617913"/>
          </a:xfrm>
        </p:grpSpPr>
        <p:grpSp>
          <p:nvGrpSpPr>
            <p:cNvPr id="28682" name="组合 30"/>
            <p:cNvGrpSpPr>
              <a:grpSpLocks/>
            </p:cNvGrpSpPr>
            <p:nvPr/>
          </p:nvGrpSpPr>
          <p:grpSpPr bwMode="auto">
            <a:xfrm rot="-1583184">
              <a:off x="0" y="0"/>
              <a:ext cx="4381501" cy="3617913"/>
              <a:chOff x="0" y="0"/>
              <a:chExt cx="4381501" cy="3617913"/>
            </a:xfrm>
          </p:grpSpPr>
          <p:sp>
            <p:nvSpPr>
              <p:cNvPr id="28689" name="Rectangle 49"/>
              <p:cNvSpPr>
                <a:spLocks noChangeArrowheads="1"/>
              </p:cNvSpPr>
              <p:nvPr/>
            </p:nvSpPr>
            <p:spPr bwMode="auto">
              <a:xfrm>
                <a:off x="230188" y="2593975"/>
                <a:ext cx="661988" cy="617538"/>
              </a:xfrm>
              <a:prstGeom prst="rect">
                <a:avLst/>
              </a:prstGeom>
              <a:solidFill>
                <a:srgbClr val="EBCF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0" name="Freeform 50"/>
              <p:cNvSpPr>
                <a:spLocks/>
              </p:cNvSpPr>
              <p:nvPr/>
            </p:nvSpPr>
            <p:spPr bwMode="auto">
              <a:xfrm>
                <a:off x="128588" y="1776413"/>
                <a:ext cx="982663" cy="900113"/>
              </a:xfrm>
              <a:custGeom>
                <a:avLst/>
                <a:gdLst>
                  <a:gd name="T0" fmla="*/ 2147483647 w 375"/>
                  <a:gd name="T1" fmla="*/ 2147483647 h 343"/>
                  <a:gd name="T2" fmla="*/ 2147483647 w 375"/>
                  <a:gd name="T3" fmla="*/ 2147483647 h 343"/>
                  <a:gd name="T4" fmla="*/ 2147483647 w 375"/>
                  <a:gd name="T5" fmla="*/ 2147483647 h 343"/>
                  <a:gd name="T6" fmla="*/ 0 w 375"/>
                  <a:gd name="T7" fmla="*/ 2147483647 h 343"/>
                  <a:gd name="T8" fmla="*/ 0 w 375"/>
                  <a:gd name="T9" fmla="*/ 2147483647 h 343"/>
                  <a:gd name="T10" fmla="*/ 2147483647 w 375"/>
                  <a:gd name="T11" fmla="*/ 0 h 343"/>
                  <a:gd name="T12" fmla="*/ 2147483647 w 375"/>
                  <a:gd name="T13" fmla="*/ 0 h 343"/>
                  <a:gd name="T14" fmla="*/ 2147483647 w 375"/>
                  <a:gd name="T15" fmla="*/ 2147483647 h 343"/>
                  <a:gd name="T16" fmla="*/ 2147483647 w 375"/>
                  <a:gd name="T17" fmla="*/ 2147483647 h 3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5" h="343">
                    <a:moveTo>
                      <a:pt x="375" y="268"/>
                    </a:moveTo>
                    <a:cubicBezTo>
                      <a:pt x="375" y="310"/>
                      <a:pt x="345" y="343"/>
                      <a:pt x="307" y="343"/>
                    </a:cubicBezTo>
                    <a:cubicBezTo>
                      <a:pt x="69" y="343"/>
                      <a:pt x="69" y="343"/>
                      <a:pt x="69" y="343"/>
                    </a:cubicBezTo>
                    <a:cubicBezTo>
                      <a:pt x="31" y="343"/>
                      <a:pt x="0" y="310"/>
                      <a:pt x="0" y="268"/>
                    </a:cubicBezTo>
                    <a:cubicBezTo>
                      <a:pt x="0" y="75"/>
                      <a:pt x="0" y="75"/>
                      <a:pt x="0" y="75"/>
                    </a:cubicBezTo>
                    <a:cubicBezTo>
                      <a:pt x="0" y="33"/>
                      <a:pt x="31" y="0"/>
                      <a:pt x="69" y="0"/>
                    </a:cubicBezTo>
                    <a:cubicBezTo>
                      <a:pt x="307" y="0"/>
                      <a:pt x="307" y="0"/>
                      <a:pt x="307" y="0"/>
                    </a:cubicBezTo>
                    <a:cubicBezTo>
                      <a:pt x="345" y="0"/>
                      <a:pt x="375" y="33"/>
                      <a:pt x="375" y="75"/>
                    </a:cubicBezTo>
                    <a:lnTo>
                      <a:pt x="375" y="268"/>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91" name="Freeform 51"/>
              <p:cNvSpPr>
                <a:spLocks/>
              </p:cNvSpPr>
              <p:nvPr/>
            </p:nvSpPr>
            <p:spPr bwMode="auto">
              <a:xfrm>
                <a:off x="12701" y="1749425"/>
                <a:ext cx="428625" cy="931863"/>
              </a:xfrm>
              <a:custGeom>
                <a:avLst/>
                <a:gdLst>
                  <a:gd name="T0" fmla="*/ 2147483647 w 163"/>
                  <a:gd name="T1" fmla="*/ 0 h 355"/>
                  <a:gd name="T2" fmla="*/ 2147483647 w 163"/>
                  <a:gd name="T3" fmla="*/ 2147483647 h 355"/>
                  <a:gd name="T4" fmla="*/ 2147483647 w 163"/>
                  <a:gd name="T5" fmla="*/ 2147483647 h 355"/>
                  <a:gd name="T6" fmla="*/ 2147483647 w 163"/>
                  <a:gd name="T7" fmla="*/ 2147483647 h 355"/>
                  <a:gd name="T8" fmla="*/ 2147483647 w 163"/>
                  <a:gd name="T9" fmla="*/ 2147483647 h 355"/>
                  <a:gd name="T10" fmla="*/ 2147483647 w 163"/>
                  <a:gd name="T11" fmla="*/ 2147483647 h 355"/>
                  <a:gd name="T12" fmla="*/ 2147483647 w 163"/>
                  <a:gd name="T13" fmla="*/ 2147483647 h 355"/>
                  <a:gd name="T14" fmla="*/ 2147483647 w 163"/>
                  <a:gd name="T15" fmla="*/ 0 h 355"/>
                  <a:gd name="T16" fmla="*/ 2147483647 w 163"/>
                  <a:gd name="T17" fmla="*/ 0 h 3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3" h="355">
                    <a:moveTo>
                      <a:pt x="62" y="0"/>
                    </a:moveTo>
                    <a:cubicBezTo>
                      <a:pt x="28" y="0"/>
                      <a:pt x="0" y="28"/>
                      <a:pt x="1" y="64"/>
                    </a:cubicBezTo>
                    <a:cubicBezTo>
                      <a:pt x="9" y="290"/>
                      <a:pt x="9" y="290"/>
                      <a:pt x="9" y="290"/>
                    </a:cubicBezTo>
                    <a:cubicBezTo>
                      <a:pt x="10" y="325"/>
                      <a:pt x="39" y="355"/>
                      <a:pt x="74" y="355"/>
                    </a:cubicBezTo>
                    <a:cubicBezTo>
                      <a:pt x="101" y="355"/>
                      <a:pt x="101" y="355"/>
                      <a:pt x="101" y="355"/>
                    </a:cubicBezTo>
                    <a:cubicBezTo>
                      <a:pt x="136" y="355"/>
                      <a:pt x="163" y="327"/>
                      <a:pt x="162" y="291"/>
                    </a:cubicBezTo>
                    <a:cubicBezTo>
                      <a:pt x="154" y="65"/>
                      <a:pt x="154" y="65"/>
                      <a:pt x="154" y="65"/>
                    </a:cubicBezTo>
                    <a:cubicBezTo>
                      <a:pt x="153" y="30"/>
                      <a:pt x="124" y="1"/>
                      <a:pt x="89" y="0"/>
                    </a:cubicBezTo>
                    <a:lnTo>
                      <a:pt x="62" y="0"/>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92" name="Rectangle 52"/>
              <p:cNvSpPr>
                <a:spLocks noChangeArrowheads="1"/>
              </p:cNvSpPr>
              <p:nvPr/>
            </p:nvSpPr>
            <p:spPr bwMode="auto">
              <a:xfrm>
                <a:off x="161926" y="2744788"/>
                <a:ext cx="823913" cy="254000"/>
              </a:xfrm>
              <a:prstGeom prst="rect">
                <a:avLst/>
              </a:prstGeom>
              <a:solidFill>
                <a:srgbClr val="FEFA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3" name="Rectangle 53"/>
              <p:cNvSpPr>
                <a:spLocks noChangeArrowheads="1"/>
              </p:cNvSpPr>
              <p:nvPr/>
            </p:nvSpPr>
            <p:spPr bwMode="auto">
              <a:xfrm>
                <a:off x="560388" y="2744788"/>
                <a:ext cx="425450" cy="254000"/>
              </a:xfrm>
              <a:prstGeom prst="rect">
                <a:avLst/>
              </a:prstGeom>
              <a:solidFill>
                <a:srgbClr val="BFBCA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4" name="Rectangle 54"/>
              <p:cNvSpPr>
                <a:spLocks noChangeArrowheads="1"/>
              </p:cNvSpPr>
              <p:nvPr/>
            </p:nvSpPr>
            <p:spPr bwMode="auto">
              <a:xfrm>
                <a:off x="73026" y="2998788"/>
                <a:ext cx="1004888" cy="619125"/>
              </a:xfrm>
              <a:prstGeom prst="rect">
                <a:avLst/>
              </a:prstGeom>
              <a:solidFill>
                <a:srgbClr val="473F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5" name="Rectangle 55"/>
              <p:cNvSpPr>
                <a:spLocks noChangeArrowheads="1"/>
              </p:cNvSpPr>
              <p:nvPr/>
            </p:nvSpPr>
            <p:spPr bwMode="auto">
              <a:xfrm>
                <a:off x="560388" y="2998788"/>
                <a:ext cx="517525" cy="619125"/>
              </a:xfrm>
              <a:prstGeom prst="rect">
                <a:avLst/>
              </a:prstGeom>
              <a:solidFill>
                <a:srgbClr val="352F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6" name="Oval 56"/>
              <p:cNvSpPr>
                <a:spLocks noChangeArrowheads="1"/>
              </p:cNvSpPr>
              <p:nvPr/>
            </p:nvSpPr>
            <p:spPr bwMode="auto">
              <a:xfrm>
                <a:off x="800101" y="2806700"/>
                <a:ext cx="152400" cy="149225"/>
              </a:xfrm>
              <a:prstGeom prst="ellipse">
                <a:avLst/>
              </a:prstGeom>
              <a:solidFill>
                <a:srgbClr val="F9E5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7" name="Freeform 57"/>
              <p:cNvSpPr>
                <a:spLocks/>
              </p:cNvSpPr>
              <p:nvPr/>
            </p:nvSpPr>
            <p:spPr bwMode="auto">
              <a:xfrm>
                <a:off x="244476" y="0"/>
                <a:ext cx="3476625" cy="2555875"/>
              </a:xfrm>
              <a:custGeom>
                <a:avLst/>
                <a:gdLst>
                  <a:gd name="T0" fmla="*/ 2147483647 w 1326"/>
                  <a:gd name="T1" fmla="*/ 0 h 974"/>
                  <a:gd name="T2" fmla="*/ 2147483647 w 1326"/>
                  <a:gd name="T3" fmla="*/ 0 h 974"/>
                  <a:gd name="T4" fmla="*/ 0 w 1326"/>
                  <a:gd name="T5" fmla="*/ 2147483647 h 974"/>
                  <a:gd name="T6" fmla="*/ 0 w 1326"/>
                  <a:gd name="T7" fmla="*/ 2147483647 h 974"/>
                  <a:gd name="T8" fmla="*/ 2147483647 w 1326"/>
                  <a:gd name="T9" fmla="*/ 2147483647 h 974"/>
                  <a:gd name="T10" fmla="*/ 2147483647 w 1326"/>
                  <a:gd name="T11" fmla="*/ 2147483647 h 974"/>
                  <a:gd name="T12" fmla="*/ 2147483647 w 1326"/>
                  <a:gd name="T13" fmla="*/ 2147483647 h 974"/>
                  <a:gd name="T14" fmla="*/ 2147483647 w 1326"/>
                  <a:gd name="T15" fmla="*/ 2147483647 h 974"/>
                  <a:gd name="T16" fmla="*/ 2147483647 w 1326"/>
                  <a:gd name="T17" fmla="*/ 0 h 9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6" h="974">
                    <a:moveTo>
                      <a:pt x="1266" y="0"/>
                    </a:moveTo>
                    <a:cubicBezTo>
                      <a:pt x="60" y="0"/>
                      <a:pt x="60" y="0"/>
                      <a:pt x="60" y="0"/>
                    </a:cubicBezTo>
                    <a:cubicBezTo>
                      <a:pt x="27" y="0"/>
                      <a:pt x="0" y="28"/>
                      <a:pt x="0" y="62"/>
                    </a:cubicBezTo>
                    <a:cubicBezTo>
                      <a:pt x="0" y="912"/>
                      <a:pt x="0" y="912"/>
                      <a:pt x="0" y="912"/>
                    </a:cubicBezTo>
                    <a:cubicBezTo>
                      <a:pt x="0" y="946"/>
                      <a:pt x="27" y="974"/>
                      <a:pt x="60" y="974"/>
                    </a:cubicBezTo>
                    <a:cubicBezTo>
                      <a:pt x="1266" y="974"/>
                      <a:pt x="1266" y="974"/>
                      <a:pt x="1266" y="974"/>
                    </a:cubicBezTo>
                    <a:cubicBezTo>
                      <a:pt x="1300" y="974"/>
                      <a:pt x="1326" y="946"/>
                      <a:pt x="1326" y="912"/>
                    </a:cubicBezTo>
                    <a:cubicBezTo>
                      <a:pt x="1326" y="62"/>
                      <a:pt x="1326" y="62"/>
                      <a:pt x="1326" y="62"/>
                    </a:cubicBezTo>
                    <a:cubicBezTo>
                      <a:pt x="1326" y="28"/>
                      <a:pt x="1300" y="0"/>
                      <a:pt x="1266" y="0"/>
                    </a:cubicBezTo>
                    <a:close/>
                  </a:path>
                </a:pathLst>
              </a:custGeom>
              <a:solidFill>
                <a:srgbClr val="4357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98" name="Oval 58"/>
              <p:cNvSpPr>
                <a:spLocks noChangeArrowheads="1"/>
              </p:cNvSpPr>
              <p:nvPr/>
            </p:nvSpPr>
            <p:spPr bwMode="auto">
              <a:xfrm>
                <a:off x="401638" y="1820863"/>
                <a:ext cx="69850" cy="71438"/>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9" name="Oval 59"/>
              <p:cNvSpPr>
                <a:spLocks noChangeArrowheads="1"/>
              </p:cNvSpPr>
              <p:nvPr/>
            </p:nvSpPr>
            <p:spPr bwMode="auto">
              <a:xfrm>
                <a:off x="401638" y="1592263"/>
                <a:ext cx="69850" cy="73025"/>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700" name="Oval 60"/>
              <p:cNvSpPr>
                <a:spLocks noChangeArrowheads="1"/>
              </p:cNvSpPr>
              <p:nvPr/>
            </p:nvSpPr>
            <p:spPr bwMode="auto">
              <a:xfrm>
                <a:off x="401638" y="1366838"/>
                <a:ext cx="69850" cy="71438"/>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701" name="Oval 61"/>
              <p:cNvSpPr>
                <a:spLocks noChangeArrowheads="1"/>
              </p:cNvSpPr>
              <p:nvPr/>
            </p:nvSpPr>
            <p:spPr bwMode="auto">
              <a:xfrm>
                <a:off x="401638" y="1138238"/>
                <a:ext cx="69850" cy="74613"/>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702" name="Rectangle 63"/>
              <p:cNvSpPr>
                <a:spLocks noChangeArrowheads="1"/>
              </p:cNvSpPr>
              <p:nvPr/>
            </p:nvSpPr>
            <p:spPr bwMode="auto">
              <a:xfrm>
                <a:off x="658813" y="195263"/>
                <a:ext cx="2862263" cy="21685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703" name="Freeform 64"/>
              <p:cNvSpPr>
                <a:spLocks/>
              </p:cNvSpPr>
              <p:nvPr/>
            </p:nvSpPr>
            <p:spPr bwMode="auto">
              <a:xfrm>
                <a:off x="658813" y="195263"/>
                <a:ext cx="2862263" cy="2168525"/>
              </a:xfrm>
              <a:custGeom>
                <a:avLst/>
                <a:gdLst>
                  <a:gd name="T0" fmla="*/ 2147483647 w 1803"/>
                  <a:gd name="T1" fmla="*/ 0 h 1366"/>
                  <a:gd name="T2" fmla="*/ 2147483647 w 1803"/>
                  <a:gd name="T3" fmla="*/ 2147483647 h 1366"/>
                  <a:gd name="T4" fmla="*/ 0 w 1803"/>
                  <a:gd name="T5" fmla="*/ 2147483647 h 1366"/>
                  <a:gd name="T6" fmla="*/ 2147483647 w 1803"/>
                  <a:gd name="T7" fmla="*/ 0 h 13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03" h="1366">
                    <a:moveTo>
                      <a:pt x="1803" y="0"/>
                    </a:moveTo>
                    <a:lnTo>
                      <a:pt x="1803" y="1366"/>
                    </a:lnTo>
                    <a:lnTo>
                      <a:pt x="0" y="1366"/>
                    </a:lnTo>
                    <a:lnTo>
                      <a:pt x="180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4" name="Freeform 72"/>
              <p:cNvSpPr>
                <a:spLocks/>
              </p:cNvSpPr>
              <p:nvPr/>
            </p:nvSpPr>
            <p:spPr bwMode="auto">
              <a:xfrm>
                <a:off x="2519363" y="1747838"/>
                <a:ext cx="481013" cy="603250"/>
              </a:xfrm>
              <a:custGeom>
                <a:avLst/>
                <a:gdLst>
                  <a:gd name="T0" fmla="*/ 2147483647 w 183"/>
                  <a:gd name="T1" fmla="*/ 2147483647 h 230"/>
                  <a:gd name="T2" fmla="*/ 2147483647 w 183"/>
                  <a:gd name="T3" fmla="*/ 2147483647 h 230"/>
                  <a:gd name="T4" fmla="*/ 2147483647 w 183"/>
                  <a:gd name="T5" fmla="*/ 2147483647 h 230"/>
                  <a:gd name="T6" fmla="*/ 2147483647 w 183"/>
                  <a:gd name="T7" fmla="*/ 2147483647 h 230"/>
                  <a:gd name="T8" fmla="*/ 2147483647 w 183"/>
                  <a:gd name="T9" fmla="*/ 2147483647 h 230"/>
                  <a:gd name="T10" fmla="*/ 2147483647 w 183"/>
                  <a:gd name="T11" fmla="*/ 2147483647 h 230"/>
                  <a:gd name="T12" fmla="*/ 2147483647 w 183"/>
                  <a:gd name="T13" fmla="*/ 2147483647 h 230"/>
                  <a:gd name="T14" fmla="*/ 2147483647 w 183"/>
                  <a:gd name="T15" fmla="*/ 2147483647 h 230"/>
                  <a:gd name="T16" fmla="*/ 2147483647 w 183"/>
                  <a:gd name="T17" fmla="*/ 2147483647 h 2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3" h="230">
                    <a:moveTo>
                      <a:pt x="42" y="11"/>
                    </a:moveTo>
                    <a:cubicBezTo>
                      <a:pt x="62" y="0"/>
                      <a:pt x="87" y="7"/>
                      <a:pt x="99" y="27"/>
                    </a:cubicBezTo>
                    <a:cubicBezTo>
                      <a:pt x="172" y="153"/>
                      <a:pt x="172" y="153"/>
                      <a:pt x="172" y="153"/>
                    </a:cubicBezTo>
                    <a:cubicBezTo>
                      <a:pt x="183" y="173"/>
                      <a:pt x="176" y="198"/>
                      <a:pt x="156" y="210"/>
                    </a:cubicBezTo>
                    <a:cubicBezTo>
                      <a:pt x="141" y="218"/>
                      <a:pt x="141" y="218"/>
                      <a:pt x="141" y="218"/>
                    </a:cubicBezTo>
                    <a:cubicBezTo>
                      <a:pt x="121" y="230"/>
                      <a:pt x="96" y="223"/>
                      <a:pt x="84" y="203"/>
                    </a:cubicBezTo>
                    <a:cubicBezTo>
                      <a:pt x="11" y="77"/>
                      <a:pt x="11" y="77"/>
                      <a:pt x="11" y="77"/>
                    </a:cubicBezTo>
                    <a:cubicBezTo>
                      <a:pt x="0" y="57"/>
                      <a:pt x="7" y="31"/>
                      <a:pt x="27" y="20"/>
                    </a:cubicBezTo>
                    <a:lnTo>
                      <a:pt x="42" y="11"/>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5" name="Freeform 73"/>
              <p:cNvSpPr>
                <a:spLocks/>
              </p:cNvSpPr>
              <p:nvPr/>
            </p:nvSpPr>
            <p:spPr bwMode="auto">
              <a:xfrm>
                <a:off x="2527301" y="1747838"/>
                <a:ext cx="469900" cy="536575"/>
              </a:xfrm>
              <a:custGeom>
                <a:avLst/>
                <a:gdLst>
                  <a:gd name="T0" fmla="*/ 2147483647 w 179"/>
                  <a:gd name="T1" fmla="*/ 2147483647 h 205"/>
                  <a:gd name="T2" fmla="*/ 2147483647 w 179"/>
                  <a:gd name="T3" fmla="*/ 2147483647 h 205"/>
                  <a:gd name="T4" fmla="*/ 2147483647 w 179"/>
                  <a:gd name="T5" fmla="*/ 2147483647 h 205"/>
                  <a:gd name="T6" fmla="*/ 2147483647 w 179"/>
                  <a:gd name="T7" fmla="*/ 2147483647 h 205"/>
                  <a:gd name="T8" fmla="*/ 2147483647 w 179"/>
                  <a:gd name="T9" fmla="*/ 2147483647 h 205"/>
                  <a:gd name="T10" fmla="*/ 2147483647 w 179"/>
                  <a:gd name="T11" fmla="*/ 2147483647 h 205"/>
                  <a:gd name="T12" fmla="*/ 2147483647 w 179"/>
                  <a:gd name="T13" fmla="*/ 2147483647 h 205"/>
                  <a:gd name="T14" fmla="*/ 2147483647 w 179"/>
                  <a:gd name="T15" fmla="*/ 2147483647 h 205"/>
                  <a:gd name="T16" fmla="*/ 2147483647 w 179"/>
                  <a:gd name="T17" fmla="*/ 2147483647 h 2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 h="205">
                    <a:moveTo>
                      <a:pt x="4" y="66"/>
                    </a:moveTo>
                    <a:cubicBezTo>
                      <a:pt x="9" y="64"/>
                      <a:pt x="9" y="64"/>
                      <a:pt x="9" y="64"/>
                    </a:cubicBezTo>
                    <a:cubicBezTo>
                      <a:pt x="38" y="47"/>
                      <a:pt x="105" y="40"/>
                      <a:pt x="122" y="69"/>
                    </a:cubicBezTo>
                    <a:cubicBezTo>
                      <a:pt x="160" y="205"/>
                      <a:pt x="160" y="205"/>
                      <a:pt x="160" y="205"/>
                    </a:cubicBezTo>
                    <a:cubicBezTo>
                      <a:pt x="175" y="192"/>
                      <a:pt x="179" y="170"/>
                      <a:pt x="169" y="153"/>
                    </a:cubicBezTo>
                    <a:cubicBezTo>
                      <a:pt x="96" y="27"/>
                      <a:pt x="96" y="27"/>
                      <a:pt x="96" y="27"/>
                    </a:cubicBezTo>
                    <a:cubicBezTo>
                      <a:pt x="84" y="7"/>
                      <a:pt x="59" y="0"/>
                      <a:pt x="39" y="11"/>
                    </a:cubicBezTo>
                    <a:cubicBezTo>
                      <a:pt x="24" y="20"/>
                      <a:pt x="24" y="20"/>
                      <a:pt x="24" y="20"/>
                    </a:cubicBezTo>
                    <a:cubicBezTo>
                      <a:pt x="7" y="30"/>
                      <a:pt x="0" y="49"/>
                      <a:pt x="4" y="66"/>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6" name="Freeform 74"/>
              <p:cNvSpPr>
                <a:spLocks/>
              </p:cNvSpPr>
              <p:nvPr/>
            </p:nvSpPr>
            <p:spPr bwMode="auto">
              <a:xfrm>
                <a:off x="2747963" y="1612900"/>
                <a:ext cx="482600" cy="606425"/>
              </a:xfrm>
              <a:custGeom>
                <a:avLst/>
                <a:gdLst>
                  <a:gd name="T0" fmla="*/ 2147483647 w 184"/>
                  <a:gd name="T1" fmla="*/ 2147483647 h 231"/>
                  <a:gd name="T2" fmla="*/ 2147483647 w 184"/>
                  <a:gd name="T3" fmla="*/ 2147483647 h 231"/>
                  <a:gd name="T4" fmla="*/ 2147483647 w 184"/>
                  <a:gd name="T5" fmla="*/ 2147483647 h 231"/>
                  <a:gd name="T6" fmla="*/ 2147483647 w 184"/>
                  <a:gd name="T7" fmla="*/ 2147483647 h 231"/>
                  <a:gd name="T8" fmla="*/ 2147483647 w 184"/>
                  <a:gd name="T9" fmla="*/ 2147483647 h 231"/>
                  <a:gd name="T10" fmla="*/ 2147483647 w 184"/>
                  <a:gd name="T11" fmla="*/ 2147483647 h 231"/>
                  <a:gd name="T12" fmla="*/ 2147483647 w 184"/>
                  <a:gd name="T13" fmla="*/ 2147483647 h 231"/>
                  <a:gd name="T14" fmla="*/ 2147483647 w 184"/>
                  <a:gd name="T15" fmla="*/ 2147483647 h 231"/>
                  <a:gd name="T16" fmla="*/ 2147483647 w 184"/>
                  <a:gd name="T17" fmla="*/ 2147483647 h 2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4" h="231">
                    <a:moveTo>
                      <a:pt x="42" y="12"/>
                    </a:moveTo>
                    <a:cubicBezTo>
                      <a:pt x="62" y="0"/>
                      <a:pt x="88" y="7"/>
                      <a:pt x="99" y="27"/>
                    </a:cubicBezTo>
                    <a:cubicBezTo>
                      <a:pt x="172" y="153"/>
                      <a:pt x="172" y="153"/>
                      <a:pt x="172" y="153"/>
                    </a:cubicBezTo>
                    <a:cubicBezTo>
                      <a:pt x="184" y="173"/>
                      <a:pt x="177" y="199"/>
                      <a:pt x="157" y="210"/>
                    </a:cubicBezTo>
                    <a:cubicBezTo>
                      <a:pt x="142" y="219"/>
                      <a:pt x="142" y="219"/>
                      <a:pt x="142" y="219"/>
                    </a:cubicBezTo>
                    <a:cubicBezTo>
                      <a:pt x="122" y="231"/>
                      <a:pt x="96" y="224"/>
                      <a:pt x="85" y="204"/>
                    </a:cubicBezTo>
                    <a:cubicBezTo>
                      <a:pt x="12" y="78"/>
                      <a:pt x="12" y="78"/>
                      <a:pt x="12" y="78"/>
                    </a:cubicBezTo>
                    <a:cubicBezTo>
                      <a:pt x="0" y="58"/>
                      <a:pt x="7" y="32"/>
                      <a:pt x="27" y="20"/>
                    </a:cubicBezTo>
                    <a:lnTo>
                      <a:pt x="42" y="12"/>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7" name="Freeform 75"/>
              <p:cNvSpPr>
                <a:spLocks/>
              </p:cNvSpPr>
              <p:nvPr/>
            </p:nvSpPr>
            <p:spPr bwMode="auto">
              <a:xfrm>
                <a:off x="2755901" y="1612900"/>
                <a:ext cx="469900" cy="538163"/>
              </a:xfrm>
              <a:custGeom>
                <a:avLst/>
                <a:gdLst>
                  <a:gd name="T0" fmla="*/ 2147483647 w 179"/>
                  <a:gd name="T1" fmla="*/ 2147483647 h 205"/>
                  <a:gd name="T2" fmla="*/ 2147483647 w 179"/>
                  <a:gd name="T3" fmla="*/ 2147483647 h 205"/>
                  <a:gd name="T4" fmla="*/ 2147483647 w 179"/>
                  <a:gd name="T5" fmla="*/ 2147483647 h 205"/>
                  <a:gd name="T6" fmla="*/ 2147483647 w 179"/>
                  <a:gd name="T7" fmla="*/ 2147483647 h 205"/>
                  <a:gd name="T8" fmla="*/ 2147483647 w 179"/>
                  <a:gd name="T9" fmla="*/ 2147483647 h 205"/>
                  <a:gd name="T10" fmla="*/ 2147483647 w 179"/>
                  <a:gd name="T11" fmla="*/ 2147483647 h 205"/>
                  <a:gd name="T12" fmla="*/ 2147483647 w 179"/>
                  <a:gd name="T13" fmla="*/ 2147483647 h 205"/>
                  <a:gd name="T14" fmla="*/ 2147483647 w 179"/>
                  <a:gd name="T15" fmla="*/ 2147483647 h 205"/>
                  <a:gd name="T16" fmla="*/ 2147483647 w 179"/>
                  <a:gd name="T17" fmla="*/ 2147483647 h 2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 h="205">
                    <a:moveTo>
                      <a:pt x="5" y="67"/>
                    </a:moveTo>
                    <a:cubicBezTo>
                      <a:pt x="9" y="64"/>
                      <a:pt x="9" y="64"/>
                      <a:pt x="9" y="64"/>
                    </a:cubicBezTo>
                    <a:cubicBezTo>
                      <a:pt x="38" y="47"/>
                      <a:pt x="104" y="41"/>
                      <a:pt x="121" y="70"/>
                    </a:cubicBezTo>
                    <a:cubicBezTo>
                      <a:pt x="161" y="205"/>
                      <a:pt x="161" y="205"/>
                      <a:pt x="161" y="205"/>
                    </a:cubicBezTo>
                    <a:cubicBezTo>
                      <a:pt x="175" y="192"/>
                      <a:pt x="179" y="171"/>
                      <a:pt x="169" y="153"/>
                    </a:cubicBezTo>
                    <a:cubicBezTo>
                      <a:pt x="96" y="27"/>
                      <a:pt x="96" y="27"/>
                      <a:pt x="96" y="27"/>
                    </a:cubicBezTo>
                    <a:cubicBezTo>
                      <a:pt x="85" y="7"/>
                      <a:pt x="59" y="0"/>
                      <a:pt x="39" y="12"/>
                    </a:cubicBezTo>
                    <a:cubicBezTo>
                      <a:pt x="24" y="20"/>
                      <a:pt x="24" y="20"/>
                      <a:pt x="24" y="20"/>
                    </a:cubicBezTo>
                    <a:cubicBezTo>
                      <a:pt x="8" y="30"/>
                      <a:pt x="0" y="49"/>
                      <a:pt x="5" y="67"/>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8" name="Freeform 76"/>
              <p:cNvSpPr>
                <a:spLocks/>
              </p:cNvSpPr>
              <p:nvPr/>
            </p:nvSpPr>
            <p:spPr bwMode="auto">
              <a:xfrm>
                <a:off x="2978151" y="1479550"/>
                <a:ext cx="482600" cy="606425"/>
              </a:xfrm>
              <a:custGeom>
                <a:avLst/>
                <a:gdLst>
                  <a:gd name="T0" fmla="*/ 2147483647 w 184"/>
                  <a:gd name="T1" fmla="*/ 2147483647 h 231"/>
                  <a:gd name="T2" fmla="*/ 2147483647 w 184"/>
                  <a:gd name="T3" fmla="*/ 2147483647 h 231"/>
                  <a:gd name="T4" fmla="*/ 2147483647 w 184"/>
                  <a:gd name="T5" fmla="*/ 2147483647 h 231"/>
                  <a:gd name="T6" fmla="*/ 2147483647 w 184"/>
                  <a:gd name="T7" fmla="*/ 2147483647 h 231"/>
                  <a:gd name="T8" fmla="*/ 2147483647 w 184"/>
                  <a:gd name="T9" fmla="*/ 2147483647 h 231"/>
                  <a:gd name="T10" fmla="*/ 2147483647 w 184"/>
                  <a:gd name="T11" fmla="*/ 2147483647 h 231"/>
                  <a:gd name="T12" fmla="*/ 2147483647 w 184"/>
                  <a:gd name="T13" fmla="*/ 2147483647 h 231"/>
                  <a:gd name="T14" fmla="*/ 2147483647 w 184"/>
                  <a:gd name="T15" fmla="*/ 2147483647 h 231"/>
                  <a:gd name="T16" fmla="*/ 2147483647 w 184"/>
                  <a:gd name="T17" fmla="*/ 2147483647 h 2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4" h="231">
                    <a:moveTo>
                      <a:pt x="42" y="12"/>
                    </a:moveTo>
                    <a:cubicBezTo>
                      <a:pt x="62" y="0"/>
                      <a:pt x="88" y="7"/>
                      <a:pt x="100" y="27"/>
                    </a:cubicBezTo>
                    <a:cubicBezTo>
                      <a:pt x="172" y="153"/>
                      <a:pt x="172" y="153"/>
                      <a:pt x="172" y="153"/>
                    </a:cubicBezTo>
                    <a:cubicBezTo>
                      <a:pt x="184" y="173"/>
                      <a:pt x="177" y="199"/>
                      <a:pt x="157" y="210"/>
                    </a:cubicBezTo>
                    <a:cubicBezTo>
                      <a:pt x="142" y="219"/>
                      <a:pt x="142" y="219"/>
                      <a:pt x="142" y="219"/>
                    </a:cubicBezTo>
                    <a:cubicBezTo>
                      <a:pt x="122" y="231"/>
                      <a:pt x="96" y="224"/>
                      <a:pt x="85" y="204"/>
                    </a:cubicBezTo>
                    <a:cubicBezTo>
                      <a:pt x="12" y="78"/>
                      <a:pt x="12" y="78"/>
                      <a:pt x="12" y="78"/>
                    </a:cubicBezTo>
                    <a:cubicBezTo>
                      <a:pt x="0" y="58"/>
                      <a:pt x="7" y="32"/>
                      <a:pt x="27" y="21"/>
                    </a:cubicBezTo>
                    <a:lnTo>
                      <a:pt x="42" y="12"/>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9" name="Freeform 77"/>
              <p:cNvSpPr>
                <a:spLocks/>
              </p:cNvSpPr>
              <p:nvPr/>
            </p:nvSpPr>
            <p:spPr bwMode="auto">
              <a:xfrm>
                <a:off x="2986088" y="1479550"/>
                <a:ext cx="469900" cy="449263"/>
              </a:xfrm>
              <a:custGeom>
                <a:avLst/>
                <a:gdLst>
                  <a:gd name="T0" fmla="*/ 2147483647 w 179"/>
                  <a:gd name="T1" fmla="*/ 2147483647 h 171"/>
                  <a:gd name="T2" fmla="*/ 2147483647 w 179"/>
                  <a:gd name="T3" fmla="*/ 2147483647 h 171"/>
                  <a:gd name="T4" fmla="*/ 2147483647 w 179"/>
                  <a:gd name="T5" fmla="*/ 2147483647 h 171"/>
                  <a:gd name="T6" fmla="*/ 2147483647 w 179"/>
                  <a:gd name="T7" fmla="*/ 2147483647 h 171"/>
                  <a:gd name="T8" fmla="*/ 2147483647 w 179"/>
                  <a:gd name="T9" fmla="*/ 2147483647 h 171"/>
                  <a:gd name="T10" fmla="*/ 2147483647 w 179"/>
                  <a:gd name="T11" fmla="*/ 2147483647 h 171"/>
                  <a:gd name="T12" fmla="*/ 2147483647 w 179"/>
                  <a:gd name="T13" fmla="*/ 2147483647 h 171"/>
                  <a:gd name="T14" fmla="*/ 2147483647 w 179"/>
                  <a:gd name="T15" fmla="*/ 2147483647 h 17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9" h="171">
                    <a:moveTo>
                      <a:pt x="5" y="67"/>
                    </a:moveTo>
                    <a:cubicBezTo>
                      <a:pt x="10" y="64"/>
                      <a:pt x="10" y="64"/>
                      <a:pt x="10" y="64"/>
                    </a:cubicBezTo>
                    <a:cubicBezTo>
                      <a:pt x="39" y="48"/>
                      <a:pt x="104" y="41"/>
                      <a:pt x="121" y="70"/>
                    </a:cubicBezTo>
                    <a:cubicBezTo>
                      <a:pt x="121" y="70"/>
                      <a:pt x="179" y="171"/>
                      <a:pt x="169" y="153"/>
                    </a:cubicBezTo>
                    <a:cubicBezTo>
                      <a:pt x="97" y="27"/>
                      <a:pt x="97" y="27"/>
                      <a:pt x="97" y="27"/>
                    </a:cubicBezTo>
                    <a:cubicBezTo>
                      <a:pt x="85" y="7"/>
                      <a:pt x="59" y="0"/>
                      <a:pt x="39" y="12"/>
                    </a:cubicBezTo>
                    <a:cubicBezTo>
                      <a:pt x="24" y="21"/>
                      <a:pt x="24" y="21"/>
                      <a:pt x="24" y="21"/>
                    </a:cubicBezTo>
                    <a:cubicBezTo>
                      <a:pt x="8" y="30"/>
                      <a:pt x="0" y="49"/>
                      <a:pt x="5" y="67"/>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0" name="Freeform 78"/>
              <p:cNvSpPr>
                <a:spLocks/>
              </p:cNvSpPr>
              <p:nvPr/>
            </p:nvSpPr>
            <p:spPr bwMode="auto">
              <a:xfrm>
                <a:off x="1990726" y="1390650"/>
                <a:ext cx="693738" cy="954088"/>
              </a:xfrm>
              <a:custGeom>
                <a:avLst/>
                <a:gdLst>
                  <a:gd name="T0" fmla="*/ 2147483647 w 265"/>
                  <a:gd name="T1" fmla="*/ 2147483647 h 364"/>
                  <a:gd name="T2" fmla="*/ 2147483647 w 265"/>
                  <a:gd name="T3" fmla="*/ 2147483647 h 364"/>
                  <a:gd name="T4" fmla="*/ 2147483647 w 265"/>
                  <a:gd name="T5" fmla="*/ 2147483647 h 364"/>
                  <a:gd name="T6" fmla="*/ 2147483647 w 265"/>
                  <a:gd name="T7" fmla="*/ 2147483647 h 364"/>
                  <a:gd name="T8" fmla="*/ 2147483647 w 265"/>
                  <a:gd name="T9" fmla="*/ 2147483647 h 364"/>
                  <a:gd name="T10" fmla="*/ 2147483647 w 265"/>
                  <a:gd name="T11" fmla="*/ 2147483647 h 364"/>
                  <a:gd name="T12" fmla="*/ 2147483647 w 265"/>
                  <a:gd name="T13" fmla="*/ 2147483647 h 364"/>
                  <a:gd name="T14" fmla="*/ 2147483647 w 265"/>
                  <a:gd name="T15" fmla="*/ 2147483647 h 364"/>
                  <a:gd name="T16" fmla="*/ 2147483647 w 265"/>
                  <a:gd name="T17" fmla="*/ 2147483647 h 3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5" h="364">
                    <a:moveTo>
                      <a:pt x="236" y="342"/>
                    </a:moveTo>
                    <a:cubicBezTo>
                      <a:pt x="257" y="330"/>
                      <a:pt x="265" y="302"/>
                      <a:pt x="252" y="281"/>
                    </a:cubicBezTo>
                    <a:cubicBezTo>
                      <a:pt x="107" y="29"/>
                      <a:pt x="107" y="29"/>
                      <a:pt x="107" y="29"/>
                    </a:cubicBezTo>
                    <a:cubicBezTo>
                      <a:pt x="94" y="7"/>
                      <a:pt x="67" y="0"/>
                      <a:pt x="45" y="12"/>
                    </a:cubicBezTo>
                    <a:cubicBezTo>
                      <a:pt x="29" y="22"/>
                      <a:pt x="29" y="22"/>
                      <a:pt x="29" y="22"/>
                    </a:cubicBezTo>
                    <a:cubicBezTo>
                      <a:pt x="8" y="34"/>
                      <a:pt x="0" y="62"/>
                      <a:pt x="13" y="83"/>
                    </a:cubicBezTo>
                    <a:cubicBezTo>
                      <a:pt x="158" y="335"/>
                      <a:pt x="158" y="335"/>
                      <a:pt x="158" y="335"/>
                    </a:cubicBezTo>
                    <a:cubicBezTo>
                      <a:pt x="171" y="357"/>
                      <a:pt x="198" y="364"/>
                      <a:pt x="220" y="352"/>
                    </a:cubicBezTo>
                    <a:lnTo>
                      <a:pt x="236" y="342"/>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1" name="Freeform 79"/>
              <p:cNvSpPr>
                <a:spLocks/>
              </p:cNvSpPr>
              <p:nvPr/>
            </p:nvSpPr>
            <p:spPr bwMode="auto">
              <a:xfrm>
                <a:off x="2000251" y="1393825"/>
                <a:ext cx="690563" cy="717550"/>
              </a:xfrm>
              <a:custGeom>
                <a:avLst/>
                <a:gdLst>
                  <a:gd name="T0" fmla="*/ 2147483647 w 263"/>
                  <a:gd name="T1" fmla="*/ 2147483647 h 274"/>
                  <a:gd name="T2" fmla="*/ 2147483647 w 263"/>
                  <a:gd name="T3" fmla="*/ 2147483647 h 274"/>
                  <a:gd name="T4" fmla="*/ 2147483647 w 263"/>
                  <a:gd name="T5" fmla="*/ 2147483647 h 274"/>
                  <a:gd name="T6" fmla="*/ 2147483647 w 263"/>
                  <a:gd name="T7" fmla="*/ 2147483647 h 274"/>
                  <a:gd name="T8" fmla="*/ 2147483647 w 263"/>
                  <a:gd name="T9" fmla="*/ 2147483647 h 274"/>
                  <a:gd name="T10" fmla="*/ 2147483647 w 263"/>
                  <a:gd name="T11" fmla="*/ 2147483647 h 274"/>
                  <a:gd name="T12" fmla="*/ 2147483647 w 263"/>
                  <a:gd name="T13" fmla="*/ 2147483647 h 274"/>
                  <a:gd name="T14" fmla="*/ 2147483647 w 263"/>
                  <a:gd name="T15" fmla="*/ 2147483647 h 274"/>
                  <a:gd name="T16" fmla="*/ 2147483647 w 263"/>
                  <a:gd name="T17" fmla="*/ 2147483647 h 2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3" h="274">
                    <a:moveTo>
                      <a:pt x="5" y="72"/>
                    </a:moveTo>
                    <a:cubicBezTo>
                      <a:pt x="10" y="69"/>
                      <a:pt x="10" y="69"/>
                      <a:pt x="10" y="69"/>
                    </a:cubicBezTo>
                    <a:cubicBezTo>
                      <a:pt x="41" y="51"/>
                      <a:pt x="81" y="61"/>
                      <a:pt x="99" y="93"/>
                    </a:cubicBezTo>
                    <a:cubicBezTo>
                      <a:pt x="248" y="274"/>
                      <a:pt x="248" y="274"/>
                      <a:pt x="248" y="274"/>
                    </a:cubicBezTo>
                    <a:cubicBezTo>
                      <a:pt x="263" y="260"/>
                      <a:pt x="231" y="250"/>
                      <a:pt x="220" y="231"/>
                    </a:cubicBezTo>
                    <a:cubicBezTo>
                      <a:pt x="103" y="29"/>
                      <a:pt x="103" y="29"/>
                      <a:pt x="103" y="29"/>
                    </a:cubicBezTo>
                    <a:cubicBezTo>
                      <a:pt x="91" y="7"/>
                      <a:pt x="63" y="0"/>
                      <a:pt x="42" y="12"/>
                    </a:cubicBezTo>
                    <a:cubicBezTo>
                      <a:pt x="26" y="22"/>
                      <a:pt x="26" y="22"/>
                      <a:pt x="26" y="22"/>
                    </a:cubicBezTo>
                    <a:cubicBezTo>
                      <a:pt x="8" y="32"/>
                      <a:pt x="0" y="53"/>
                      <a:pt x="5" y="72"/>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2" name="Freeform 80"/>
              <p:cNvSpPr>
                <a:spLocks/>
              </p:cNvSpPr>
              <p:nvPr/>
            </p:nvSpPr>
            <p:spPr bwMode="auto">
              <a:xfrm>
                <a:off x="2035176" y="1439863"/>
                <a:ext cx="261938" cy="260350"/>
              </a:xfrm>
              <a:custGeom>
                <a:avLst/>
                <a:gdLst>
                  <a:gd name="T0" fmla="*/ 2147483647 w 100"/>
                  <a:gd name="T1" fmla="*/ 2147483647 h 99"/>
                  <a:gd name="T2" fmla="*/ 2147483647 w 100"/>
                  <a:gd name="T3" fmla="*/ 2147483647 h 99"/>
                  <a:gd name="T4" fmla="*/ 2147483647 w 100"/>
                  <a:gd name="T5" fmla="*/ 2147483647 h 99"/>
                  <a:gd name="T6" fmla="*/ 2147483647 w 100"/>
                  <a:gd name="T7" fmla="*/ 2147483647 h 99"/>
                  <a:gd name="T8" fmla="*/ 2147483647 w 100"/>
                  <a:gd name="T9" fmla="*/ 2147483647 h 99"/>
                  <a:gd name="T10" fmla="*/ 2147483647 w 100"/>
                  <a:gd name="T11" fmla="*/ 2147483647 h 99"/>
                  <a:gd name="T12" fmla="*/ 2147483647 w 100"/>
                  <a:gd name="T13" fmla="*/ 2147483647 h 99"/>
                  <a:gd name="T14" fmla="*/ 2147483647 w 100"/>
                  <a:gd name="T15" fmla="*/ 2147483647 h 99"/>
                  <a:gd name="T16" fmla="*/ 2147483647 w 100"/>
                  <a:gd name="T17" fmla="*/ 2147483647 h 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0" h="99">
                    <a:moveTo>
                      <a:pt x="77" y="82"/>
                    </a:moveTo>
                    <a:cubicBezTo>
                      <a:pt x="94" y="73"/>
                      <a:pt x="100" y="51"/>
                      <a:pt x="90" y="34"/>
                    </a:cubicBezTo>
                    <a:cubicBezTo>
                      <a:pt x="84" y="23"/>
                      <a:pt x="84" y="23"/>
                      <a:pt x="84" y="23"/>
                    </a:cubicBezTo>
                    <a:cubicBezTo>
                      <a:pt x="74" y="6"/>
                      <a:pt x="52" y="0"/>
                      <a:pt x="36" y="10"/>
                    </a:cubicBezTo>
                    <a:cubicBezTo>
                      <a:pt x="23" y="17"/>
                      <a:pt x="23" y="17"/>
                      <a:pt x="23" y="17"/>
                    </a:cubicBezTo>
                    <a:cubicBezTo>
                      <a:pt x="6" y="27"/>
                      <a:pt x="0" y="48"/>
                      <a:pt x="10" y="65"/>
                    </a:cubicBezTo>
                    <a:cubicBezTo>
                      <a:pt x="17" y="77"/>
                      <a:pt x="17" y="77"/>
                      <a:pt x="17" y="77"/>
                    </a:cubicBezTo>
                    <a:cubicBezTo>
                      <a:pt x="26" y="94"/>
                      <a:pt x="48" y="99"/>
                      <a:pt x="65" y="90"/>
                    </a:cubicBezTo>
                    <a:lnTo>
                      <a:pt x="77" y="82"/>
                    </a:lnTo>
                    <a:close/>
                  </a:path>
                </a:pathLst>
              </a:cu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3" name="Freeform 81"/>
              <p:cNvSpPr>
                <a:spLocks/>
              </p:cNvSpPr>
              <p:nvPr/>
            </p:nvSpPr>
            <p:spPr bwMode="auto">
              <a:xfrm>
                <a:off x="2936876" y="2444750"/>
                <a:ext cx="881063" cy="863600"/>
              </a:xfrm>
              <a:custGeom>
                <a:avLst/>
                <a:gdLst>
                  <a:gd name="T0" fmla="*/ 2147483647 w 555"/>
                  <a:gd name="T1" fmla="*/ 2147483647 h 544"/>
                  <a:gd name="T2" fmla="*/ 2147483647 w 555"/>
                  <a:gd name="T3" fmla="*/ 2147483647 h 544"/>
                  <a:gd name="T4" fmla="*/ 0 w 555"/>
                  <a:gd name="T5" fmla="*/ 2147483647 h 544"/>
                  <a:gd name="T6" fmla="*/ 2147483647 w 555"/>
                  <a:gd name="T7" fmla="*/ 0 h 544"/>
                  <a:gd name="T8" fmla="*/ 2147483647 w 555"/>
                  <a:gd name="T9" fmla="*/ 2147483647 h 5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5" h="544">
                    <a:moveTo>
                      <a:pt x="555" y="337"/>
                    </a:moveTo>
                    <a:lnTo>
                      <a:pt x="195" y="544"/>
                    </a:lnTo>
                    <a:lnTo>
                      <a:pt x="0" y="207"/>
                    </a:lnTo>
                    <a:lnTo>
                      <a:pt x="360" y="0"/>
                    </a:lnTo>
                    <a:lnTo>
                      <a:pt x="555" y="337"/>
                    </a:ln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4" name="Freeform 82"/>
              <p:cNvSpPr>
                <a:spLocks/>
              </p:cNvSpPr>
              <p:nvPr/>
            </p:nvSpPr>
            <p:spPr bwMode="auto">
              <a:xfrm>
                <a:off x="2320926" y="1660525"/>
                <a:ext cx="1376363" cy="1293813"/>
              </a:xfrm>
              <a:custGeom>
                <a:avLst/>
                <a:gdLst>
                  <a:gd name="T0" fmla="*/ 2147483647 w 525"/>
                  <a:gd name="T1" fmla="*/ 2147483647 h 493"/>
                  <a:gd name="T2" fmla="*/ 2147483647 w 525"/>
                  <a:gd name="T3" fmla="*/ 2147483647 h 493"/>
                  <a:gd name="T4" fmla="*/ 2147483647 w 525"/>
                  <a:gd name="T5" fmla="*/ 2147483647 h 493"/>
                  <a:gd name="T6" fmla="*/ 2147483647 w 525"/>
                  <a:gd name="T7" fmla="*/ 2147483647 h 493"/>
                  <a:gd name="T8" fmla="*/ 2147483647 w 525"/>
                  <a:gd name="T9" fmla="*/ 2147483647 h 493"/>
                  <a:gd name="T10" fmla="*/ 2147483647 w 525"/>
                  <a:gd name="T11" fmla="*/ 2147483647 h 493"/>
                  <a:gd name="T12" fmla="*/ 2147483647 w 525"/>
                  <a:gd name="T13" fmla="*/ 2147483647 h 493"/>
                  <a:gd name="T14" fmla="*/ 2147483647 w 525"/>
                  <a:gd name="T15" fmla="*/ 2147483647 h 493"/>
                  <a:gd name="T16" fmla="*/ 2147483647 w 525"/>
                  <a:gd name="T17" fmla="*/ 2147483647 h 4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5" h="493">
                    <a:moveTo>
                      <a:pt x="504" y="219"/>
                    </a:moveTo>
                    <a:cubicBezTo>
                      <a:pt x="525" y="255"/>
                      <a:pt x="517" y="298"/>
                      <a:pt x="487" y="316"/>
                    </a:cubicBezTo>
                    <a:cubicBezTo>
                      <a:pt x="210" y="475"/>
                      <a:pt x="210" y="475"/>
                      <a:pt x="210" y="475"/>
                    </a:cubicBezTo>
                    <a:cubicBezTo>
                      <a:pt x="180" y="493"/>
                      <a:pt x="138" y="478"/>
                      <a:pt x="117" y="442"/>
                    </a:cubicBezTo>
                    <a:cubicBezTo>
                      <a:pt x="21" y="274"/>
                      <a:pt x="21" y="274"/>
                      <a:pt x="21" y="274"/>
                    </a:cubicBezTo>
                    <a:cubicBezTo>
                      <a:pt x="0" y="238"/>
                      <a:pt x="8" y="195"/>
                      <a:pt x="38" y="178"/>
                    </a:cubicBezTo>
                    <a:cubicBezTo>
                      <a:pt x="315" y="18"/>
                      <a:pt x="315" y="18"/>
                      <a:pt x="315" y="18"/>
                    </a:cubicBezTo>
                    <a:cubicBezTo>
                      <a:pt x="345" y="0"/>
                      <a:pt x="387" y="15"/>
                      <a:pt x="407" y="51"/>
                    </a:cubicBezTo>
                    <a:lnTo>
                      <a:pt x="504" y="219"/>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5" name="Freeform 83"/>
              <p:cNvSpPr>
                <a:spLocks/>
              </p:cNvSpPr>
              <p:nvPr/>
            </p:nvSpPr>
            <p:spPr bwMode="auto">
              <a:xfrm>
                <a:off x="2949576" y="2525713"/>
                <a:ext cx="841375" cy="633413"/>
              </a:xfrm>
              <a:custGeom>
                <a:avLst/>
                <a:gdLst>
                  <a:gd name="T0" fmla="*/ 2147483647 w 530"/>
                  <a:gd name="T1" fmla="*/ 2147483647 h 399"/>
                  <a:gd name="T2" fmla="*/ 2147483647 w 530"/>
                  <a:gd name="T3" fmla="*/ 2147483647 h 399"/>
                  <a:gd name="T4" fmla="*/ 0 w 530"/>
                  <a:gd name="T5" fmla="*/ 2147483647 h 399"/>
                  <a:gd name="T6" fmla="*/ 2147483647 w 530"/>
                  <a:gd name="T7" fmla="*/ 0 h 399"/>
                  <a:gd name="T8" fmla="*/ 2147483647 w 530"/>
                  <a:gd name="T9" fmla="*/ 2147483647 h 3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0" h="399">
                    <a:moveTo>
                      <a:pt x="530" y="139"/>
                    </a:moveTo>
                    <a:lnTo>
                      <a:pt x="81" y="399"/>
                    </a:lnTo>
                    <a:lnTo>
                      <a:pt x="0" y="260"/>
                    </a:lnTo>
                    <a:lnTo>
                      <a:pt x="451" y="0"/>
                    </a:lnTo>
                    <a:lnTo>
                      <a:pt x="530" y="139"/>
                    </a:lnTo>
                    <a:close/>
                  </a:path>
                </a:pathLst>
              </a:custGeom>
              <a:solidFill>
                <a:srgbClr val="FEFA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6" name="Freeform 84"/>
              <p:cNvSpPr>
                <a:spLocks/>
              </p:cNvSpPr>
              <p:nvPr/>
            </p:nvSpPr>
            <p:spPr bwMode="auto">
              <a:xfrm>
                <a:off x="3657601" y="2525713"/>
                <a:ext cx="133350" cy="293688"/>
              </a:xfrm>
              <a:custGeom>
                <a:avLst/>
                <a:gdLst>
                  <a:gd name="T0" fmla="*/ 2147483647 w 84"/>
                  <a:gd name="T1" fmla="*/ 2147483647 h 185"/>
                  <a:gd name="T2" fmla="*/ 0 w 84"/>
                  <a:gd name="T3" fmla="*/ 2147483647 h 185"/>
                  <a:gd name="T4" fmla="*/ 0 w 84"/>
                  <a:gd name="T5" fmla="*/ 0 h 185"/>
                  <a:gd name="T6" fmla="*/ 2147483647 w 84"/>
                  <a:gd name="T7" fmla="*/ 0 h 185"/>
                  <a:gd name="T8" fmla="*/ 2147483647 w 84"/>
                  <a:gd name="T9" fmla="*/ 2147483647 h 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185">
                    <a:moveTo>
                      <a:pt x="84" y="139"/>
                    </a:moveTo>
                    <a:lnTo>
                      <a:pt x="0" y="185"/>
                    </a:lnTo>
                    <a:lnTo>
                      <a:pt x="0" y="0"/>
                    </a:lnTo>
                    <a:lnTo>
                      <a:pt x="5" y="0"/>
                    </a:lnTo>
                    <a:lnTo>
                      <a:pt x="84" y="139"/>
                    </a:lnTo>
                    <a:close/>
                  </a:path>
                </a:pathLst>
              </a:custGeom>
              <a:solidFill>
                <a:srgbClr val="BFBC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7" name="Freeform 85"/>
              <p:cNvSpPr>
                <a:spLocks/>
              </p:cNvSpPr>
              <p:nvPr/>
            </p:nvSpPr>
            <p:spPr bwMode="auto">
              <a:xfrm>
                <a:off x="3000376" y="2701925"/>
                <a:ext cx="1381125" cy="915988"/>
              </a:xfrm>
              <a:custGeom>
                <a:avLst/>
                <a:gdLst>
                  <a:gd name="T0" fmla="*/ 2147483647 w 870"/>
                  <a:gd name="T1" fmla="*/ 2147483647 h 577"/>
                  <a:gd name="T2" fmla="*/ 2147483647 w 870"/>
                  <a:gd name="T3" fmla="*/ 2147483647 h 577"/>
                  <a:gd name="T4" fmla="*/ 0 w 870"/>
                  <a:gd name="T5" fmla="*/ 2147483647 h 577"/>
                  <a:gd name="T6" fmla="*/ 2147483647 w 870"/>
                  <a:gd name="T7" fmla="*/ 0 h 577"/>
                  <a:gd name="T8" fmla="*/ 2147483647 w 870"/>
                  <a:gd name="T9" fmla="*/ 2147483647 h 5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0" h="577">
                    <a:moveTo>
                      <a:pt x="870" y="577"/>
                    </a:moveTo>
                    <a:lnTo>
                      <a:pt x="150" y="577"/>
                    </a:lnTo>
                    <a:lnTo>
                      <a:pt x="0" y="316"/>
                    </a:lnTo>
                    <a:lnTo>
                      <a:pt x="548" y="0"/>
                    </a:lnTo>
                    <a:lnTo>
                      <a:pt x="870" y="577"/>
                    </a:lnTo>
                    <a:close/>
                  </a:path>
                </a:pathLst>
              </a:custGeom>
              <a:solidFill>
                <a:srgbClr val="473F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8" name="Freeform 86"/>
              <p:cNvSpPr>
                <a:spLocks/>
              </p:cNvSpPr>
              <p:nvPr/>
            </p:nvSpPr>
            <p:spPr bwMode="auto">
              <a:xfrm>
                <a:off x="3657601" y="2701925"/>
                <a:ext cx="723900" cy="915988"/>
              </a:xfrm>
              <a:custGeom>
                <a:avLst/>
                <a:gdLst>
                  <a:gd name="T0" fmla="*/ 2147483647 w 456"/>
                  <a:gd name="T1" fmla="*/ 2147483647 h 577"/>
                  <a:gd name="T2" fmla="*/ 0 w 456"/>
                  <a:gd name="T3" fmla="*/ 2147483647 h 577"/>
                  <a:gd name="T4" fmla="*/ 0 w 456"/>
                  <a:gd name="T5" fmla="*/ 2147483647 h 577"/>
                  <a:gd name="T6" fmla="*/ 2147483647 w 456"/>
                  <a:gd name="T7" fmla="*/ 0 h 577"/>
                  <a:gd name="T8" fmla="*/ 2147483647 w 456"/>
                  <a:gd name="T9" fmla="*/ 2147483647 h 5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577">
                    <a:moveTo>
                      <a:pt x="456" y="577"/>
                    </a:moveTo>
                    <a:lnTo>
                      <a:pt x="0" y="577"/>
                    </a:lnTo>
                    <a:lnTo>
                      <a:pt x="0" y="74"/>
                    </a:lnTo>
                    <a:lnTo>
                      <a:pt x="134" y="0"/>
                    </a:lnTo>
                    <a:lnTo>
                      <a:pt x="456" y="577"/>
                    </a:lnTo>
                    <a:close/>
                  </a:path>
                </a:pathLst>
              </a:custGeom>
              <a:solidFill>
                <a:srgbClr val="352F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9" name="Freeform 87"/>
              <p:cNvSpPr>
                <a:spLocks/>
              </p:cNvSpPr>
              <p:nvPr/>
            </p:nvSpPr>
            <p:spPr bwMode="auto">
              <a:xfrm>
                <a:off x="3549651" y="2616200"/>
                <a:ext cx="173038" cy="169863"/>
              </a:xfrm>
              <a:custGeom>
                <a:avLst/>
                <a:gdLst>
                  <a:gd name="T0" fmla="*/ 2147483647 w 66"/>
                  <a:gd name="T1" fmla="*/ 2147483647 h 65"/>
                  <a:gd name="T2" fmla="*/ 2147483647 w 66"/>
                  <a:gd name="T3" fmla="*/ 2147483647 h 65"/>
                  <a:gd name="T4" fmla="*/ 2147483647 w 66"/>
                  <a:gd name="T5" fmla="*/ 2147483647 h 65"/>
                  <a:gd name="T6" fmla="*/ 2147483647 w 66"/>
                  <a:gd name="T7" fmla="*/ 2147483647 h 65"/>
                  <a:gd name="T8" fmla="*/ 2147483647 w 66"/>
                  <a:gd name="T9" fmla="*/ 2147483647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65">
                    <a:moveTo>
                      <a:pt x="58" y="18"/>
                    </a:moveTo>
                    <a:cubicBezTo>
                      <a:pt x="66" y="32"/>
                      <a:pt x="61" y="49"/>
                      <a:pt x="47" y="57"/>
                    </a:cubicBezTo>
                    <a:cubicBezTo>
                      <a:pt x="34" y="65"/>
                      <a:pt x="16" y="61"/>
                      <a:pt x="8" y="47"/>
                    </a:cubicBezTo>
                    <a:cubicBezTo>
                      <a:pt x="0" y="33"/>
                      <a:pt x="5" y="16"/>
                      <a:pt x="19" y="8"/>
                    </a:cubicBezTo>
                    <a:cubicBezTo>
                      <a:pt x="32" y="0"/>
                      <a:pt x="50" y="4"/>
                      <a:pt x="58" y="18"/>
                    </a:cubicBezTo>
                    <a:close/>
                  </a:path>
                </a:pathLst>
              </a:custGeom>
              <a:solidFill>
                <a:srgbClr val="F9E5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20" name="Freeform 88"/>
              <p:cNvSpPr>
                <a:spLocks/>
              </p:cNvSpPr>
              <p:nvPr/>
            </p:nvSpPr>
            <p:spPr bwMode="auto">
              <a:xfrm>
                <a:off x="0" y="1663700"/>
                <a:ext cx="592138" cy="354013"/>
              </a:xfrm>
              <a:custGeom>
                <a:avLst/>
                <a:gdLst>
                  <a:gd name="T0" fmla="*/ 2147483647 w 226"/>
                  <a:gd name="T1" fmla="*/ 2147483647 h 135"/>
                  <a:gd name="T2" fmla="*/ 2147483647 w 226"/>
                  <a:gd name="T3" fmla="*/ 2147483647 h 135"/>
                  <a:gd name="T4" fmla="*/ 2147483647 w 226"/>
                  <a:gd name="T5" fmla="*/ 2147483647 h 135"/>
                  <a:gd name="T6" fmla="*/ 2147483647 w 226"/>
                  <a:gd name="T7" fmla="*/ 2147483647 h 135"/>
                  <a:gd name="T8" fmla="*/ 2147483647 w 226"/>
                  <a:gd name="T9" fmla="*/ 2147483647 h 135"/>
                  <a:gd name="T10" fmla="*/ 2147483647 w 226"/>
                  <a:gd name="T11" fmla="*/ 2147483647 h 135"/>
                  <a:gd name="T12" fmla="*/ 2147483647 w 226"/>
                  <a:gd name="T13" fmla="*/ 2147483647 h 135"/>
                  <a:gd name="T14" fmla="*/ 2147483647 w 226"/>
                  <a:gd name="T15" fmla="*/ 2147483647 h 135"/>
                  <a:gd name="T16" fmla="*/ 2147483647 w 226"/>
                  <a:gd name="T17" fmla="*/ 2147483647 h 1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6" h="135">
                    <a:moveTo>
                      <a:pt x="8" y="100"/>
                    </a:moveTo>
                    <a:cubicBezTo>
                      <a:pt x="13" y="122"/>
                      <a:pt x="34" y="135"/>
                      <a:pt x="56" y="130"/>
                    </a:cubicBezTo>
                    <a:cubicBezTo>
                      <a:pt x="191" y="99"/>
                      <a:pt x="191" y="99"/>
                      <a:pt x="191" y="99"/>
                    </a:cubicBezTo>
                    <a:cubicBezTo>
                      <a:pt x="212" y="94"/>
                      <a:pt x="226" y="73"/>
                      <a:pt x="221" y="51"/>
                    </a:cubicBezTo>
                    <a:cubicBezTo>
                      <a:pt x="217" y="35"/>
                      <a:pt x="217" y="35"/>
                      <a:pt x="217" y="35"/>
                    </a:cubicBezTo>
                    <a:cubicBezTo>
                      <a:pt x="212" y="14"/>
                      <a:pt x="191" y="0"/>
                      <a:pt x="169" y="5"/>
                    </a:cubicBezTo>
                    <a:cubicBezTo>
                      <a:pt x="34" y="36"/>
                      <a:pt x="34" y="36"/>
                      <a:pt x="34" y="36"/>
                    </a:cubicBezTo>
                    <a:cubicBezTo>
                      <a:pt x="13" y="41"/>
                      <a:pt x="0" y="63"/>
                      <a:pt x="4" y="84"/>
                    </a:cubicBezTo>
                    <a:lnTo>
                      <a:pt x="8" y="100"/>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21" name="Freeform 89"/>
              <p:cNvSpPr>
                <a:spLocks/>
              </p:cNvSpPr>
              <p:nvPr/>
            </p:nvSpPr>
            <p:spPr bwMode="auto">
              <a:xfrm>
                <a:off x="330201" y="1697038"/>
                <a:ext cx="217488" cy="220663"/>
              </a:xfrm>
              <a:custGeom>
                <a:avLst/>
                <a:gdLst>
                  <a:gd name="T0" fmla="*/ 2147483647 w 83"/>
                  <a:gd name="T1" fmla="*/ 2147483647 h 84"/>
                  <a:gd name="T2" fmla="*/ 2147483647 w 83"/>
                  <a:gd name="T3" fmla="*/ 2147483647 h 84"/>
                  <a:gd name="T4" fmla="*/ 2147483647 w 83"/>
                  <a:gd name="T5" fmla="*/ 2147483647 h 84"/>
                  <a:gd name="T6" fmla="*/ 2147483647 w 83"/>
                  <a:gd name="T7" fmla="*/ 2147483647 h 84"/>
                  <a:gd name="T8" fmla="*/ 2147483647 w 83"/>
                  <a:gd name="T9" fmla="*/ 2147483647 h 84"/>
                  <a:gd name="T10" fmla="*/ 2147483647 w 83"/>
                  <a:gd name="T11" fmla="*/ 2147483647 h 84"/>
                  <a:gd name="T12" fmla="*/ 2147483647 w 83"/>
                  <a:gd name="T13" fmla="*/ 2147483647 h 84"/>
                  <a:gd name="T14" fmla="*/ 2147483647 w 83"/>
                  <a:gd name="T15" fmla="*/ 2147483647 h 84"/>
                  <a:gd name="T16" fmla="*/ 2147483647 w 83"/>
                  <a:gd name="T17" fmla="*/ 2147483647 h 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 h="84">
                    <a:moveTo>
                      <a:pt x="7" y="57"/>
                    </a:moveTo>
                    <a:cubicBezTo>
                      <a:pt x="11" y="73"/>
                      <a:pt x="27" y="84"/>
                      <a:pt x="44" y="80"/>
                    </a:cubicBezTo>
                    <a:cubicBezTo>
                      <a:pt x="55" y="77"/>
                      <a:pt x="55" y="77"/>
                      <a:pt x="55" y="77"/>
                    </a:cubicBezTo>
                    <a:cubicBezTo>
                      <a:pt x="72" y="73"/>
                      <a:pt x="83" y="57"/>
                      <a:pt x="79" y="40"/>
                    </a:cubicBezTo>
                    <a:cubicBezTo>
                      <a:pt x="76" y="27"/>
                      <a:pt x="76" y="27"/>
                      <a:pt x="76" y="27"/>
                    </a:cubicBezTo>
                    <a:cubicBezTo>
                      <a:pt x="72" y="11"/>
                      <a:pt x="55" y="0"/>
                      <a:pt x="39" y="4"/>
                    </a:cubicBezTo>
                    <a:cubicBezTo>
                      <a:pt x="27" y="7"/>
                      <a:pt x="27" y="7"/>
                      <a:pt x="27" y="7"/>
                    </a:cubicBezTo>
                    <a:cubicBezTo>
                      <a:pt x="10" y="11"/>
                      <a:pt x="0" y="27"/>
                      <a:pt x="4" y="44"/>
                    </a:cubicBezTo>
                    <a:lnTo>
                      <a:pt x="7" y="57"/>
                    </a:lnTo>
                    <a:close/>
                  </a:path>
                </a:pathLst>
              </a:cu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grpSp>
        <p:grpSp>
          <p:nvGrpSpPr>
            <p:cNvPr id="28683" name="组合 33"/>
            <p:cNvGrpSpPr>
              <a:grpSpLocks/>
            </p:cNvGrpSpPr>
            <p:nvPr/>
          </p:nvGrpSpPr>
          <p:grpSpPr bwMode="auto">
            <a:xfrm>
              <a:off x="2063154" y="659842"/>
              <a:ext cx="773981" cy="773981"/>
              <a:chOff x="0" y="0"/>
              <a:chExt cx="773981" cy="773981"/>
            </a:xfrm>
          </p:grpSpPr>
          <p:sp>
            <p:nvSpPr>
              <p:cNvPr id="28687" name="椭圆 41"/>
              <p:cNvSpPr>
                <a:spLocks noChangeArrowheads="1"/>
              </p:cNvSpPr>
              <p:nvPr/>
            </p:nvSpPr>
            <p:spPr bwMode="auto">
              <a:xfrm>
                <a:off x="0" y="0"/>
                <a:ext cx="773981" cy="773981"/>
              </a:xfrm>
              <a:prstGeom prst="ellipse">
                <a:avLst/>
              </a:pr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pic>
            <p:nvPicPr>
              <p:cNvPr id="28688" name="组合 4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08" y="195814"/>
                <a:ext cx="414110" cy="40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84" name="组合 36"/>
            <p:cNvGrpSpPr>
              <a:grpSpLocks/>
            </p:cNvGrpSpPr>
            <p:nvPr/>
          </p:nvGrpSpPr>
          <p:grpSpPr bwMode="auto">
            <a:xfrm>
              <a:off x="1012182" y="1187100"/>
              <a:ext cx="773981" cy="773981"/>
              <a:chOff x="0" y="0"/>
              <a:chExt cx="773981" cy="773981"/>
            </a:xfrm>
          </p:grpSpPr>
          <p:sp>
            <p:nvSpPr>
              <p:cNvPr id="28685" name="椭圆 39"/>
              <p:cNvSpPr>
                <a:spLocks noChangeArrowheads="1"/>
              </p:cNvSpPr>
              <p:nvPr/>
            </p:nvSpPr>
            <p:spPr bwMode="auto">
              <a:xfrm>
                <a:off x="0" y="0"/>
                <a:ext cx="773981" cy="773981"/>
              </a:xfrm>
              <a:prstGeom prst="ellipse">
                <a:avLst/>
              </a:prstGeom>
              <a:solidFill>
                <a:srgbClr val="C200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sp>
            <p:nvSpPr>
              <p:cNvPr id="28686" name="Freeform 363"/>
              <p:cNvSpPr>
                <a:spLocks/>
              </p:cNvSpPr>
              <p:nvPr/>
            </p:nvSpPr>
            <p:spPr bwMode="auto">
              <a:xfrm rot="-1586594">
                <a:off x="170193" y="225670"/>
                <a:ext cx="433592" cy="312712"/>
              </a:xfrm>
              <a:custGeom>
                <a:avLst/>
                <a:gdLst>
                  <a:gd name="T0" fmla="*/ 2147483647 w 291"/>
                  <a:gd name="T1" fmla="*/ 2147483647 h 210"/>
                  <a:gd name="T2" fmla="*/ 2147483647 w 291"/>
                  <a:gd name="T3" fmla="*/ 2147483647 h 210"/>
                  <a:gd name="T4" fmla="*/ 2147483647 w 291"/>
                  <a:gd name="T5" fmla="*/ 0 h 210"/>
                  <a:gd name="T6" fmla="*/ 2147483647 w 291"/>
                  <a:gd name="T7" fmla="*/ 2147483647 h 210"/>
                  <a:gd name="T8" fmla="*/ 2147483647 w 291"/>
                  <a:gd name="T9" fmla="*/ 2147483647 h 210"/>
                  <a:gd name="T10" fmla="*/ 2147483647 w 291"/>
                  <a:gd name="T11" fmla="*/ 2147483647 h 210"/>
                  <a:gd name="T12" fmla="*/ 2147483647 w 291"/>
                  <a:gd name="T13" fmla="*/ 2147483647 h 210"/>
                  <a:gd name="T14" fmla="*/ 2147483647 w 291"/>
                  <a:gd name="T15" fmla="*/ 2147483647 h 210"/>
                  <a:gd name="T16" fmla="*/ 2147483647 w 291"/>
                  <a:gd name="T17" fmla="*/ 2147483647 h 210"/>
                  <a:gd name="T18" fmla="*/ 2147483647 w 291"/>
                  <a:gd name="T19" fmla="*/ 2147483647 h 210"/>
                  <a:gd name="T20" fmla="*/ 2147483647 w 291"/>
                  <a:gd name="T21" fmla="*/ 2147483647 h 210"/>
                  <a:gd name="T22" fmla="*/ 2147483647 w 291"/>
                  <a:gd name="T23" fmla="*/ 2147483647 h 210"/>
                  <a:gd name="T24" fmla="*/ 2147483647 w 291"/>
                  <a:gd name="T25" fmla="*/ 2147483647 h 210"/>
                  <a:gd name="T26" fmla="*/ 2147483647 w 291"/>
                  <a:gd name="T27" fmla="*/ 2147483647 h 210"/>
                  <a:gd name="T28" fmla="*/ 2147483647 w 291"/>
                  <a:gd name="T29" fmla="*/ 2147483647 h 210"/>
                  <a:gd name="T30" fmla="*/ 2147483647 w 291"/>
                  <a:gd name="T31" fmla="*/ 2147483647 h 210"/>
                  <a:gd name="T32" fmla="*/ 2147483647 w 291"/>
                  <a:gd name="T33" fmla="*/ 2147483647 h 210"/>
                  <a:gd name="T34" fmla="*/ 2147483647 w 291"/>
                  <a:gd name="T35" fmla="*/ 2147483647 h 210"/>
                  <a:gd name="T36" fmla="*/ 2147483647 w 291"/>
                  <a:gd name="T37" fmla="*/ 2147483647 h 210"/>
                  <a:gd name="T38" fmla="*/ 2147483647 w 291"/>
                  <a:gd name="T39" fmla="*/ 2147483647 h 210"/>
                  <a:gd name="T40" fmla="*/ 2147483647 w 291"/>
                  <a:gd name="T41" fmla="*/ 2147483647 h 210"/>
                  <a:gd name="T42" fmla="*/ 2147483647 w 291"/>
                  <a:gd name="T43" fmla="*/ 2147483647 h 210"/>
                  <a:gd name="T44" fmla="*/ 2147483647 w 291"/>
                  <a:gd name="T45" fmla="*/ 2147483647 h 210"/>
                  <a:gd name="T46" fmla="*/ 2147483647 w 291"/>
                  <a:gd name="T47" fmla="*/ 2147483647 h 210"/>
                  <a:gd name="T48" fmla="*/ 2147483647 w 291"/>
                  <a:gd name="T49" fmla="*/ 2147483647 h 210"/>
                  <a:gd name="T50" fmla="*/ 2147483647 w 291"/>
                  <a:gd name="T51" fmla="*/ 2147483647 h 210"/>
                  <a:gd name="T52" fmla="*/ 2147483647 w 291"/>
                  <a:gd name="T53" fmla="*/ 2147483647 h 210"/>
                  <a:gd name="T54" fmla="*/ 2147483647 w 291"/>
                  <a:gd name="T55" fmla="*/ 2147483647 h 210"/>
                  <a:gd name="T56" fmla="*/ 2147483647 w 291"/>
                  <a:gd name="T57" fmla="*/ 2147483647 h 2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91" h="210">
                    <a:moveTo>
                      <a:pt x="287" y="75"/>
                    </a:moveTo>
                    <a:cubicBezTo>
                      <a:pt x="275" y="61"/>
                      <a:pt x="230" y="24"/>
                      <a:pt x="230" y="24"/>
                    </a:cubicBezTo>
                    <a:cubicBezTo>
                      <a:pt x="223" y="0"/>
                      <a:pt x="223" y="0"/>
                      <a:pt x="223" y="0"/>
                    </a:cubicBezTo>
                    <a:cubicBezTo>
                      <a:pt x="173" y="63"/>
                      <a:pt x="173" y="63"/>
                      <a:pt x="173" y="63"/>
                    </a:cubicBezTo>
                    <a:cubicBezTo>
                      <a:pt x="35" y="63"/>
                      <a:pt x="35" y="63"/>
                      <a:pt x="35" y="63"/>
                    </a:cubicBezTo>
                    <a:cubicBezTo>
                      <a:pt x="35" y="63"/>
                      <a:pt x="34" y="63"/>
                      <a:pt x="34" y="63"/>
                    </a:cubicBezTo>
                    <a:cubicBezTo>
                      <a:pt x="33" y="63"/>
                      <a:pt x="33" y="63"/>
                      <a:pt x="33" y="63"/>
                    </a:cubicBezTo>
                    <a:cubicBezTo>
                      <a:pt x="33" y="63"/>
                      <a:pt x="33" y="63"/>
                      <a:pt x="33" y="63"/>
                    </a:cubicBezTo>
                    <a:cubicBezTo>
                      <a:pt x="30" y="64"/>
                      <a:pt x="28" y="65"/>
                      <a:pt x="26" y="68"/>
                    </a:cubicBezTo>
                    <a:cubicBezTo>
                      <a:pt x="3" y="104"/>
                      <a:pt x="3" y="104"/>
                      <a:pt x="3" y="104"/>
                    </a:cubicBezTo>
                    <a:cubicBezTo>
                      <a:pt x="0" y="109"/>
                      <a:pt x="2" y="115"/>
                      <a:pt x="6" y="118"/>
                    </a:cubicBezTo>
                    <a:cubicBezTo>
                      <a:pt x="8" y="119"/>
                      <a:pt x="10" y="119"/>
                      <a:pt x="11" y="119"/>
                    </a:cubicBezTo>
                    <a:cubicBezTo>
                      <a:pt x="15" y="119"/>
                      <a:pt x="18" y="118"/>
                      <a:pt x="20" y="115"/>
                    </a:cubicBezTo>
                    <a:cubicBezTo>
                      <a:pt x="33" y="94"/>
                      <a:pt x="33" y="94"/>
                      <a:pt x="33" y="94"/>
                    </a:cubicBezTo>
                    <a:cubicBezTo>
                      <a:pt x="33" y="132"/>
                      <a:pt x="33" y="132"/>
                      <a:pt x="33" y="132"/>
                    </a:cubicBezTo>
                    <a:cubicBezTo>
                      <a:pt x="33" y="132"/>
                      <a:pt x="33" y="132"/>
                      <a:pt x="33" y="132"/>
                    </a:cubicBezTo>
                    <a:cubicBezTo>
                      <a:pt x="33" y="198"/>
                      <a:pt x="33" y="198"/>
                      <a:pt x="33" y="198"/>
                    </a:cubicBezTo>
                    <a:cubicBezTo>
                      <a:pt x="33" y="205"/>
                      <a:pt x="38" y="210"/>
                      <a:pt x="45" y="210"/>
                    </a:cubicBezTo>
                    <a:cubicBezTo>
                      <a:pt x="51" y="210"/>
                      <a:pt x="57" y="205"/>
                      <a:pt x="57" y="198"/>
                    </a:cubicBezTo>
                    <a:cubicBezTo>
                      <a:pt x="57" y="134"/>
                      <a:pt x="57" y="134"/>
                      <a:pt x="57" y="134"/>
                    </a:cubicBezTo>
                    <a:cubicBezTo>
                      <a:pt x="192" y="146"/>
                      <a:pt x="192" y="146"/>
                      <a:pt x="192" y="146"/>
                    </a:cubicBezTo>
                    <a:cubicBezTo>
                      <a:pt x="192" y="198"/>
                      <a:pt x="192" y="198"/>
                      <a:pt x="192" y="198"/>
                    </a:cubicBezTo>
                    <a:cubicBezTo>
                      <a:pt x="192" y="205"/>
                      <a:pt x="197" y="210"/>
                      <a:pt x="204" y="210"/>
                    </a:cubicBezTo>
                    <a:cubicBezTo>
                      <a:pt x="210" y="210"/>
                      <a:pt x="216" y="205"/>
                      <a:pt x="216" y="198"/>
                    </a:cubicBezTo>
                    <a:cubicBezTo>
                      <a:pt x="216" y="148"/>
                      <a:pt x="216" y="148"/>
                      <a:pt x="216" y="148"/>
                    </a:cubicBezTo>
                    <a:cubicBezTo>
                      <a:pt x="216" y="125"/>
                      <a:pt x="216" y="125"/>
                      <a:pt x="216" y="125"/>
                    </a:cubicBezTo>
                    <a:cubicBezTo>
                      <a:pt x="216" y="90"/>
                      <a:pt x="216" y="90"/>
                      <a:pt x="216" y="90"/>
                    </a:cubicBezTo>
                    <a:cubicBezTo>
                      <a:pt x="288" y="85"/>
                      <a:pt x="288" y="85"/>
                      <a:pt x="288" y="85"/>
                    </a:cubicBezTo>
                    <a:cubicBezTo>
                      <a:pt x="288" y="83"/>
                      <a:pt x="291" y="80"/>
                      <a:pt x="287" y="7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grpSp>
      </p:grpSp>
      <p:sp>
        <p:nvSpPr>
          <p:cNvPr id="28676" name="椭圆 87"/>
          <p:cNvSpPr>
            <a:spLocks noChangeArrowheads="1"/>
          </p:cNvSpPr>
          <p:nvPr/>
        </p:nvSpPr>
        <p:spPr bwMode="auto">
          <a:xfrm>
            <a:off x="2952751" y="3117851"/>
            <a:ext cx="812800" cy="812800"/>
          </a:xfrm>
          <a:prstGeom prst="ellipse">
            <a:avLst/>
          </a:pr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sp>
        <p:nvSpPr>
          <p:cNvPr id="28677" name="Freeform 208"/>
          <p:cNvSpPr>
            <a:spLocks noEditPoints="1"/>
          </p:cNvSpPr>
          <p:nvPr/>
        </p:nvSpPr>
        <p:spPr bwMode="auto">
          <a:xfrm>
            <a:off x="3187700" y="3317875"/>
            <a:ext cx="338139" cy="388939"/>
          </a:xfrm>
          <a:custGeom>
            <a:avLst/>
            <a:gdLst>
              <a:gd name="T0" fmla="*/ 2147483647 w 252"/>
              <a:gd name="T1" fmla="*/ 2147483647 h 288"/>
              <a:gd name="T2" fmla="*/ 2147483647 w 252"/>
              <a:gd name="T3" fmla="*/ 2147483647 h 288"/>
              <a:gd name="T4" fmla="*/ 2147483647 w 252"/>
              <a:gd name="T5" fmla="*/ 2147483647 h 288"/>
              <a:gd name="T6" fmla="*/ 2147483647 w 252"/>
              <a:gd name="T7" fmla="*/ 2147483647 h 288"/>
              <a:gd name="T8" fmla="*/ 2147483647 w 252"/>
              <a:gd name="T9" fmla="*/ 2147483647 h 288"/>
              <a:gd name="T10" fmla="*/ 2147483647 w 252"/>
              <a:gd name="T11" fmla="*/ 0 h 288"/>
              <a:gd name="T12" fmla="*/ 2147483647 w 252"/>
              <a:gd name="T13" fmla="*/ 2147483647 h 288"/>
              <a:gd name="T14" fmla="*/ 2147483647 w 252"/>
              <a:gd name="T15" fmla="*/ 2147483647 h 288"/>
              <a:gd name="T16" fmla="*/ 2147483647 w 252"/>
              <a:gd name="T17" fmla="*/ 2147483647 h 288"/>
              <a:gd name="T18" fmla="*/ 2147483647 w 252"/>
              <a:gd name="T19" fmla="*/ 2147483647 h 288"/>
              <a:gd name="T20" fmla="*/ 2147483647 w 252"/>
              <a:gd name="T21" fmla="*/ 2147483647 h 288"/>
              <a:gd name="T22" fmla="*/ 0 w 252"/>
              <a:gd name="T23" fmla="*/ 2147483647 h 288"/>
              <a:gd name="T24" fmla="*/ 2147483647 w 252"/>
              <a:gd name="T25" fmla="*/ 2147483647 h 288"/>
              <a:gd name="T26" fmla="*/ 2147483647 w 252"/>
              <a:gd name="T27" fmla="*/ 2147483647 h 288"/>
              <a:gd name="T28" fmla="*/ 2147483647 w 252"/>
              <a:gd name="T29" fmla="*/ 2147483647 h 288"/>
              <a:gd name="T30" fmla="*/ 2147483647 w 252"/>
              <a:gd name="T31" fmla="*/ 2147483647 h 288"/>
              <a:gd name="T32" fmla="*/ 2147483647 w 252"/>
              <a:gd name="T33" fmla="*/ 2147483647 h 288"/>
              <a:gd name="T34" fmla="*/ 2147483647 w 252"/>
              <a:gd name="T35" fmla="*/ 2147483647 h 288"/>
              <a:gd name="T36" fmla="*/ 2147483647 w 252"/>
              <a:gd name="T37" fmla="*/ 2147483647 h 288"/>
              <a:gd name="T38" fmla="*/ 2147483647 w 252"/>
              <a:gd name="T39" fmla="*/ 2147483647 h 288"/>
              <a:gd name="T40" fmla="*/ 2147483647 w 252"/>
              <a:gd name="T41" fmla="*/ 2147483647 h 288"/>
              <a:gd name="T42" fmla="*/ 2147483647 w 252"/>
              <a:gd name="T43" fmla="*/ 2147483647 h 288"/>
              <a:gd name="T44" fmla="*/ 2147483647 w 252"/>
              <a:gd name="T45" fmla="*/ 2147483647 h 288"/>
              <a:gd name="T46" fmla="*/ 2147483647 w 252"/>
              <a:gd name="T47" fmla="*/ 2147483647 h 288"/>
              <a:gd name="T48" fmla="*/ 2147483647 w 252"/>
              <a:gd name="T49" fmla="*/ 2147483647 h 288"/>
              <a:gd name="T50" fmla="*/ 2147483647 w 252"/>
              <a:gd name="T51" fmla="*/ 2147483647 h 288"/>
              <a:gd name="T52" fmla="*/ 2147483647 w 252"/>
              <a:gd name="T53" fmla="*/ 2147483647 h 288"/>
              <a:gd name="T54" fmla="*/ 2147483647 w 252"/>
              <a:gd name="T55" fmla="*/ 2147483647 h 28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52" h="288">
                <a:moveTo>
                  <a:pt x="217" y="204"/>
                </a:moveTo>
                <a:cubicBezTo>
                  <a:pt x="217" y="202"/>
                  <a:pt x="217" y="199"/>
                  <a:pt x="217" y="196"/>
                </a:cubicBezTo>
                <a:cubicBezTo>
                  <a:pt x="217" y="126"/>
                  <a:pt x="217" y="126"/>
                  <a:pt x="217" y="126"/>
                </a:cubicBezTo>
                <a:cubicBezTo>
                  <a:pt x="217" y="86"/>
                  <a:pt x="192" y="53"/>
                  <a:pt x="156" y="40"/>
                </a:cubicBezTo>
                <a:cubicBezTo>
                  <a:pt x="157" y="37"/>
                  <a:pt x="158" y="35"/>
                  <a:pt x="158" y="32"/>
                </a:cubicBezTo>
                <a:cubicBezTo>
                  <a:pt x="158" y="14"/>
                  <a:pt x="143" y="0"/>
                  <a:pt x="126" y="0"/>
                </a:cubicBezTo>
                <a:cubicBezTo>
                  <a:pt x="109" y="0"/>
                  <a:pt x="94" y="14"/>
                  <a:pt x="94" y="32"/>
                </a:cubicBezTo>
                <a:cubicBezTo>
                  <a:pt x="94" y="35"/>
                  <a:pt x="95" y="37"/>
                  <a:pt x="96" y="40"/>
                </a:cubicBezTo>
                <a:cubicBezTo>
                  <a:pt x="60" y="53"/>
                  <a:pt x="35" y="86"/>
                  <a:pt x="35" y="126"/>
                </a:cubicBezTo>
                <a:cubicBezTo>
                  <a:pt x="35" y="196"/>
                  <a:pt x="35" y="196"/>
                  <a:pt x="35" y="196"/>
                </a:cubicBezTo>
                <a:cubicBezTo>
                  <a:pt x="35" y="199"/>
                  <a:pt x="35" y="202"/>
                  <a:pt x="35" y="204"/>
                </a:cubicBezTo>
                <a:cubicBezTo>
                  <a:pt x="0" y="238"/>
                  <a:pt x="0" y="238"/>
                  <a:pt x="0" y="238"/>
                </a:cubicBezTo>
                <a:cubicBezTo>
                  <a:pt x="0" y="246"/>
                  <a:pt x="6" y="252"/>
                  <a:pt x="14" y="252"/>
                </a:cubicBezTo>
                <a:cubicBezTo>
                  <a:pt x="95" y="252"/>
                  <a:pt x="95" y="252"/>
                  <a:pt x="95" y="252"/>
                </a:cubicBezTo>
                <a:cubicBezTo>
                  <a:pt x="95" y="254"/>
                  <a:pt x="94" y="255"/>
                  <a:pt x="94" y="256"/>
                </a:cubicBezTo>
                <a:cubicBezTo>
                  <a:pt x="94" y="274"/>
                  <a:pt x="109" y="288"/>
                  <a:pt x="126" y="288"/>
                </a:cubicBezTo>
                <a:cubicBezTo>
                  <a:pt x="143" y="288"/>
                  <a:pt x="158" y="274"/>
                  <a:pt x="158" y="256"/>
                </a:cubicBezTo>
                <a:cubicBezTo>
                  <a:pt x="158" y="255"/>
                  <a:pt x="157" y="254"/>
                  <a:pt x="157" y="252"/>
                </a:cubicBezTo>
                <a:cubicBezTo>
                  <a:pt x="238" y="252"/>
                  <a:pt x="238" y="252"/>
                  <a:pt x="238" y="252"/>
                </a:cubicBezTo>
                <a:cubicBezTo>
                  <a:pt x="246" y="252"/>
                  <a:pt x="252" y="246"/>
                  <a:pt x="252" y="238"/>
                </a:cubicBezTo>
                <a:lnTo>
                  <a:pt x="217" y="204"/>
                </a:lnTo>
                <a:close/>
                <a:moveTo>
                  <a:pt x="108" y="32"/>
                </a:moveTo>
                <a:cubicBezTo>
                  <a:pt x="108" y="22"/>
                  <a:pt x="116" y="14"/>
                  <a:pt x="126" y="14"/>
                </a:cubicBezTo>
                <a:cubicBezTo>
                  <a:pt x="136" y="14"/>
                  <a:pt x="144" y="22"/>
                  <a:pt x="144" y="32"/>
                </a:cubicBezTo>
                <a:cubicBezTo>
                  <a:pt x="144" y="33"/>
                  <a:pt x="143" y="35"/>
                  <a:pt x="143" y="37"/>
                </a:cubicBezTo>
                <a:cubicBezTo>
                  <a:pt x="137" y="36"/>
                  <a:pt x="132" y="35"/>
                  <a:pt x="126" y="35"/>
                </a:cubicBezTo>
                <a:cubicBezTo>
                  <a:pt x="120" y="35"/>
                  <a:pt x="115" y="36"/>
                  <a:pt x="109" y="37"/>
                </a:cubicBezTo>
                <a:cubicBezTo>
                  <a:pt x="109" y="35"/>
                  <a:pt x="108" y="33"/>
                  <a:pt x="108" y="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78" name="椭圆 85"/>
          <p:cNvSpPr>
            <a:spLocks noChangeArrowheads="1"/>
          </p:cNvSpPr>
          <p:nvPr/>
        </p:nvSpPr>
        <p:spPr bwMode="auto">
          <a:xfrm>
            <a:off x="1816102" y="3102769"/>
            <a:ext cx="812800" cy="812800"/>
          </a:xfrm>
          <a:prstGeom prst="ellipse">
            <a:avLst/>
          </a:prstGeom>
          <a:solidFill>
            <a:srgbClr val="C200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sp>
        <p:nvSpPr>
          <p:cNvPr id="28679" name="Freeform 251"/>
          <p:cNvSpPr>
            <a:spLocks noEditPoints="1"/>
          </p:cNvSpPr>
          <p:nvPr/>
        </p:nvSpPr>
        <p:spPr bwMode="auto">
          <a:xfrm>
            <a:off x="2019300" y="3376613"/>
            <a:ext cx="365125" cy="341312"/>
          </a:xfrm>
          <a:custGeom>
            <a:avLst/>
            <a:gdLst>
              <a:gd name="T0" fmla="*/ 2147483647 w 301"/>
              <a:gd name="T1" fmla="*/ 2147483647 h 282"/>
              <a:gd name="T2" fmla="*/ 2147483647 w 301"/>
              <a:gd name="T3" fmla="*/ 2147483647 h 282"/>
              <a:gd name="T4" fmla="*/ 2147483647 w 301"/>
              <a:gd name="T5" fmla="*/ 2147483647 h 282"/>
              <a:gd name="T6" fmla="*/ 2147483647 w 301"/>
              <a:gd name="T7" fmla="*/ 2147483647 h 282"/>
              <a:gd name="T8" fmla="*/ 2147483647 w 301"/>
              <a:gd name="T9" fmla="*/ 2147483647 h 282"/>
              <a:gd name="T10" fmla="*/ 2147483647 w 301"/>
              <a:gd name="T11" fmla="*/ 2147483647 h 282"/>
              <a:gd name="T12" fmla="*/ 2147483647 w 301"/>
              <a:gd name="T13" fmla="*/ 2147483647 h 282"/>
              <a:gd name="T14" fmla="*/ 2147483647 w 301"/>
              <a:gd name="T15" fmla="*/ 2147483647 h 282"/>
              <a:gd name="T16" fmla="*/ 2147483647 w 301"/>
              <a:gd name="T17" fmla="*/ 2147483647 h 282"/>
              <a:gd name="T18" fmla="*/ 2147483647 w 301"/>
              <a:gd name="T19" fmla="*/ 2147483647 h 282"/>
              <a:gd name="T20" fmla="*/ 2147483647 w 301"/>
              <a:gd name="T21" fmla="*/ 2147483647 h 282"/>
              <a:gd name="T22" fmla="*/ 2147483647 w 301"/>
              <a:gd name="T23" fmla="*/ 2147483647 h 282"/>
              <a:gd name="T24" fmla="*/ 2147483647 w 301"/>
              <a:gd name="T25" fmla="*/ 2147483647 h 282"/>
              <a:gd name="T26" fmla="*/ 2147483647 w 301"/>
              <a:gd name="T27" fmla="*/ 2147483647 h 282"/>
              <a:gd name="T28" fmla="*/ 2147483647 w 301"/>
              <a:gd name="T29" fmla="*/ 2147483647 h 282"/>
              <a:gd name="T30" fmla="*/ 2147483647 w 301"/>
              <a:gd name="T31" fmla="*/ 2147483647 h 282"/>
              <a:gd name="T32" fmla="*/ 2147483647 w 301"/>
              <a:gd name="T33" fmla="*/ 2147483647 h 282"/>
              <a:gd name="T34" fmla="*/ 2147483647 w 301"/>
              <a:gd name="T35" fmla="*/ 2147483647 h 282"/>
              <a:gd name="T36" fmla="*/ 2147483647 w 301"/>
              <a:gd name="T37" fmla="*/ 2147483647 h 2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80" name="椭圆 83"/>
          <p:cNvSpPr>
            <a:spLocks noChangeArrowheads="1"/>
          </p:cNvSpPr>
          <p:nvPr/>
        </p:nvSpPr>
        <p:spPr bwMode="auto">
          <a:xfrm>
            <a:off x="4089400" y="3117851"/>
            <a:ext cx="812800" cy="812800"/>
          </a:xfrm>
          <a:prstGeom prst="ellipse">
            <a:avLst/>
          </a:prstGeom>
          <a:solidFill>
            <a:srgbClr val="C200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sp>
        <p:nvSpPr>
          <p:cNvPr id="28681" name="Freeform 367"/>
          <p:cNvSpPr>
            <a:spLocks noEditPoints="1"/>
          </p:cNvSpPr>
          <p:nvPr/>
        </p:nvSpPr>
        <p:spPr bwMode="auto">
          <a:xfrm>
            <a:off x="4337051" y="3317875"/>
            <a:ext cx="358775" cy="382588"/>
          </a:xfrm>
          <a:custGeom>
            <a:avLst/>
            <a:gdLst>
              <a:gd name="T0" fmla="*/ 2147483647 w 269"/>
              <a:gd name="T1" fmla="*/ 2147483647 h 288"/>
              <a:gd name="T2" fmla="*/ 2147483647 w 269"/>
              <a:gd name="T3" fmla="*/ 2147483647 h 288"/>
              <a:gd name="T4" fmla="*/ 2147483647 w 269"/>
              <a:gd name="T5" fmla="*/ 2147483647 h 288"/>
              <a:gd name="T6" fmla="*/ 2147483647 w 269"/>
              <a:gd name="T7" fmla="*/ 2147483647 h 288"/>
              <a:gd name="T8" fmla="*/ 2147483647 w 269"/>
              <a:gd name="T9" fmla="*/ 2147483647 h 288"/>
              <a:gd name="T10" fmla="*/ 2147483647 w 269"/>
              <a:gd name="T11" fmla="*/ 2147483647 h 288"/>
              <a:gd name="T12" fmla="*/ 2147483647 w 269"/>
              <a:gd name="T13" fmla="*/ 2147483647 h 288"/>
              <a:gd name="T14" fmla="*/ 2147483647 w 269"/>
              <a:gd name="T15" fmla="*/ 2147483647 h 288"/>
              <a:gd name="T16" fmla="*/ 2147483647 w 269"/>
              <a:gd name="T17" fmla="*/ 2147483647 h 288"/>
              <a:gd name="T18" fmla="*/ 2147483647 w 269"/>
              <a:gd name="T19" fmla="*/ 2147483647 h 288"/>
              <a:gd name="T20" fmla="*/ 2147483647 w 269"/>
              <a:gd name="T21" fmla="*/ 2147483647 h 288"/>
              <a:gd name="T22" fmla="*/ 2147483647 w 269"/>
              <a:gd name="T23" fmla="*/ 2147483647 h 288"/>
              <a:gd name="T24" fmla="*/ 2147483647 w 269"/>
              <a:gd name="T25" fmla="*/ 2147483647 h 288"/>
              <a:gd name="T26" fmla="*/ 2147483647 w 269"/>
              <a:gd name="T27" fmla="*/ 2147483647 h 288"/>
              <a:gd name="T28" fmla="*/ 2147483647 w 269"/>
              <a:gd name="T29" fmla="*/ 2147483647 h 288"/>
              <a:gd name="T30" fmla="*/ 2147483647 w 269"/>
              <a:gd name="T31" fmla="*/ 2147483647 h 288"/>
              <a:gd name="T32" fmla="*/ 2147483647 w 269"/>
              <a:gd name="T33" fmla="*/ 0 h 288"/>
              <a:gd name="T34" fmla="*/ 2147483647 w 269"/>
              <a:gd name="T35" fmla="*/ 2147483647 h 288"/>
              <a:gd name="T36" fmla="*/ 2147483647 w 269"/>
              <a:gd name="T37" fmla="*/ 2147483647 h 288"/>
              <a:gd name="T38" fmla="*/ 2147483647 w 269"/>
              <a:gd name="T39" fmla="*/ 2147483647 h 288"/>
              <a:gd name="T40" fmla="*/ 2147483647 w 269"/>
              <a:gd name="T41" fmla="*/ 2147483647 h 288"/>
              <a:gd name="T42" fmla="*/ 2147483647 w 269"/>
              <a:gd name="T43" fmla="*/ 2147483647 h 288"/>
              <a:gd name="T44" fmla="*/ 2147483647 w 269"/>
              <a:gd name="T45" fmla="*/ 2147483647 h 288"/>
              <a:gd name="T46" fmla="*/ 2147483647 w 269"/>
              <a:gd name="T47" fmla="*/ 2147483647 h 288"/>
              <a:gd name="T48" fmla="*/ 2147483647 w 269"/>
              <a:gd name="T49" fmla="*/ 2147483647 h 288"/>
              <a:gd name="T50" fmla="*/ 2147483647 w 269"/>
              <a:gd name="T51" fmla="*/ 2147483647 h 288"/>
              <a:gd name="T52" fmla="*/ 2147483647 w 269"/>
              <a:gd name="T53" fmla="*/ 2147483647 h 288"/>
              <a:gd name="T54" fmla="*/ 2147483647 w 269"/>
              <a:gd name="T55" fmla="*/ 2147483647 h 288"/>
              <a:gd name="T56" fmla="*/ 2147483647 w 269"/>
              <a:gd name="T57" fmla="*/ 2147483647 h 288"/>
              <a:gd name="T58" fmla="*/ 2147483647 w 269"/>
              <a:gd name="T59" fmla="*/ 2147483647 h 288"/>
              <a:gd name="T60" fmla="*/ 2147483647 w 269"/>
              <a:gd name="T61" fmla="*/ 2147483647 h 288"/>
              <a:gd name="T62" fmla="*/ 2147483647 w 269"/>
              <a:gd name="T63" fmla="*/ 2147483647 h 288"/>
              <a:gd name="T64" fmla="*/ 2147483647 w 269"/>
              <a:gd name="T65" fmla="*/ 2147483647 h 288"/>
              <a:gd name="T66" fmla="*/ 0 w 269"/>
              <a:gd name="T67" fmla="*/ 2147483647 h 288"/>
              <a:gd name="T68" fmla="*/ 2147483647 w 269"/>
              <a:gd name="T69" fmla="*/ 2147483647 h 288"/>
              <a:gd name="T70" fmla="*/ 2147483647 w 269"/>
              <a:gd name="T71" fmla="*/ 2147483647 h 288"/>
              <a:gd name="T72" fmla="*/ 2147483647 w 269"/>
              <a:gd name="T73" fmla="*/ 2147483647 h 288"/>
              <a:gd name="T74" fmla="*/ 2147483647 w 269"/>
              <a:gd name="T75" fmla="*/ 2147483647 h 288"/>
              <a:gd name="T76" fmla="*/ 2147483647 w 269"/>
              <a:gd name="T77" fmla="*/ 2147483647 h 288"/>
              <a:gd name="T78" fmla="*/ 2147483647 w 269"/>
              <a:gd name="T79" fmla="*/ 2147483647 h 288"/>
              <a:gd name="T80" fmla="*/ 2147483647 w 269"/>
              <a:gd name="T81" fmla="*/ 2147483647 h 288"/>
              <a:gd name="T82" fmla="*/ 2147483647 w 269"/>
              <a:gd name="T83" fmla="*/ 2147483647 h 288"/>
              <a:gd name="T84" fmla="*/ 2147483647 w 269"/>
              <a:gd name="T85" fmla="*/ 2147483647 h 288"/>
              <a:gd name="T86" fmla="*/ 2147483647 w 269"/>
              <a:gd name="T87" fmla="*/ 2147483647 h 288"/>
              <a:gd name="T88" fmla="*/ 2147483647 w 269"/>
              <a:gd name="T89" fmla="*/ 2147483647 h 288"/>
              <a:gd name="T90" fmla="*/ 2147483647 w 269"/>
              <a:gd name="T91" fmla="*/ 2147483647 h 288"/>
              <a:gd name="T92" fmla="*/ 2147483647 w 269"/>
              <a:gd name="T93" fmla="*/ 2147483647 h 288"/>
              <a:gd name="T94" fmla="*/ 2147483647 w 269"/>
              <a:gd name="T95" fmla="*/ 2147483647 h 288"/>
              <a:gd name="T96" fmla="*/ 2147483647 w 269"/>
              <a:gd name="T97" fmla="*/ 2147483647 h 288"/>
              <a:gd name="T98" fmla="*/ 2147483647 w 269"/>
              <a:gd name="T99" fmla="*/ 2147483647 h 2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9" h="288">
                <a:moveTo>
                  <a:pt x="251" y="192"/>
                </a:moveTo>
                <a:cubicBezTo>
                  <a:pt x="241" y="192"/>
                  <a:pt x="234" y="200"/>
                  <a:pt x="234" y="209"/>
                </a:cubicBezTo>
                <a:cubicBezTo>
                  <a:pt x="234" y="210"/>
                  <a:pt x="234" y="211"/>
                  <a:pt x="234" y="211"/>
                </a:cubicBezTo>
                <a:cubicBezTo>
                  <a:pt x="226" y="217"/>
                  <a:pt x="215" y="224"/>
                  <a:pt x="201" y="233"/>
                </a:cubicBezTo>
                <a:cubicBezTo>
                  <a:pt x="189" y="240"/>
                  <a:pt x="174" y="241"/>
                  <a:pt x="160" y="240"/>
                </a:cubicBezTo>
                <a:cubicBezTo>
                  <a:pt x="148" y="187"/>
                  <a:pt x="148" y="187"/>
                  <a:pt x="148" y="187"/>
                </a:cubicBezTo>
                <a:cubicBezTo>
                  <a:pt x="148" y="187"/>
                  <a:pt x="147" y="153"/>
                  <a:pt x="146" y="121"/>
                </a:cubicBezTo>
                <a:cubicBezTo>
                  <a:pt x="193" y="121"/>
                  <a:pt x="193" y="121"/>
                  <a:pt x="193" y="121"/>
                </a:cubicBezTo>
                <a:cubicBezTo>
                  <a:pt x="211" y="117"/>
                  <a:pt x="211" y="117"/>
                  <a:pt x="211" y="117"/>
                </a:cubicBezTo>
                <a:cubicBezTo>
                  <a:pt x="213" y="120"/>
                  <a:pt x="217" y="123"/>
                  <a:pt x="222" y="123"/>
                </a:cubicBezTo>
                <a:cubicBezTo>
                  <a:pt x="230" y="123"/>
                  <a:pt x="236" y="116"/>
                  <a:pt x="236" y="109"/>
                </a:cubicBezTo>
                <a:cubicBezTo>
                  <a:pt x="236" y="101"/>
                  <a:pt x="230" y="95"/>
                  <a:pt x="222" y="95"/>
                </a:cubicBezTo>
                <a:cubicBezTo>
                  <a:pt x="217" y="95"/>
                  <a:pt x="213" y="97"/>
                  <a:pt x="210" y="101"/>
                </a:cubicBezTo>
                <a:cubicBezTo>
                  <a:pt x="145" y="101"/>
                  <a:pt x="145" y="101"/>
                  <a:pt x="145" y="101"/>
                </a:cubicBezTo>
                <a:cubicBezTo>
                  <a:pt x="145" y="87"/>
                  <a:pt x="144" y="75"/>
                  <a:pt x="144" y="68"/>
                </a:cubicBezTo>
                <a:cubicBezTo>
                  <a:pt x="158" y="63"/>
                  <a:pt x="169" y="50"/>
                  <a:pt x="169" y="35"/>
                </a:cubicBezTo>
                <a:cubicBezTo>
                  <a:pt x="169" y="16"/>
                  <a:pt x="153" y="0"/>
                  <a:pt x="134" y="0"/>
                </a:cubicBezTo>
                <a:cubicBezTo>
                  <a:pt x="115" y="0"/>
                  <a:pt x="99" y="16"/>
                  <a:pt x="99" y="35"/>
                </a:cubicBezTo>
                <a:cubicBezTo>
                  <a:pt x="99" y="50"/>
                  <a:pt x="110" y="64"/>
                  <a:pt x="124" y="68"/>
                </a:cubicBezTo>
                <a:cubicBezTo>
                  <a:pt x="124" y="75"/>
                  <a:pt x="124" y="87"/>
                  <a:pt x="123" y="101"/>
                </a:cubicBezTo>
                <a:cubicBezTo>
                  <a:pt x="58" y="101"/>
                  <a:pt x="58" y="101"/>
                  <a:pt x="58" y="101"/>
                </a:cubicBezTo>
                <a:cubicBezTo>
                  <a:pt x="55" y="97"/>
                  <a:pt x="51" y="95"/>
                  <a:pt x="46" y="95"/>
                </a:cubicBezTo>
                <a:cubicBezTo>
                  <a:pt x="38" y="95"/>
                  <a:pt x="32" y="101"/>
                  <a:pt x="32" y="109"/>
                </a:cubicBezTo>
                <a:cubicBezTo>
                  <a:pt x="32" y="116"/>
                  <a:pt x="38" y="123"/>
                  <a:pt x="46" y="123"/>
                </a:cubicBezTo>
                <a:cubicBezTo>
                  <a:pt x="51" y="123"/>
                  <a:pt x="55" y="120"/>
                  <a:pt x="57" y="117"/>
                </a:cubicBezTo>
                <a:cubicBezTo>
                  <a:pt x="76" y="121"/>
                  <a:pt x="76" y="121"/>
                  <a:pt x="76" y="121"/>
                </a:cubicBezTo>
                <a:cubicBezTo>
                  <a:pt x="122" y="121"/>
                  <a:pt x="122" y="121"/>
                  <a:pt x="122" y="121"/>
                </a:cubicBezTo>
                <a:cubicBezTo>
                  <a:pt x="121" y="153"/>
                  <a:pt x="120" y="187"/>
                  <a:pt x="120" y="187"/>
                </a:cubicBezTo>
                <a:cubicBezTo>
                  <a:pt x="109" y="239"/>
                  <a:pt x="109" y="239"/>
                  <a:pt x="109" y="239"/>
                </a:cubicBezTo>
                <a:cubicBezTo>
                  <a:pt x="91" y="239"/>
                  <a:pt x="73" y="237"/>
                  <a:pt x="59" y="227"/>
                </a:cubicBezTo>
                <a:cubicBezTo>
                  <a:pt x="49" y="221"/>
                  <a:pt x="41" y="217"/>
                  <a:pt x="34" y="212"/>
                </a:cubicBezTo>
                <a:cubicBezTo>
                  <a:pt x="35" y="211"/>
                  <a:pt x="35" y="210"/>
                  <a:pt x="35" y="209"/>
                </a:cubicBezTo>
                <a:cubicBezTo>
                  <a:pt x="35" y="200"/>
                  <a:pt x="27" y="192"/>
                  <a:pt x="17" y="192"/>
                </a:cubicBezTo>
                <a:cubicBezTo>
                  <a:pt x="8" y="192"/>
                  <a:pt x="0" y="200"/>
                  <a:pt x="0" y="209"/>
                </a:cubicBezTo>
                <a:cubicBezTo>
                  <a:pt x="0" y="219"/>
                  <a:pt x="8" y="227"/>
                  <a:pt x="17" y="227"/>
                </a:cubicBezTo>
                <a:cubicBezTo>
                  <a:pt x="19" y="227"/>
                  <a:pt x="20" y="227"/>
                  <a:pt x="21" y="226"/>
                </a:cubicBezTo>
                <a:cubicBezTo>
                  <a:pt x="28" y="232"/>
                  <a:pt x="37" y="239"/>
                  <a:pt x="48" y="247"/>
                </a:cubicBezTo>
                <a:cubicBezTo>
                  <a:pt x="64" y="257"/>
                  <a:pt x="82" y="267"/>
                  <a:pt x="102" y="273"/>
                </a:cubicBezTo>
                <a:cubicBezTo>
                  <a:pt x="105" y="274"/>
                  <a:pt x="128" y="288"/>
                  <a:pt x="135" y="288"/>
                </a:cubicBezTo>
                <a:cubicBezTo>
                  <a:pt x="141" y="288"/>
                  <a:pt x="161" y="276"/>
                  <a:pt x="166" y="273"/>
                </a:cubicBezTo>
                <a:cubicBezTo>
                  <a:pt x="186" y="267"/>
                  <a:pt x="205" y="257"/>
                  <a:pt x="220" y="247"/>
                </a:cubicBezTo>
                <a:cubicBezTo>
                  <a:pt x="231" y="239"/>
                  <a:pt x="241" y="232"/>
                  <a:pt x="247" y="226"/>
                </a:cubicBezTo>
                <a:cubicBezTo>
                  <a:pt x="248" y="227"/>
                  <a:pt x="250" y="227"/>
                  <a:pt x="251" y="227"/>
                </a:cubicBezTo>
                <a:cubicBezTo>
                  <a:pt x="261" y="227"/>
                  <a:pt x="269" y="219"/>
                  <a:pt x="269" y="209"/>
                </a:cubicBezTo>
                <a:cubicBezTo>
                  <a:pt x="269" y="200"/>
                  <a:pt x="261" y="192"/>
                  <a:pt x="251" y="192"/>
                </a:cubicBezTo>
                <a:close/>
                <a:moveTo>
                  <a:pt x="115" y="35"/>
                </a:moveTo>
                <a:cubicBezTo>
                  <a:pt x="115" y="25"/>
                  <a:pt x="124" y="16"/>
                  <a:pt x="134" y="16"/>
                </a:cubicBezTo>
                <a:cubicBezTo>
                  <a:pt x="144" y="16"/>
                  <a:pt x="152" y="25"/>
                  <a:pt x="152" y="35"/>
                </a:cubicBezTo>
                <a:cubicBezTo>
                  <a:pt x="152" y="45"/>
                  <a:pt x="144" y="53"/>
                  <a:pt x="134" y="53"/>
                </a:cubicBezTo>
                <a:cubicBezTo>
                  <a:pt x="124" y="53"/>
                  <a:pt x="115" y="45"/>
                  <a:pt x="115" y="3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3" name="矩形 2">
            <a:extLst>
              <a:ext uri="{FF2B5EF4-FFF2-40B4-BE49-F238E27FC236}">
                <a16:creationId xmlns:a16="http://schemas.microsoft.com/office/drawing/2014/main" id="{352DCD1A-EB9B-4BAB-B6AA-B031358AFD43}"/>
              </a:ext>
            </a:extLst>
          </p:cNvPr>
          <p:cNvSpPr/>
          <p:nvPr/>
        </p:nvSpPr>
        <p:spPr>
          <a:xfrm>
            <a:off x="1227569" y="2200314"/>
            <a:ext cx="4115963" cy="646331"/>
          </a:xfrm>
          <a:prstGeom prst="rect">
            <a:avLst/>
          </a:prstGeom>
        </p:spPr>
        <p:txBody>
          <a:bodyPr wrap="square">
            <a:spAutoFit/>
          </a:bodyPr>
          <a:lstStyle/>
          <a:p>
            <a:pPr lvl="0" algn="ctr"/>
            <a:r>
              <a:rPr lang="zh-CN" altLang="en-US" sz="3600" b="1" dirty="0"/>
              <a:t>引言</a:t>
            </a:r>
            <a:endParaRPr lang="zh-CN" altLang="zh-CN" sz="3600" b="1" dirty="0"/>
          </a:p>
        </p:txBody>
      </p:sp>
    </p:spTree>
    <p:extLst>
      <p:ext uri="{BB962C8B-B14F-4D97-AF65-F5344CB8AC3E}">
        <p14:creationId xmlns:p14="http://schemas.microsoft.com/office/powerpoint/2010/main" val="11865160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randombar(horizontal)">
                                      <p:cBhvr>
                                        <p:cTn id="7" dur="500"/>
                                        <p:tgtEl>
                                          <p:spTgt spid="2867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8676"/>
                                        </p:tgtEl>
                                        <p:attrNameLst>
                                          <p:attrName>style.visibility</p:attrName>
                                        </p:attrNameLst>
                                      </p:cBhvr>
                                      <p:to>
                                        <p:strVal val="visible"/>
                                      </p:to>
                                    </p:set>
                                    <p:animEffect transition="in" filter="randombar(horizontal)">
                                      <p:cBhvr>
                                        <p:cTn id="10" dur="500"/>
                                        <p:tgtEl>
                                          <p:spTgt spid="2867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8677"/>
                                        </p:tgtEl>
                                        <p:attrNameLst>
                                          <p:attrName>style.visibility</p:attrName>
                                        </p:attrNameLst>
                                      </p:cBhvr>
                                      <p:to>
                                        <p:strVal val="visible"/>
                                      </p:to>
                                    </p:set>
                                    <p:animEffect transition="in" filter="randombar(horizontal)">
                                      <p:cBhvr>
                                        <p:cTn id="13" dur="500"/>
                                        <p:tgtEl>
                                          <p:spTgt spid="2867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8678"/>
                                        </p:tgtEl>
                                        <p:attrNameLst>
                                          <p:attrName>style.visibility</p:attrName>
                                        </p:attrNameLst>
                                      </p:cBhvr>
                                      <p:to>
                                        <p:strVal val="visible"/>
                                      </p:to>
                                    </p:set>
                                    <p:animEffect transition="in" filter="randombar(horizontal)">
                                      <p:cBhvr>
                                        <p:cTn id="16" dur="500"/>
                                        <p:tgtEl>
                                          <p:spTgt spid="2867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8679"/>
                                        </p:tgtEl>
                                        <p:attrNameLst>
                                          <p:attrName>style.visibility</p:attrName>
                                        </p:attrNameLst>
                                      </p:cBhvr>
                                      <p:to>
                                        <p:strVal val="visible"/>
                                      </p:to>
                                    </p:set>
                                    <p:animEffect transition="in" filter="randombar(horizontal)">
                                      <p:cBhvr>
                                        <p:cTn id="19" dur="500"/>
                                        <p:tgtEl>
                                          <p:spTgt spid="28679"/>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8680"/>
                                        </p:tgtEl>
                                        <p:attrNameLst>
                                          <p:attrName>style.visibility</p:attrName>
                                        </p:attrNameLst>
                                      </p:cBhvr>
                                      <p:to>
                                        <p:strVal val="visible"/>
                                      </p:to>
                                    </p:set>
                                    <p:animEffect transition="in" filter="randombar(horizontal)">
                                      <p:cBhvr>
                                        <p:cTn id="22" dur="500"/>
                                        <p:tgtEl>
                                          <p:spTgt spid="28680"/>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8681"/>
                                        </p:tgtEl>
                                        <p:attrNameLst>
                                          <p:attrName>style.visibility</p:attrName>
                                        </p:attrNameLst>
                                      </p:cBhvr>
                                      <p:to>
                                        <p:strVal val="visible"/>
                                      </p:to>
                                    </p:set>
                                    <p:animEffect transition="in" filter="randombar(horizontal)">
                                      <p:cBhvr>
                                        <p:cTn id="25" dur="500"/>
                                        <p:tgtEl>
                                          <p:spTgt spid="28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P spid="28677" grpId="0" animBg="1"/>
      <p:bldP spid="28678" grpId="0" animBg="1"/>
      <p:bldP spid="28679" grpId="0" animBg="1"/>
      <p:bldP spid="28680" grpId="0" animBg="1"/>
      <p:bldP spid="2868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组合 27"/>
          <p:cNvGrpSpPr>
            <a:grpSpLocks/>
          </p:cNvGrpSpPr>
          <p:nvPr/>
        </p:nvGrpSpPr>
        <p:grpSpPr bwMode="auto">
          <a:xfrm>
            <a:off x="6848475" y="1658939"/>
            <a:ext cx="5740400" cy="4740275"/>
            <a:chOff x="0" y="0"/>
            <a:chExt cx="4381501" cy="3617913"/>
          </a:xfrm>
        </p:grpSpPr>
        <p:grpSp>
          <p:nvGrpSpPr>
            <p:cNvPr id="28682" name="组合 30"/>
            <p:cNvGrpSpPr>
              <a:grpSpLocks/>
            </p:cNvGrpSpPr>
            <p:nvPr/>
          </p:nvGrpSpPr>
          <p:grpSpPr bwMode="auto">
            <a:xfrm rot="-1583184">
              <a:off x="0" y="0"/>
              <a:ext cx="4381501" cy="3617913"/>
              <a:chOff x="0" y="0"/>
              <a:chExt cx="4381501" cy="3617913"/>
            </a:xfrm>
          </p:grpSpPr>
          <p:sp>
            <p:nvSpPr>
              <p:cNvPr id="28689" name="Rectangle 49"/>
              <p:cNvSpPr>
                <a:spLocks noChangeArrowheads="1"/>
              </p:cNvSpPr>
              <p:nvPr/>
            </p:nvSpPr>
            <p:spPr bwMode="auto">
              <a:xfrm>
                <a:off x="230188" y="2593975"/>
                <a:ext cx="661988" cy="617538"/>
              </a:xfrm>
              <a:prstGeom prst="rect">
                <a:avLst/>
              </a:prstGeom>
              <a:solidFill>
                <a:srgbClr val="EBCF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0" name="Freeform 50"/>
              <p:cNvSpPr>
                <a:spLocks/>
              </p:cNvSpPr>
              <p:nvPr/>
            </p:nvSpPr>
            <p:spPr bwMode="auto">
              <a:xfrm>
                <a:off x="128588" y="1776413"/>
                <a:ext cx="982663" cy="900113"/>
              </a:xfrm>
              <a:custGeom>
                <a:avLst/>
                <a:gdLst>
                  <a:gd name="T0" fmla="*/ 2147483647 w 375"/>
                  <a:gd name="T1" fmla="*/ 2147483647 h 343"/>
                  <a:gd name="T2" fmla="*/ 2147483647 w 375"/>
                  <a:gd name="T3" fmla="*/ 2147483647 h 343"/>
                  <a:gd name="T4" fmla="*/ 2147483647 w 375"/>
                  <a:gd name="T5" fmla="*/ 2147483647 h 343"/>
                  <a:gd name="T6" fmla="*/ 0 w 375"/>
                  <a:gd name="T7" fmla="*/ 2147483647 h 343"/>
                  <a:gd name="T8" fmla="*/ 0 w 375"/>
                  <a:gd name="T9" fmla="*/ 2147483647 h 343"/>
                  <a:gd name="T10" fmla="*/ 2147483647 w 375"/>
                  <a:gd name="T11" fmla="*/ 0 h 343"/>
                  <a:gd name="T12" fmla="*/ 2147483647 w 375"/>
                  <a:gd name="T13" fmla="*/ 0 h 343"/>
                  <a:gd name="T14" fmla="*/ 2147483647 w 375"/>
                  <a:gd name="T15" fmla="*/ 2147483647 h 343"/>
                  <a:gd name="T16" fmla="*/ 2147483647 w 375"/>
                  <a:gd name="T17" fmla="*/ 2147483647 h 3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5" h="343">
                    <a:moveTo>
                      <a:pt x="375" y="268"/>
                    </a:moveTo>
                    <a:cubicBezTo>
                      <a:pt x="375" y="310"/>
                      <a:pt x="345" y="343"/>
                      <a:pt x="307" y="343"/>
                    </a:cubicBezTo>
                    <a:cubicBezTo>
                      <a:pt x="69" y="343"/>
                      <a:pt x="69" y="343"/>
                      <a:pt x="69" y="343"/>
                    </a:cubicBezTo>
                    <a:cubicBezTo>
                      <a:pt x="31" y="343"/>
                      <a:pt x="0" y="310"/>
                      <a:pt x="0" y="268"/>
                    </a:cubicBezTo>
                    <a:cubicBezTo>
                      <a:pt x="0" y="75"/>
                      <a:pt x="0" y="75"/>
                      <a:pt x="0" y="75"/>
                    </a:cubicBezTo>
                    <a:cubicBezTo>
                      <a:pt x="0" y="33"/>
                      <a:pt x="31" y="0"/>
                      <a:pt x="69" y="0"/>
                    </a:cubicBezTo>
                    <a:cubicBezTo>
                      <a:pt x="307" y="0"/>
                      <a:pt x="307" y="0"/>
                      <a:pt x="307" y="0"/>
                    </a:cubicBezTo>
                    <a:cubicBezTo>
                      <a:pt x="345" y="0"/>
                      <a:pt x="375" y="33"/>
                      <a:pt x="375" y="75"/>
                    </a:cubicBezTo>
                    <a:lnTo>
                      <a:pt x="375" y="268"/>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91" name="Freeform 51"/>
              <p:cNvSpPr>
                <a:spLocks/>
              </p:cNvSpPr>
              <p:nvPr/>
            </p:nvSpPr>
            <p:spPr bwMode="auto">
              <a:xfrm>
                <a:off x="12701" y="1749425"/>
                <a:ext cx="428625" cy="931863"/>
              </a:xfrm>
              <a:custGeom>
                <a:avLst/>
                <a:gdLst>
                  <a:gd name="T0" fmla="*/ 2147483647 w 163"/>
                  <a:gd name="T1" fmla="*/ 0 h 355"/>
                  <a:gd name="T2" fmla="*/ 2147483647 w 163"/>
                  <a:gd name="T3" fmla="*/ 2147483647 h 355"/>
                  <a:gd name="T4" fmla="*/ 2147483647 w 163"/>
                  <a:gd name="T5" fmla="*/ 2147483647 h 355"/>
                  <a:gd name="T6" fmla="*/ 2147483647 w 163"/>
                  <a:gd name="T7" fmla="*/ 2147483647 h 355"/>
                  <a:gd name="T8" fmla="*/ 2147483647 w 163"/>
                  <a:gd name="T9" fmla="*/ 2147483647 h 355"/>
                  <a:gd name="T10" fmla="*/ 2147483647 w 163"/>
                  <a:gd name="T11" fmla="*/ 2147483647 h 355"/>
                  <a:gd name="T12" fmla="*/ 2147483647 w 163"/>
                  <a:gd name="T13" fmla="*/ 2147483647 h 355"/>
                  <a:gd name="T14" fmla="*/ 2147483647 w 163"/>
                  <a:gd name="T15" fmla="*/ 0 h 355"/>
                  <a:gd name="T16" fmla="*/ 2147483647 w 163"/>
                  <a:gd name="T17" fmla="*/ 0 h 3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3" h="355">
                    <a:moveTo>
                      <a:pt x="62" y="0"/>
                    </a:moveTo>
                    <a:cubicBezTo>
                      <a:pt x="28" y="0"/>
                      <a:pt x="0" y="28"/>
                      <a:pt x="1" y="64"/>
                    </a:cubicBezTo>
                    <a:cubicBezTo>
                      <a:pt x="9" y="290"/>
                      <a:pt x="9" y="290"/>
                      <a:pt x="9" y="290"/>
                    </a:cubicBezTo>
                    <a:cubicBezTo>
                      <a:pt x="10" y="325"/>
                      <a:pt x="39" y="355"/>
                      <a:pt x="74" y="355"/>
                    </a:cubicBezTo>
                    <a:cubicBezTo>
                      <a:pt x="101" y="355"/>
                      <a:pt x="101" y="355"/>
                      <a:pt x="101" y="355"/>
                    </a:cubicBezTo>
                    <a:cubicBezTo>
                      <a:pt x="136" y="355"/>
                      <a:pt x="163" y="327"/>
                      <a:pt x="162" y="291"/>
                    </a:cubicBezTo>
                    <a:cubicBezTo>
                      <a:pt x="154" y="65"/>
                      <a:pt x="154" y="65"/>
                      <a:pt x="154" y="65"/>
                    </a:cubicBezTo>
                    <a:cubicBezTo>
                      <a:pt x="153" y="30"/>
                      <a:pt x="124" y="1"/>
                      <a:pt x="89" y="0"/>
                    </a:cubicBezTo>
                    <a:lnTo>
                      <a:pt x="62" y="0"/>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92" name="Rectangle 52"/>
              <p:cNvSpPr>
                <a:spLocks noChangeArrowheads="1"/>
              </p:cNvSpPr>
              <p:nvPr/>
            </p:nvSpPr>
            <p:spPr bwMode="auto">
              <a:xfrm>
                <a:off x="161926" y="2744788"/>
                <a:ext cx="823913" cy="254000"/>
              </a:xfrm>
              <a:prstGeom prst="rect">
                <a:avLst/>
              </a:prstGeom>
              <a:solidFill>
                <a:srgbClr val="FEFA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3" name="Rectangle 53"/>
              <p:cNvSpPr>
                <a:spLocks noChangeArrowheads="1"/>
              </p:cNvSpPr>
              <p:nvPr/>
            </p:nvSpPr>
            <p:spPr bwMode="auto">
              <a:xfrm>
                <a:off x="560388" y="2744788"/>
                <a:ext cx="425450" cy="254000"/>
              </a:xfrm>
              <a:prstGeom prst="rect">
                <a:avLst/>
              </a:prstGeom>
              <a:solidFill>
                <a:srgbClr val="BFBCA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4" name="Rectangle 54"/>
              <p:cNvSpPr>
                <a:spLocks noChangeArrowheads="1"/>
              </p:cNvSpPr>
              <p:nvPr/>
            </p:nvSpPr>
            <p:spPr bwMode="auto">
              <a:xfrm>
                <a:off x="73026" y="2998788"/>
                <a:ext cx="1004888" cy="619125"/>
              </a:xfrm>
              <a:prstGeom prst="rect">
                <a:avLst/>
              </a:prstGeom>
              <a:solidFill>
                <a:srgbClr val="473F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5" name="Rectangle 55"/>
              <p:cNvSpPr>
                <a:spLocks noChangeArrowheads="1"/>
              </p:cNvSpPr>
              <p:nvPr/>
            </p:nvSpPr>
            <p:spPr bwMode="auto">
              <a:xfrm>
                <a:off x="560388" y="2998788"/>
                <a:ext cx="517525" cy="619125"/>
              </a:xfrm>
              <a:prstGeom prst="rect">
                <a:avLst/>
              </a:prstGeom>
              <a:solidFill>
                <a:srgbClr val="352F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6" name="Oval 56"/>
              <p:cNvSpPr>
                <a:spLocks noChangeArrowheads="1"/>
              </p:cNvSpPr>
              <p:nvPr/>
            </p:nvSpPr>
            <p:spPr bwMode="auto">
              <a:xfrm>
                <a:off x="800101" y="2806700"/>
                <a:ext cx="152400" cy="149225"/>
              </a:xfrm>
              <a:prstGeom prst="ellipse">
                <a:avLst/>
              </a:prstGeom>
              <a:solidFill>
                <a:srgbClr val="F9E5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7" name="Freeform 57"/>
              <p:cNvSpPr>
                <a:spLocks/>
              </p:cNvSpPr>
              <p:nvPr/>
            </p:nvSpPr>
            <p:spPr bwMode="auto">
              <a:xfrm>
                <a:off x="244476" y="0"/>
                <a:ext cx="3476625" cy="2555875"/>
              </a:xfrm>
              <a:custGeom>
                <a:avLst/>
                <a:gdLst>
                  <a:gd name="T0" fmla="*/ 2147483647 w 1326"/>
                  <a:gd name="T1" fmla="*/ 0 h 974"/>
                  <a:gd name="T2" fmla="*/ 2147483647 w 1326"/>
                  <a:gd name="T3" fmla="*/ 0 h 974"/>
                  <a:gd name="T4" fmla="*/ 0 w 1326"/>
                  <a:gd name="T5" fmla="*/ 2147483647 h 974"/>
                  <a:gd name="T6" fmla="*/ 0 w 1326"/>
                  <a:gd name="T7" fmla="*/ 2147483647 h 974"/>
                  <a:gd name="T8" fmla="*/ 2147483647 w 1326"/>
                  <a:gd name="T9" fmla="*/ 2147483647 h 974"/>
                  <a:gd name="T10" fmla="*/ 2147483647 w 1326"/>
                  <a:gd name="T11" fmla="*/ 2147483647 h 974"/>
                  <a:gd name="T12" fmla="*/ 2147483647 w 1326"/>
                  <a:gd name="T13" fmla="*/ 2147483647 h 974"/>
                  <a:gd name="T14" fmla="*/ 2147483647 w 1326"/>
                  <a:gd name="T15" fmla="*/ 2147483647 h 974"/>
                  <a:gd name="T16" fmla="*/ 2147483647 w 1326"/>
                  <a:gd name="T17" fmla="*/ 0 h 9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6" h="974">
                    <a:moveTo>
                      <a:pt x="1266" y="0"/>
                    </a:moveTo>
                    <a:cubicBezTo>
                      <a:pt x="60" y="0"/>
                      <a:pt x="60" y="0"/>
                      <a:pt x="60" y="0"/>
                    </a:cubicBezTo>
                    <a:cubicBezTo>
                      <a:pt x="27" y="0"/>
                      <a:pt x="0" y="28"/>
                      <a:pt x="0" y="62"/>
                    </a:cubicBezTo>
                    <a:cubicBezTo>
                      <a:pt x="0" y="912"/>
                      <a:pt x="0" y="912"/>
                      <a:pt x="0" y="912"/>
                    </a:cubicBezTo>
                    <a:cubicBezTo>
                      <a:pt x="0" y="946"/>
                      <a:pt x="27" y="974"/>
                      <a:pt x="60" y="974"/>
                    </a:cubicBezTo>
                    <a:cubicBezTo>
                      <a:pt x="1266" y="974"/>
                      <a:pt x="1266" y="974"/>
                      <a:pt x="1266" y="974"/>
                    </a:cubicBezTo>
                    <a:cubicBezTo>
                      <a:pt x="1300" y="974"/>
                      <a:pt x="1326" y="946"/>
                      <a:pt x="1326" y="912"/>
                    </a:cubicBezTo>
                    <a:cubicBezTo>
                      <a:pt x="1326" y="62"/>
                      <a:pt x="1326" y="62"/>
                      <a:pt x="1326" y="62"/>
                    </a:cubicBezTo>
                    <a:cubicBezTo>
                      <a:pt x="1326" y="28"/>
                      <a:pt x="1300" y="0"/>
                      <a:pt x="1266" y="0"/>
                    </a:cubicBezTo>
                    <a:close/>
                  </a:path>
                </a:pathLst>
              </a:custGeom>
              <a:solidFill>
                <a:srgbClr val="4357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98" name="Oval 58"/>
              <p:cNvSpPr>
                <a:spLocks noChangeArrowheads="1"/>
              </p:cNvSpPr>
              <p:nvPr/>
            </p:nvSpPr>
            <p:spPr bwMode="auto">
              <a:xfrm>
                <a:off x="401638" y="1820863"/>
                <a:ext cx="69850" cy="71438"/>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9" name="Oval 59"/>
              <p:cNvSpPr>
                <a:spLocks noChangeArrowheads="1"/>
              </p:cNvSpPr>
              <p:nvPr/>
            </p:nvSpPr>
            <p:spPr bwMode="auto">
              <a:xfrm>
                <a:off x="401638" y="1592263"/>
                <a:ext cx="69850" cy="73025"/>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700" name="Oval 60"/>
              <p:cNvSpPr>
                <a:spLocks noChangeArrowheads="1"/>
              </p:cNvSpPr>
              <p:nvPr/>
            </p:nvSpPr>
            <p:spPr bwMode="auto">
              <a:xfrm>
                <a:off x="401638" y="1366838"/>
                <a:ext cx="69850" cy="71438"/>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701" name="Oval 61"/>
              <p:cNvSpPr>
                <a:spLocks noChangeArrowheads="1"/>
              </p:cNvSpPr>
              <p:nvPr/>
            </p:nvSpPr>
            <p:spPr bwMode="auto">
              <a:xfrm>
                <a:off x="401638" y="1138238"/>
                <a:ext cx="69850" cy="74613"/>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702" name="Rectangle 63"/>
              <p:cNvSpPr>
                <a:spLocks noChangeArrowheads="1"/>
              </p:cNvSpPr>
              <p:nvPr/>
            </p:nvSpPr>
            <p:spPr bwMode="auto">
              <a:xfrm>
                <a:off x="658813" y="195263"/>
                <a:ext cx="2862263" cy="21685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703" name="Freeform 64"/>
              <p:cNvSpPr>
                <a:spLocks/>
              </p:cNvSpPr>
              <p:nvPr/>
            </p:nvSpPr>
            <p:spPr bwMode="auto">
              <a:xfrm>
                <a:off x="658813" y="195263"/>
                <a:ext cx="2862263" cy="2168525"/>
              </a:xfrm>
              <a:custGeom>
                <a:avLst/>
                <a:gdLst>
                  <a:gd name="T0" fmla="*/ 2147483647 w 1803"/>
                  <a:gd name="T1" fmla="*/ 0 h 1366"/>
                  <a:gd name="T2" fmla="*/ 2147483647 w 1803"/>
                  <a:gd name="T3" fmla="*/ 2147483647 h 1366"/>
                  <a:gd name="T4" fmla="*/ 0 w 1803"/>
                  <a:gd name="T5" fmla="*/ 2147483647 h 1366"/>
                  <a:gd name="T6" fmla="*/ 2147483647 w 1803"/>
                  <a:gd name="T7" fmla="*/ 0 h 13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03" h="1366">
                    <a:moveTo>
                      <a:pt x="1803" y="0"/>
                    </a:moveTo>
                    <a:lnTo>
                      <a:pt x="1803" y="1366"/>
                    </a:lnTo>
                    <a:lnTo>
                      <a:pt x="0" y="1366"/>
                    </a:lnTo>
                    <a:lnTo>
                      <a:pt x="180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4" name="Freeform 72"/>
              <p:cNvSpPr>
                <a:spLocks/>
              </p:cNvSpPr>
              <p:nvPr/>
            </p:nvSpPr>
            <p:spPr bwMode="auto">
              <a:xfrm>
                <a:off x="2519363" y="1747838"/>
                <a:ext cx="481013" cy="603250"/>
              </a:xfrm>
              <a:custGeom>
                <a:avLst/>
                <a:gdLst>
                  <a:gd name="T0" fmla="*/ 2147483647 w 183"/>
                  <a:gd name="T1" fmla="*/ 2147483647 h 230"/>
                  <a:gd name="T2" fmla="*/ 2147483647 w 183"/>
                  <a:gd name="T3" fmla="*/ 2147483647 h 230"/>
                  <a:gd name="T4" fmla="*/ 2147483647 w 183"/>
                  <a:gd name="T5" fmla="*/ 2147483647 h 230"/>
                  <a:gd name="T6" fmla="*/ 2147483647 w 183"/>
                  <a:gd name="T7" fmla="*/ 2147483647 h 230"/>
                  <a:gd name="T8" fmla="*/ 2147483647 w 183"/>
                  <a:gd name="T9" fmla="*/ 2147483647 h 230"/>
                  <a:gd name="T10" fmla="*/ 2147483647 w 183"/>
                  <a:gd name="T11" fmla="*/ 2147483647 h 230"/>
                  <a:gd name="T12" fmla="*/ 2147483647 w 183"/>
                  <a:gd name="T13" fmla="*/ 2147483647 h 230"/>
                  <a:gd name="T14" fmla="*/ 2147483647 w 183"/>
                  <a:gd name="T15" fmla="*/ 2147483647 h 230"/>
                  <a:gd name="T16" fmla="*/ 2147483647 w 183"/>
                  <a:gd name="T17" fmla="*/ 2147483647 h 2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3" h="230">
                    <a:moveTo>
                      <a:pt x="42" y="11"/>
                    </a:moveTo>
                    <a:cubicBezTo>
                      <a:pt x="62" y="0"/>
                      <a:pt x="87" y="7"/>
                      <a:pt x="99" y="27"/>
                    </a:cubicBezTo>
                    <a:cubicBezTo>
                      <a:pt x="172" y="153"/>
                      <a:pt x="172" y="153"/>
                      <a:pt x="172" y="153"/>
                    </a:cubicBezTo>
                    <a:cubicBezTo>
                      <a:pt x="183" y="173"/>
                      <a:pt x="176" y="198"/>
                      <a:pt x="156" y="210"/>
                    </a:cubicBezTo>
                    <a:cubicBezTo>
                      <a:pt x="141" y="218"/>
                      <a:pt x="141" y="218"/>
                      <a:pt x="141" y="218"/>
                    </a:cubicBezTo>
                    <a:cubicBezTo>
                      <a:pt x="121" y="230"/>
                      <a:pt x="96" y="223"/>
                      <a:pt x="84" y="203"/>
                    </a:cubicBezTo>
                    <a:cubicBezTo>
                      <a:pt x="11" y="77"/>
                      <a:pt x="11" y="77"/>
                      <a:pt x="11" y="77"/>
                    </a:cubicBezTo>
                    <a:cubicBezTo>
                      <a:pt x="0" y="57"/>
                      <a:pt x="7" y="31"/>
                      <a:pt x="27" y="20"/>
                    </a:cubicBezTo>
                    <a:lnTo>
                      <a:pt x="42" y="11"/>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5" name="Freeform 73"/>
              <p:cNvSpPr>
                <a:spLocks/>
              </p:cNvSpPr>
              <p:nvPr/>
            </p:nvSpPr>
            <p:spPr bwMode="auto">
              <a:xfrm>
                <a:off x="2527301" y="1747838"/>
                <a:ext cx="469900" cy="536575"/>
              </a:xfrm>
              <a:custGeom>
                <a:avLst/>
                <a:gdLst>
                  <a:gd name="T0" fmla="*/ 2147483647 w 179"/>
                  <a:gd name="T1" fmla="*/ 2147483647 h 205"/>
                  <a:gd name="T2" fmla="*/ 2147483647 w 179"/>
                  <a:gd name="T3" fmla="*/ 2147483647 h 205"/>
                  <a:gd name="T4" fmla="*/ 2147483647 w 179"/>
                  <a:gd name="T5" fmla="*/ 2147483647 h 205"/>
                  <a:gd name="T6" fmla="*/ 2147483647 w 179"/>
                  <a:gd name="T7" fmla="*/ 2147483647 h 205"/>
                  <a:gd name="T8" fmla="*/ 2147483647 w 179"/>
                  <a:gd name="T9" fmla="*/ 2147483647 h 205"/>
                  <a:gd name="T10" fmla="*/ 2147483647 w 179"/>
                  <a:gd name="T11" fmla="*/ 2147483647 h 205"/>
                  <a:gd name="T12" fmla="*/ 2147483647 w 179"/>
                  <a:gd name="T13" fmla="*/ 2147483647 h 205"/>
                  <a:gd name="T14" fmla="*/ 2147483647 w 179"/>
                  <a:gd name="T15" fmla="*/ 2147483647 h 205"/>
                  <a:gd name="T16" fmla="*/ 2147483647 w 179"/>
                  <a:gd name="T17" fmla="*/ 2147483647 h 2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 h="205">
                    <a:moveTo>
                      <a:pt x="4" y="66"/>
                    </a:moveTo>
                    <a:cubicBezTo>
                      <a:pt x="9" y="64"/>
                      <a:pt x="9" y="64"/>
                      <a:pt x="9" y="64"/>
                    </a:cubicBezTo>
                    <a:cubicBezTo>
                      <a:pt x="38" y="47"/>
                      <a:pt x="105" y="40"/>
                      <a:pt x="122" y="69"/>
                    </a:cubicBezTo>
                    <a:cubicBezTo>
                      <a:pt x="160" y="205"/>
                      <a:pt x="160" y="205"/>
                      <a:pt x="160" y="205"/>
                    </a:cubicBezTo>
                    <a:cubicBezTo>
                      <a:pt x="175" y="192"/>
                      <a:pt x="179" y="170"/>
                      <a:pt x="169" y="153"/>
                    </a:cubicBezTo>
                    <a:cubicBezTo>
                      <a:pt x="96" y="27"/>
                      <a:pt x="96" y="27"/>
                      <a:pt x="96" y="27"/>
                    </a:cubicBezTo>
                    <a:cubicBezTo>
                      <a:pt x="84" y="7"/>
                      <a:pt x="59" y="0"/>
                      <a:pt x="39" y="11"/>
                    </a:cubicBezTo>
                    <a:cubicBezTo>
                      <a:pt x="24" y="20"/>
                      <a:pt x="24" y="20"/>
                      <a:pt x="24" y="20"/>
                    </a:cubicBezTo>
                    <a:cubicBezTo>
                      <a:pt x="7" y="30"/>
                      <a:pt x="0" y="49"/>
                      <a:pt x="4" y="66"/>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6" name="Freeform 74"/>
              <p:cNvSpPr>
                <a:spLocks/>
              </p:cNvSpPr>
              <p:nvPr/>
            </p:nvSpPr>
            <p:spPr bwMode="auto">
              <a:xfrm>
                <a:off x="2747963" y="1612900"/>
                <a:ext cx="482600" cy="606425"/>
              </a:xfrm>
              <a:custGeom>
                <a:avLst/>
                <a:gdLst>
                  <a:gd name="T0" fmla="*/ 2147483647 w 184"/>
                  <a:gd name="T1" fmla="*/ 2147483647 h 231"/>
                  <a:gd name="T2" fmla="*/ 2147483647 w 184"/>
                  <a:gd name="T3" fmla="*/ 2147483647 h 231"/>
                  <a:gd name="T4" fmla="*/ 2147483647 w 184"/>
                  <a:gd name="T5" fmla="*/ 2147483647 h 231"/>
                  <a:gd name="T6" fmla="*/ 2147483647 w 184"/>
                  <a:gd name="T7" fmla="*/ 2147483647 h 231"/>
                  <a:gd name="T8" fmla="*/ 2147483647 w 184"/>
                  <a:gd name="T9" fmla="*/ 2147483647 h 231"/>
                  <a:gd name="T10" fmla="*/ 2147483647 w 184"/>
                  <a:gd name="T11" fmla="*/ 2147483647 h 231"/>
                  <a:gd name="T12" fmla="*/ 2147483647 w 184"/>
                  <a:gd name="T13" fmla="*/ 2147483647 h 231"/>
                  <a:gd name="T14" fmla="*/ 2147483647 w 184"/>
                  <a:gd name="T15" fmla="*/ 2147483647 h 231"/>
                  <a:gd name="T16" fmla="*/ 2147483647 w 184"/>
                  <a:gd name="T17" fmla="*/ 2147483647 h 2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4" h="231">
                    <a:moveTo>
                      <a:pt x="42" y="12"/>
                    </a:moveTo>
                    <a:cubicBezTo>
                      <a:pt x="62" y="0"/>
                      <a:pt x="88" y="7"/>
                      <a:pt x="99" y="27"/>
                    </a:cubicBezTo>
                    <a:cubicBezTo>
                      <a:pt x="172" y="153"/>
                      <a:pt x="172" y="153"/>
                      <a:pt x="172" y="153"/>
                    </a:cubicBezTo>
                    <a:cubicBezTo>
                      <a:pt x="184" y="173"/>
                      <a:pt x="177" y="199"/>
                      <a:pt x="157" y="210"/>
                    </a:cubicBezTo>
                    <a:cubicBezTo>
                      <a:pt x="142" y="219"/>
                      <a:pt x="142" y="219"/>
                      <a:pt x="142" y="219"/>
                    </a:cubicBezTo>
                    <a:cubicBezTo>
                      <a:pt x="122" y="231"/>
                      <a:pt x="96" y="224"/>
                      <a:pt x="85" y="204"/>
                    </a:cubicBezTo>
                    <a:cubicBezTo>
                      <a:pt x="12" y="78"/>
                      <a:pt x="12" y="78"/>
                      <a:pt x="12" y="78"/>
                    </a:cubicBezTo>
                    <a:cubicBezTo>
                      <a:pt x="0" y="58"/>
                      <a:pt x="7" y="32"/>
                      <a:pt x="27" y="20"/>
                    </a:cubicBezTo>
                    <a:lnTo>
                      <a:pt x="42" y="12"/>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7" name="Freeform 75"/>
              <p:cNvSpPr>
                <a:spLocks/>
              </p:cNvSpPr>
              <p:nvPr/>
            </p:nvSpPr>
            <p:spPr bwMode="auto">
              <a:xfrm>
                <a:off x="2755901" y="1612900"/>
                <a:ext cx="469900" cy="538163"/>
              </a:xfrm>
              <a:custGeom>
                <a:avLst/>
                <a:gdLst>
                  <a:gd name="T0" fmla="*/ 2147483647 w 179"/>
                  <a:gd name="T1" fmla="*/ 2147483647 h 205"/>
                  <a:gd name="T2" fmla="*/ 2147483647 w 179"/>
                  <a:gd name="T3" fmla="*/ 2147483647 h 205"/>
                  <a:gd name="T4" fmla="*/ 2147483647 w 179"/>
                  <a:gd name="T5" fmla="*/ 2147483647 h 205"/>
                  <a:gd name="T6" fmla="*/ 2147483647 w 179"/>
                  <a:gd name="T7" fmla="*/ 2147483647 h 205"/>
                  <a:gd name="T8" fmla="*/ 2147483647 w 179"/>
                  <a:gd name="T9" fmla="*/ 2147483647 h 205"/>
                  <a:gd name="T10" fmla="*/ 2147483647 w 179"/>
                  <a:gd name="T11" fmla="*/ 2147483647 h 205"/>
                  <a:gd name="T12" fmla="*/ 2147483647 w 179"/>
                  <a:gd name="T13" fmla="*/ 2147483647 h 205"/>
                  <a:gd name="T14" fmla="*/ 2147483647 w 179"/>
                  <a:gd name="T15" fmla="*/ 2147483647 h 205"/>
                  <a:gd name="T16" fmla="*/ 2147483647 w 179"/>
                  <a:gd name="T17" fmla="*/ 2147483647 h 2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 h="205">
                    <a:moveTo>
                      <a:pt x="5" y="67"/>
                    </a:moveTo>
                    <a:cubicBezTo>
                      <a:pt x="9" y="64"/>
                      <a:pt x="9" y="64"/>
                      <a:pt x="9" y="64"/>
                    </a:cubicBezTo>
                    <a:cubicBezTo>
                      <a:pt x="38" y="47"/>
                      <a:pt x="104" y="41"/>
                      <a:pt x="121" y="70"/>
                    </a:cubicBezTo>
                    <a:cubicBezTo>
                      <a:pt x="161" y="205"/>
                      <a:pt x="161" y="205"/>
                      <a:pt x="161" y="205"/>
                    </a:cubicBezTo>
                    <a:cubicBezTo>
                      <a:pt x="175" y="192"/>
                      <a:pt x="179" y="171"/>
                      <a:pt x="169" y="153"/>
                    </a:cubicBezTo>
                    <a:cubicBezTo>
                      <a:pt x="96" y="27"/>
                      <a:pt x="96" y="27"/>
                      <a:pt x="96" y="27"/>
                    </a:cubicBezTo>
                    <a:cubicBezTo>
                      <a:pt x="85" y="7"/>
                      <a:pt x="59" y="0"/>
                      <a:pt x="39" y="12"/>
                    </a:cubicBezTo>
                    <a:cubicBezTo>
                      <a:pt x="24" y="20"/>
                      <a:pt x="24" y="20"/>
                      <a:pt x="24" y="20"/>
                    </a:cubicBezTo>
                    <a:cubicBezTo>
                      <a:pt x="8" y="30"/>
                      <a:pt x="0" y="49"/>
                      <a:pt x="5" y="67"/>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8" name="Freeform 76"/>
              <p:cNvSpPr>
                <a:spLocks/>
              </p:cNvSpPr>
              <p:nvPr/>
            </p:nvSpPr>
            <p:spPr bwMode="auto">
              <a:xfrm>
                <a:off x="2978151" y="1479550"/>
                <a:ext cx="482600" cy="606425"/>
              </a:xfrm>
              <a:custGeom>
                <a:avLst/>
                <a:gdLst>
                  <a:gd name="T0" fmla="*/ 2147483647 w 184"/>
                  <a:gd name="T1" fmla="*/ 2147483647 h 231"/>
                  <a:gd name="T2" fmla="*/ 2147483647 w 184"/>
                  <a:gd name="T3" fmla="*/ 2147483647 h 231"/>
                  <a:gd name="T4" fmla="*/ 2147483647 w 184"/>
                  <a:gd name="T5" fmla="*/ 2147483647 h 231"/>
                  <a:gd name="T6" fmla="*/ 2147483647 w 184"/>
                  <a:gd name="T7" fmla="*/ 2147483647 h 231"/>
                  <a:gd name="T8" fmla="*/ 2147483647 w 184"/>
                  <a:gd name="T9" fmla="*/ 2147483647 h 231"/>
                  <a:gd name="T10" fmla="*/ 2147483647 w 184"/>
                  <a:gd name="T11" fmla="*/ 2147483647 h 231"/>
                  <a:gd name="T12" fmla="*/ 2147483647 w 184"/>
                  <a:gd name="T13" fmla="*/ 2147483647 h 231"/>
                  <a:gd name="T14" fmla="*/ 2147483647 w 184"/>
                  <a:gd name="T15" fmla="*/ 2147483647 h 231"/>
                  <a:gd name="T16" fmla="*/ 2147483647 w 184"/>
                  <a:gd name="T17" fmla="*/ 2147483647 h 2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4" h="231">
                    <a:moveTo>
                      <a:pt x="42" y="12"/>
                    </a:moveTo>
                    <a:cubicBezTo>
                      <a:pt x="62" y="0"/>
                      <a:pt x="88" y="7"/>
                      <a:pt x="100" y="27"/>
                    </a:cubicBezTo>
                    <a:cubicBezTo>
                      <a:pt x="172" y="153"/>
                      <a:pt x="172" y="153"/>
                      <a:pt x="172" y="153"/>
                    </a:cubicBezTo>
                    <a:cubicBezTo>
                      <a:pt x="184" y="173"/>
                      <a:pt x="177" y="199"/>
                      <a:pt x="157" y="210"/>
                    </a:cubicBezTo>
                    <a:cubicBezTo>
                      <a:pt x="142" y="219"/>
                      <a:pt x="142" y="219"/>
                      <a:pt x="142" y="219"/>
                    </a:cubicBezTo>
                    <a:cubicBezTo>
                      <a:pt x="122" y="231"/>
                      <a:pt x="96" y="224"/>
                      <a:pt x="85" y="204"/>
                    </a:cubicBezTo>
                    <a:cubicBezTo>
                      <a:pt x="12" y="78"/>
                      <a:pt x="12" y="78"/>
                      <a:pt x="12" y="78"/>
                    </a:cubicBezTo>
                    <a:cubicBezTo>
                      <a:pt x="0" y="58"/>
                      <a:pt x="7" y="32"/>
                      <a:pt x="27" y="21"/>
                    </a:cubicBezTo>
                    <a:lnTo>
                      <a:pt x="42" y="12"/>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9" name="Freeform 77"/>
              <p:cNvSpPr>
                <a:spLocks/>
              </p:cNvSpPr>
              <p:nvPr/>
            </p:nvSpPr>
            <p:spPr bwMode="auto">
              <a:xfrm>
                <a:off x="2986088" y="1479550"/>
                <a:ext cx="469900" cy="449263"/>
              </a:xfrm>
              <a:custGeom>
                <a:avLst/>
                <a:gdLst>
                  <a:gd name="T0" fmla="*/ 2147483647 w 179"/>
                  <a:gd name="T1" fmla="*/ 2147483647 h 171"/>
                  <a:gd name="T2" fmla="*/ 2147483647 w 179"/>
                  <a:gd name="T3" fmla="*/ 2147483647 h 171"/>
                  <a:gd name="T4" fmla="*/ 2147483647 w 179"/>
                  <a:gd name="T5" fmla="*/ 2147483647 h 171"/>
                  <a:gd name="T6" fmla="*/ 2147483647 w 179"/>
                  <a:gd name="T7" fmla="*/ 2147483647 h 171"/>
                  <a:gd name="T8" fmla="*/ 2147483647 w 179"/>
                  <a:gd name="T9" fmla="*/ 2147483647 h 171"/>
                  <a:gd name="T10" fmla="*/ 2147483647 w 179"/>
                  <a:gd name="T11" fmla="*/ 2147483647 h 171"/>
                  <a:gd name="T12" fmla="*/ 2147483647 w 179"/>
                  <a:gd name="T13" fmla="*/ 2147483647 h 171"/>
                  <a:gd name="T14" fmla="*/ 2147483647 w 179"/>
                  <a:gd name="T15" fmla="*/ 2147483647 h 17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9" h="171">
                    <a:moveTo>
                      <a:pt x="5" y="67"/>
                    </a:moveTo>
                    <a:cubicBezTo>
                      <a:pt x="10" y="64"/>
                      <a:pt x="10" y="64"/>
                      <a:pt x="10" y="64"/>
                    </a:cubicBezTo>
                    <a:cubicBezTo>
                      <a:pt x="39" y="48"/>
                      <a:pt x="104" y="41"/>
                      <a:pt x="121" y="70"/>
                    </a:cubicBezTo>
                    <a:cubicBezTo>
                      <a:pt x="121" y="70"/>
                      <a:pt x="179" y="171"/>
                      <a:pt x="169" y="153"/>
                    </a:cubicBezTo>
                    <a:cubicBezTo>
                      <a:pt x="97" y="27"/>
                      <a:pt x="97" y="27"/>
                      <a:pt x="97" y="27"/>
                    </a:cubicBezTo>
                    <a:cubicBezTo>
                      <a:pt x="85" y="7"/>
                      <a:pt x="59" y="0"/>
                      <a:pt x="39" y="12"/>
                    </a:cubicBezTo>
                    <a:cubicBezTo>
                      <a:pt x="24" y="21"/>
                      <a:pt x="24" y="21"/>
                      <a:pt x="24" y="21"/>
                    </a:cubicBezTo>
                    <a:cubicBezTo>
                      <a:pt x="8" y="30"/>
                      <a:pt x="0" y="49"/>
                      <a:pt x="5" y="67"/>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0" name="Freeform 78"/>
              <p:cNvSpPr>
                <a:spLocks/>
              </p:cNvSpPr>
              <p:nvPr/>
            </p:nvSpPr>
            <p:spPr bwMode="auto">
              <a:xfrm>
                <a:off x="1990726" y="1390650"/>
                <a:ext cx="693738" cy="954088"/>
              </a:xfrm>
              <a:custGeom>
                <a:avLst/>
                <a:gdLst>
                  <a:gd name="T0" fmla="*/ 2147483647 w 265"/>
                  <a:gd name="T1" fmla="*/ 2147483647 h 364"/>
                  <a:gd name="T2" fmla="*/ 2147483647 w 265"/>
                  <a:gd name="T3" fmla="*/ 2147483647 h 364"/>
                  <a:gd name="T4" fmla="*/ 2147483647 w 265"/>
                  <a:gd name="T5" fmla="*/ 2147483647 h 364"/>
                  <a:gd name="T6" fmla="*/ 2147483647 w 265"/>
                  <a:gd name="T7" fmla="*/ 2147483647 h 364"/>
                  <a:gd name="T8" fmla="*/ 2147483647 w 265"/>
                  <a:gd name="T9" fmla="*/ 2147483647 h 364"/>
                  <a:gd name="T10" fmla="*/ 2147483647 w 265"/>
                  <a:gd name="T11" fmla="*/ 2147483647 h 364"/>
                  <a:gd name="T12" fmla="*/ 2147483647 w 265"/>
                  <a:gd name="T13" fmla="*/ 2147483647 h 364"/>
                  <a:gd name="T14" fmla="*/ 2147483647 w 265"/>
                  <a:gd name="T15" fmla="*/ 2147483647 h 364"/>
                  <a:gd name="T16" fmla="*/ 2147483647 w 265"/>
                  <a:gd name="T17" fmla="*/ 2147483647 h 3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5" h="364">
                    <a:moveTo>
                      <a:pt x="236" y="342"/>
                    </a:moveTo>
                    <a:cubicBezTo>
                      <a:pt x="257" y="330"/>
                      <a:pt x="265" y="302"/>
                      <a:pt x="252" y="281"/>
                    </a:cubicBezTo>
                    <a:cubicBezTo>
                      <a:pt x="107" y="29"/>
                      <a:pt x="107" y="29"/>
                      <a:pt x="107" y="29"/>
                    </a:cubicBezTo>
                    <a:cubicBezTo>
                      <a:pt x="94" y="7"/>
                      <a:pt x="67" y="0"/>
                      <a:pt x="45" y="12"/>
                    </a:cubicBezTo>
                    <a:cubicBezTo>
                      <a:pt x="29" y="22"/>
                      <a:pt x="29" y="22"/>
                      <a:pt x="29" y="22"/>
                    </a:cubicBezTo>
                    <a:cubicBezTo>
                      <a:pt x="8" y="34"/>
                      <a:pt x="0" y="62"/>
                      <a:pt x="13" y="83"/>
                    </a:cubicBezTo>
                    <a:cubicBezTo>
                      <a:pt x="158" y="335"/>
                      <a:pt x="158" y="335"/>
                      <a:pt x="158" y="335"/>
                    </a:cubicBezTo>
                    <a:cubicBezTo>
                      <a:pt x="171" y="357"/>
                      <a:pt x="198" y="364"/>
                      <a:pt x="220" y="352"/>
                    </a:cubicBezTo>
                    <a:lnTo>
                      <a:pt x="236" y="342"/>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1" name="Freeform 79"/>
              <p:cNvSpPr>
                <a:spLocks/>
              </p:cNvSpPr>
              <p:nvPr/>
            </p:nvSpPr>
            <p:spPr bwMode="auto">
              <a:xfrm>
                <a:off x="2000251" y="1393825"/>
                <a:ext cx="690563" cy="717550"/>
              </a:xfrm>
              <a:custGeom>
                <a:avLst/>
                <a:gdLst>
                  <a:gd name="T0" fmla="*/ 2147483647 w 263"/>
                  <a:gd name="T1" fmla="*/ 2147483647 h 274"/>
                  <a:gd name="T2" fmla="*/ 2147483647 w 263"/>
                  <a:gd name="T3" fmla="*/ 2147483647 h 274"/>
                  <a:gd name="T4" fmla="*/ 2147483647 w 263"/>
                  <a:gd name="T5" fmla="*/ 2147483647 h 274"/>
                  <a:gd name="T6" fmla="*/ 2147483647 w 263"/>
                  <a:gd name="T7" fmla="*/ 2147483647 h 274"/>
                  <a:gd name="T8" fmla="*/ 2147483647 w 263"/>
                  <a:gd name="T9" fmla="*/ 2147483647 h 274"/>
                  <a:gd name="T10" fmla="*/ 2147483647 w 263"/>
                  <a:gd name="T11" fmla="*/ 2147483647 h 274"/>
                  <a:gd name="T12" fmla="*/ 2147483647 w 263"/>
                  <a:gd name="T13" fmla="*/ 2147483647 h 274"/>
                  <a:gd name="T14" fmla="*/ 2147483647 w 263"/>
                  <a:gd name="T15" fmla="*/ 2147483647 h 274"/>
                  <a:gd name="T16" fmla="*/ 2147483647 w 263"/>
                  <a:gd name="T17" fmla="*/ 2147483647 h 2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3" h="274">
                    <a:moveTo>
                      <a:pt x="5" y="72"/>
                    </a:moveTo>
                    <a:cubicBezTo>
                      <a:pt x="10" y="69"/>
                      <a:pt x="10" y="69"/>
                      <a:pt x="10" y="69"/>
                    </a:cubicBezTo>
                    <a:cubicBezTo>
                      <a:pt x="41" y="51"/>
                      <a:pt x="81" y="61"/>
                      <a:pt x="99" y="93"/>
                    </a:cubicBezTo>
                    <a:cubicBezTo>
                      <a:pt x="248" y="274"/>
                      <a:pt x="248" y="274"/>
                      <a:pt x="248" y="274"/>
                    </a:cubicBezTo>
                    <a:cubicBezTo>
                      <a:pt x="263" y="260"/>
                      <a:pt x="231" y="250"/>
                      <a:pt x="220" y="231"/>
                    </a:cubicBezTo>
                    <a:cubicBezTo>
                      <a:pt x="103" y="29"/>
                      <a:pt x="103" y="29"/>
                      <a:pt x="103" y="29"/>
                    </a:cubicBezTo>
                    <a:cubicBezTo>
                      <a:pt x="91" y="7"/>
                      <a:pt x="63" y="0"/>
                      <a:pt x="42" y="12"/>
                    </a:cubicBezTo>
                    <a:cubicBezTo>
                      <a:pt x="26" y="22"/>
                      <a:pt x="26" y="22"/>
                      <a:pt x="26" y="22"/>
                    </a:cubicBezTo>
                    <a:cubicBezTo>
                      <a:pt x="8" y="32"/>
                      <a:pt x="0" y="53"/>
                      <a:pt x="5" y="72"/>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2" name="Freeform 80"/>
              <p:cNvSpPr>
                <a:spLocks/>
              </p:cNvSpPr>
              <p:nvPr/>
            </p:nvSpPr>
            <p:spPr bwMode="auto">
              <a:xfrm>
                <a:off x="2035176" y="1439863"/>
                <a:ext cx="261938" cy="260350"/>
              </a:xfrm>
              <a:custGeom>
                <a:avLst/>
                <a:gdLst>
                  <a:gd name="T0" fmla="*/ 2147483647 w 100"/>
                  <a:gd name="T1" fmla="*/ 2147483647 h 99"/>
                  <a:gd name="T2" fmla="*/ 2147483647 w 100"/>
                  <a:gd name="T3" fmla="*/ 2147483647 h 99"/>
                  <a:gd name="T4" fmla="*/ 2147483647 w 100"/>
                  <a:gd name="T5" fmla="*/ 2147483647 h 99"/>
                  <a:gd name="T6" fmla="*/ 2147483647 w 100"/>
                  <a:gd name="T7" fmla="*/ 2147483647 h 99"/>
                  <a:gd name="T8" fmla="*/ 2147483647 w 100"/>
                  <a:gd name="T9" fmla="*/ 2147483647 h 99"/>
                  <a:gd name="T10" fmla="*/ 2147483647 w 100"/>
                  <a:gd name="T11" fmla="*/ 2147483647 h 99"/>
                  <a:gd name="T12" fmla="*/ 2147483647 w 100"/>
                  <a:gd name="T13" fmla="*/ 2147483647 h 99"/>
                  <a:gd name="T14" fmla="*/ 2147483647 w 100"/>
                  <a:gd name="T15" fmla="*/ 2147483647 h 99"/>
                  <a:gd name="T16" fmla="*/ 2147483647 w 100"/>
                  <a:gd name="T17" fmla="*/ 2147483647 h 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0" h="99">
                    <a:moveTo>
                      <a:pt x="77" y="82"/>
                    </a:moveTo>
                    <a:cubicBezTo>
                      <a:pt x="94" y="73"/>
                      <a:pt x="100" y="51"/>
                      <a:pt x="90" y="34"/>
                    </a:cubicBezTo>
                    <a:cubicBezTo>
                      <a:pt x="84" y="23"/>
                      <a:pt x="84" y="23"/>
                      <a:pt x="84" y="23"/>
                    </a:cubicBezTo>
                    <a:cubicBezTo>
                      <a:pt x="74" y="6"/>
                      <a:pt x="52" y="0"/>
                      <a:pt x="36" y="10"/>
                    </a:cubicBezTo>
                    <a:cubicBezTo>
                      <a:pt x="23" y="17"/>
                      <a:pt x="23" y="17"/>
                      <a:pt x="23" y="17"/>
                    </a:cubicBezTo>
                    <a:cubicBezTo>
                      <a:pt x="6" y="27"/>
                      <a:pt x="0" y="48"/>
                      <a:pt x="10" y="65"/>
                    </a:cubicBezTo>
                    <a:cubicBezTo>
                      <a:pt x="17" y="77"/>
                      <a:pt x="17" y="77"/>
                      <a:pt x="17" y="77"/>
                    </a:cubicBezTo>
                    <a:cubicBezTo>
                      <a:pt x="26" y="94"/>
                      <a:pt x="48" y="99"/>
                      <a:pt x="65" y="90"/>
                    </a:cubicBezTo>
                    <a:lnTo>
                      <a:pt x="77" y="82"/>
                    </a:lnTo>
                    <a:close/>
                  </a:path>
                </a:pathLst>
              </a:cu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3" name="Freeform 81"/>
              <p:cNvSpPr>
                <a:spLocks/>
              </p:cNvSpPr>
              <p:nvPr/>
            </p:nvSpPr>
            <p:spPr bwMode="auto">
              <a:xfrm>
                <a:off x="2936876" y="2444750"/>
                <a:ext cx="881063" cy="863600"/>
              </a:xfrm>
              <a:custGeom>
                <a:avLst/>
                <a:gdLst>
                  <a:gd name="T0" fmla="*/ 2147483647 w 555"/>
                  <a:gd name="T1" fmla="*/ 2147483647 h 544"/>
                  <a:gd name="T2" fmla="*/ 2147483647 w 555"/>
                  <a:gd name="T3" fmla="*/ 2147483647 h 544"/>
                  <a:gd name="T4" fmla="*/ 0 w 555"/>
                  <a:gd name="T5" fmla="*/ 2147483647 h 544"/>
                  <a:gd name="T6" fmla="*/ 2147483647 w 555"/>
                  <a:gd name="T7" fmla="*/ 0 h 544"/>
                  <a:gd name="T8" fmla="*/ 2147483647 w 555"/>
                  <a:gd name="T9" fmla="*/ 2147483647 h 5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5" h="544">
                    <a:moveTo>
                      <a:pt x="555" y="337"/>
                    </a:moveTo>
                    <a:lnTo>
                      <a:pt x="195" y="544"/>
                    </a:lnTo>
                    <a:lnTo>
                      <a:pt x="0" y="207"/>
                    </a:lnTo>
                    <a:lnTo>
                      <a:pt x="360" y="0"/>
                    </a:lnTo>
                    <a:lnTo>
                      <a:pt x="555" y="337"/>
                    </a:ln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4" name="Freeform 82"/>
              <p:cNvSpPr>
                <a:spLocks/>
              </p:cNvSpPr>
              <p:nvPr/>
            </p:nvSpPr>
            <p:spPr bwMode="auto">
              <a:xfrm>
                <a:off x="2320926" y="1660525"/>
                <a:ext cx="1376363" cy="1293813"/>
              </a:xfrm>
              <a:custGeom>
                <a:avLst/>
                <a:gdLst>
                  <a:gd name="T0" fmla="*/ 2147483647 w 525"/>
                  <a:gd name="T1" fmla="*/ 2147483647 h 493"/>
                  <a:gd name="T2" fmla="*/ 2147483647 w 525"/>
                  <a:gd name="T3" fmla="*/ 2147483647 h 493"/>
                  <a:gd name="T4" fmla="*/ 2147483647 w 525"/>
                  <a:gd name="T5" fmla="*/ 2147483647 h 493"/>
                  <a:gd name="T6" fmla="*/ 2147483647 w 525"/>
                  <a:gd name="T7" fmla="*/ 2147483647 h 493"/>
                  <a:gd name="T8" fmla="*/ 2147483647 w 525"/>
                  <a:gd name="T9" fmla="*/ 2147483647 h 493"/>
                  <a:gd name="T10" fmla="*/ 2147483647 w 525"/>
                  <a:gd name="T11" fmla="*/ 2147483647 h 493"/>
                  <a:gd name="T12" fmla="*/ 2147483647 w 525"/>
                  <a:gd name="T13" fmla="*/ 2147483647 h 493"/>
                  <a:gd name="T14" fmla="*/ 2147483647 w 525"/>
                  <a:gd name="T15" fmla="*/ 2147483647 h 493"/>
                  <a:gd name="T16" fmla="*/ 2147483647 w 525"/>
                  <a:gd name="T17" fmla="*/ 2147483647 h 4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5" h="493">
                    <a:moveTo>
                      <a:pt x="504" y="219"/>
                    </a:moveTo>
                    <a:cubicBezTo>
                      <a:pt x="525" y="255"/>
                      <a:pt x="517" y="298"/>
                      <a:pt x="487" y="316"/>
                    </a:cubicBezTo>
                    <a:cubicBezTo>
                      <a:pt x="210" y="475"/>
                      <a:pt x="210" y="475"/>
                      <a:pt x="210" y="475"/>
                    </a:cubicBezTo>
                    <a:cubicBezTo>
                      <a:pt x="180" y="493"/>
                      <a:pt x="138" y="478"/>
                      <a:pt x="117" y="442"/>
                    </a:cubicBezTo>
                    <a:cubicBezTo>
                      <a:pt x="21" y="274"/>
                      <a:pt x="21" y="274"/>
                      <a:pt x="21" y="274"/>
                    </a:cubicBezTo>
                    <a:cubicBezTo>
                      <a:pt x="0" y="238"/>
                      <a:pt x="8" y="195"/>
                      <a:pt x="38" y="178"/>
                    </a:cubicBezTo>
                    <a:cubicBezTo>
                      <a:pt x="315" y="18"/>
                      <a:pt x="315" y="18"/>
                      <a:pt x="315" y="18"/>
                    </a:cubicBezTo>
                    <a:cubicBezTo>
                      <a:pt x="345" y="0"/>
                      <a:pt x="387" y="15"/>
                      <a:pt x="407" y="51"/>
                    </a:cubicBezTo>
                    <a:lnTo>
                      <a:pt x="504" y="219"/>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5" name="Freeform 83"/>
              <p:cNvSpPr>
                <a:spLocks/>
              </p:cNvSpPr>
              <p:nvPr/>
            </p:nvSpPr>
            <p:spPr bwMode="auto">
              <a:xfrm>
                <a:off x="2949576" y="2525713"/>
                <a:ext cx="841375" cy="633413"/>
              </a:xfrm>
              <a:custGeom>
                <a:avLst/>
                <a:gdLst>
                  <a:gd name="T0" fmla="*/ 2147483647 w 530"/>
                  <a:gd name="T1" fmla="*/ 2147483647 h 399"/>
                  <a:gd name="T2" fmla="*/ 2147483647 w 530"/>
                  <a:gd name="T3" fmla="*/ 2147483647 h 399"/>
                  <a:gd name="T4" fmla="*/ 0 w 530"/>
                  <a:gd name="T5" fmla="*/ 2147483647 h 399"/>
                  <a:gd name="T6" fmla="*/ 2147483647 w 530"/>
                  <a:gd name="T7" fmla="*/ 0 h 399"/>
                  <a:gd name="T8" fmla="*/ 2147483647 w 530"/>
                  <a:gd name="T9" fmla="*/ 2147483647 h 3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0" h="399">
                    <a:moveTo>
                      <a:pt x="530" y="139"/>
                    </a:moveTo>
                    <a:lnTo>
                      <a:pt x="81" y="399"/>
                    </a:lnTo>
                    <a:lnTo>
                      <a:pt x="0" y="260"/>
                    </a:lnTo>
                    <a:lnTo>
                      <a:pt x="451" y="0"/>
                    </a:lnTo>
                    <a:lnTo>
                      <a:pt x="530" y="139"/>
                    </a:lnTo>
                    <a:close/>
                  </a:path>
                </a:pathLst>
              </a:custGeom>
              <a:solidFill>
                <a:srgbClr val="FEFA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6" name="Freeform 84"/>
              <p:cNvSpPr>
                <a:spLocks/>
              </p:cNvSpPr>
              <p:nvPr/>
            </p:nvSpPr>
            <p:spPr bwMode="auto">
              <a:xfrm>
                <a:off x="3657601" y="2525713"/>
                <a:ext cx="133350" cy="293688"/>
              </a:xfrm>
              <a:custGeom>
                <a:avLst/>
                <a:gdLst>
                  <a:gd name="T0" fmla="*/ 2147483647 w 84"/>
                  <a:gd name="T1" fmla="*/ 2147483647 h 185"/>
                  <a:gd name="T2" fmla="*/ 0 w 84"/>
                  <a:gd name="T3" fmla="*/ 2147483647 h 185"/>
                  <a:gd name="T4" fmla="*/ 0 w 84"/>
                  <a:gd name="T5" fmla="*/ 0 h 185"/>
                  <a:gd name="T6" fmla="*/ 2147483647 w 84"/>
                  <a:gd name="T7" fmla="*/ 0 h 185"/>
                  <a:gd name="T8" fmla="*/ 2147483647 w 84"/>
                  <a:gd name="T9" fmla="*/ 2147483647 h 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185">
                    <a:moveTo>
                      <a:pt x="84" y="139"/>
                    </a:moveTo>
                    <a:lnTo>
                      <a:pt x="0" y="185"/>
                    </a:lnTo>
                    <a:lnTo>
                      <a:pt x="0" y="0"/>
                    </a:lnTo>
                    <a:lnTo>
                      <a:pt x="5" y="0"/>
                    </a:lnTo>
                    <a:lnTo>
                      <a:pt x="84" y="139"/>
                    </a:lnTo>
                    <a:close/>
                  </a:path>
                </a:pathLst>
              </a:custGeom>
              <a:solidFill>
                <a:srgbClr val="BFBC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7" name="Freeform 85"/>
              <p:cNvSpPr>
                <a:spLocks/>
              </p:cNvSpPr>
              <p:nvPr/>
            </p:nvSpPr>
            <p:spPr bwMode="auto">
              <a:xfrm>
                <a:off x="3000376" y="2701925"/>
                <a:ext cx="1381125" cy="915988"/>
              </a:xfrm>
              <a:custGeom>
                <a:avLst/>
                <a:gdLst>
                  <a:gd name="T0" fmla="*/ 2147483647 w 870"/>
                  <a:gd name="T1" fmla="*/ 2147483647 h 577"/>
                  <a:gd name="T2" fmla="*/ 2147483647 w 870"/>
                  <a:gd name="T3" fmla="*/ 2147483647 h 577"/>
                  <a:gd name="T4" fmla="*/ 0 w 870"/>
                  <a:gd name="T5" fmla="*/ 2147483647 h 577"/>
                  <a:gd name="T6" fmla="*/ 2147483647 w 870"/>
                  <a:gd name="T7" fmla="*/ 0 h 577"/>
                  <a:gd name="T8" fmla="*/ 2147483647 w 870"/>
                  <a:gd name="T9" fmla="*/ 2147483647 h 5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0" h="577">
                    <a:moveTo>
                      <a:pt x="870" y="577"/>
                    </a:moveTo>
                    <a:lnTo>
                      <a:pt x="150" y="577"/>
                    </a:lnTo>
                    <a:lnTo>
                      <a:pt x="0" y="316"/>
                    </a:lnTo>
                    <a:lnTo>
                      <a:pt x="548" y="0"/>
                    </a:lnTo>
                    <a:lnTo>
                      <a:pt x="870" y="577"/>
                    </a:lnTo>
                    <a:close/>
                  </a:path>
                </a:pathLst>
              </a:custGeom>
              <a:solidFill>
                <a:srgbClr val="473F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8" name="Freeform 86"/>
              <p:cNvSpPr>
                <a:spLocks/>
              </p:cNvSpPr>
              <p:nvPr/>
            </p:nvSpPr>
            <p:spPr bwMode="auto">
              <a:xfrm>
                <a:off x="3657601" y="2701925"/>
                <a:ext cx="723900" cy="915988"/>
              </a:xfrm>
              <a:custGeom>
                <a:avLst/>
                <a:gdLst>
                  <a:gd name="T0" fmla="*/ 2147483647 w 456"/>
                  <a:gd name="T1" fmla="*/ 2147483647 h 577"/>
                  <a:gd name="T2" fmla="*/ 0 w 456"/>
                  <a:gd name="T3" fmla="*/ 2147483647 h 577"/>
                  <a:gd name="T4" fmla="*/ 0 w 456"/>
                  <a:gd name="T5" fmla="*/ 2147483647 h 577"/>
                  <a:gd name="T6" fmla="*/ 2147483647 w 456"/>
                  <a:gd name="T7" fmla="*/ 0 h 577"/>
                  <a:gd name="T8" fmla="*/ 2147483647 w 456"/>
                  <a:gd name="T9" fmla="*/ 2147483647 h 5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577">
                    <a:moveTo>
                      <a:pt x="456" y="577"/>
                    </a:moveTo>
                    <a:lnTo>
                      <a:pt x="0" y="577"/>
                    </a:lnTo>
                    <a:lnTo>
                      <a:pt x="0" y="74"/>
                    </a:lnTo>
                    <a:lnTo>
                      <a:pt x="134" y="0"/>
                    </a:lnTo>
                    <a:lnTo>
                      <a:pt x="456" y="577"/>
                    </a:lnTo>
                    <a:close/>
                  </a:path>
                </a:pathLst>
              </a:custGeom>
              <a:solidFill>
                <a:srgbClr val="352F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9" name="Freeform 87"/>
              <p:cNvSpPr>
                <a:spLocks/>
              </p:cNvSpPr>
              <p:nvPr/>
            </p:nvSpPr>
            <p:spPr bwMode="auto">
              <a:xfrm>
                <a:off x="3549651" y="2616200"/>
                <a:ext cx="173038" cy="169863"/>
              </a:xfrm>
              <a:custGeom>
                <a:avLst/>
                <a:gdLst>
                  <a:gd name="T0" fmla="*/ 2147483647 w 66"/>
                  <a:gd name="T1" fmla="*/ 2147483647 h 65"/>
                  <a:gd name="T2" fmla="*/ 2147483647 w 66"/>
                  <a:gd name="T3" fmla="*/ 2147483647 h 65"/>
                  <a:gd name="T4" fmla="*/ 2147483647 w 66"/>
                  <a:gd name="T5" fmla="*/ 2147483647 h 65"/>
                  <a:gd name="T6" fmla="*/ 2147483647 w 66"/>
                  <a:gd name="T7" fmla="*/ 2147483647 h 65"/>
                  <a:gd name="T8" fmla="*/ 2147483647 w 66"/>
                  <a:gd name="T9" fmla="*/ 2147483647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65">
                    <a:moveTo>
                      <a:pt x="58" y="18"/>
                    </a:moveTo>
                    <a:cubicBezTo>
                      <a:pt x="66" y="32"/>
                      <a:pt x="61" y="49"/>
                      <a:pt x="47" y="57"/>
                    </a:cubicBezTo>
                    <a:cubicBezTo>
                      <a:pt x="34" y="65"/>
                      <a:pt x="16" y="61"/>
                      <a:pt x="8" y="47"/>
                    </a:cubicBezTo>
                    <a:cubicBezTo>
                      <a:pt x="0" y="33"/>
                      <a:pt x="5" y="16"/>
                      <a:pt x="19" y="8"/>
                    </a:cubicBezTo>
                    <a:cubicBezTo>
                      <a:pt x="32" y="0"/>
                      <a:pt x="50" y="4"/>
                      <a:pt x="58" y="18"/>
                    </a:cubicBezTo>
                    <a:close/>
                  </a:path>
                </a:pathLst>
              </a:custGeom>
              <a:solidFill>
                <a:srgbClr val="F9E5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20" name="Freeform 88"/>
              <p:cNvSpPr>
                <a:spLocks/>
              </p:cNvSpPr>
              <p:nvPr/>
            </p:nvSpPr>
            <p:spPr bwMode="auto">
              <a:xfrm>
                <a:off x="0" y="1663700"/>
                <a:ext cx="592138" cy="354013"/>
              </a:xfrm>
              <a:custGeom>
                <a:avLst/>
                <a:gdLst>
                  <a:gd name="T0" fmla="*/ 2147483647 w 226"/>
                  <a:gd name="T1" fmla="*/ 2147483647 h 135"/>
                  <a:gd name="T2" fmla="*/ 2147483647 w 226"/>
                  <a:gd name="T3" fmla="*/ 2147483647 h 135"/>
                  <a:gd name="T4" fmla="*/ 2147483647 w 226"/>
                  <a:gd name="T5" fmla="*/ 2147483647 h 135"/>
                  <a:gd name="T6" fmla="*/ 2147483647 w 226"/>
                  <a:gd name="T7" fmla="*/ 2147483647 h 135"/>
                  <a:gd name="T8" fmla="*/ 2147483647 w 226"/>
                  <a:gd name="T9" fmla="*/ 2147483647 h 135"/>
                  <a:gd name="T10" fmla="*/ 2147483647 w 226"/>
                  <a:gd name="T11" fmla="*/ 2147483647 h 135"/>
                  <a:gd name="T12" fmla="*/ 2147483647 w 226"/>
                  <a:gd name="T13" fmla="*/ 2147483647 h 135"/>
                  <a:gd name="T14" fmla="*/ 2147483647 w 226"/>
                  <a:gd name="T15" fmla="*/ 2147483647 h 135"/>
                  <a:gd name="T16" fmla="*/ 2147483647 w 226"/>
                  <a:gd name="T17" fmla="*/ 2147483647 h 1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6" h="135">
                    <a:moveTo>
                      <a:pt x="8" y="100"/>
                    </a:moveTo>
                    <a:cubicBezTo>
                      <a:pt x="13" y="122"/>
                      <a:pt x="34" y="135"/>
                      <a:pt x="56" y="130"/>
                    </a:cubicBezTo>
                    <a:cubicBezTo>
                      <a:pt x="191" y="99"/>
                      <a:pt x="191" y="99"/>
                      <a:pt x="191" y="99"/>
                    </a:cubicBezTo>
                    <a:cubicBezTo>
                      <a:pt x="212" y="94"/>
                      <a:pt x="226" y="73"/>
                      <a:pt x="221" y="51"/>
                    </a:cubicBezTo>
                    <a:cubicBezTo>
                      <a:pt x="217" y="35"/>
                      <a:pt x="217" y="35"/>
                      <a:pt x="217" y="35"/>
                    </a:cubicBezTo>
                    <a:cubicBezTo>
                      <a:pt x="212" y="14"/>
                      <a:pt x="191" y="0"/>
                      <a:pt x="169" y="5"/>
                    </a:cubicBezTo>
                    <a:cubicBezTo>
                      <a:pt x="34" y="36"/>
                      <a:pt x="34" y="36"/>
                      <a:pt x="34" y="36"/>
                    </a:cubicBezTo>
                    <a:cubicBezTo>
                      <a:pt x="13" y="41"/>
                      <a:pt x="0" y="63"/>
                      <a:pt x="4" y="84"/>
                    </a:cubicBezTo>
                    <a:lnTo>
                      <a:pt x="8" y="100"/>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21" name="Freeform 89"/>
              <p:cNvSpPr>
                <a:spLocks/>
              </p:cNvSpPr>
              <p:nvPr/>
            </p:nvSpPr>
            <p:spPr bwMode="auto">
              <a:xfrm>
                <a:off x="330201" y="1697038"/>
                <a:ext cx="217488" cy="220663"/>
              </a:xfrm>
              <a:custGeom>
                <a:avLst/>
                <a:gdLst>
                  <a:gd name="T0" fmla="*/ 2147483647 w 83"/>
                  <a:gd name="T1" fmla="*/ 2147483647 h 84"/>
                  <a:gd name="T2" fmla="*/ 2147483647 w 83"/>
                  <a:gd name="T3" fmla="*/ 2147483647 h 84"/>
                  <a:gd name="T4" fmla="*/ 2147483647 w 83"/>
                  <a:gd name="T5" fmla="*/ 2147483647 h 84"/>
                  <a:gd name="T6" fmla="*/ 2147483647 w 83"/>
                  <a:gd name="T7" fmla="*/ 2147483647 h 84"/>
                  <a:gd name="T8" fmla="*/ 2147483647 w 83"/>
                  <a:gd name="T9" fmla="*/ 2147483647 h 84"/>
                  <a:gd name="T10" fmla="*/ 2147483647 w 83"/>
                  <a:gd name="T11" fmla="*/ 2147483647 h 84"/>
                  <a:gd name="T12" fmla="*/ 2147483647 w 83"/>
                  <a:gd name="T13" fmla="*/ 2147483647 h 84"/>
                  <a:gd name="T14" fmla="*/ 2147483647 w 83"/>
                  <a:gd name="T15" fmla="*/ 2147483647 h 84"/>
                  <a:gd name="T16" fmla="*/ 2147483647 w 83"/>
                  <a:gd name="T17" fmla="*/ 2147483647 h 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 h="84">
                    <a:moveTo>
                      <a:pt x="7" y="57"/>
                    </a:moveTo>
                    <a:cubicBezTo>
                      <a:pt x="11" y="73"/>
                      <a:pt x="27" y="84"/>
                      <a:pt x="44" y="80"/>
                    </a:cubicBezTo>
                    <a:cubicBezTo>
                      <a:pt x="55" y="77"/>
                      <a:pt x="55" y="77"/>
                      <a:pt x="55" y="77"/>
                    </a:cubicBezTo>
                    <a:cubicBezTo>
                      <a:pt x="72" y="73"/>
                      <a:pt x="83" y="57"/>
                      <a:pt x="79" y="40"/>
                    </a:cubicBezTo>
                    <a:cubicBezTo>
                      <a:pt x="76" y="27"/>
                      <a:pt x="76" y="27"/>
                      <a:pt x="76" y="27"/>
                    </a:cubicBezTo>
                    <a:cubicBezTo>
                      <a:pt x="72" y="11"/>
                      <a:pt x="55" y="0"/>
                      <a:pt x="39" y="4"/>
                    </a:cubicBezTo>
                    <a:cubicBezTo>
                      <a:pt x="27" y="7"/>
                      <a:pt x="27" y="7"/>
                      <a:pt x="27" y="7"/>
                    </a:cubicBezTo>
                    <a:cubicBezTo>
                      <a:pt x="10" y="11"/>
                      <a:pt x="0" y="27"/>
                      <a:pt x="4" y="44"/>
                    </a:cubicBezTo>
                    <a:lnTo>
                      <a:pt x="7" y="57"/>
                    </a:lnTo>
                    <a:close/>
                  </a:path>
                </a:pathLst>
              </a:cu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grpSp>
        <p:grpSp>
          <p:nvGrpSpPr>
            <p:cNvPr id="28683" name="组合 33"/>
            <p:cNvGrpSpPr>
              <a:grpSpLocks/>
            </p:cNvGrpSpPr>
            <p:nvPr/>
          </p:nvGrpSpPr>
          <p:grpSpPr bwMode="auto">
            <a:xfrm>
              <a:off x="2063154" y="659842"/>
              <a:ext cx="773981" cy="773981"/>
              <a:chOff x="0" y="0"/>
              <a:chExt cx="773981" cy="773981"/>
            </a:xfrm>
          </p:grpSpPr>
          <p:sp>
            <p:nvSpPr>
              <p:cNvPr id="28687" name="椭圆 41"/>
              <p:cNvSpPr>
                <a:spLocks noChangeArrowheads="1"/>
              </p:cNvSpPr>
              <p:nvPr/>
            </p:nvSpPr>
            <p:spPr bwMode="auto">
              <a:xfrm>
                <a:off x="0" y="0"/>
                <a:ext cx="773981" cy="773981"/>
              </a:xfrm>
              <a:prstGeom prst="ellipse">
                <a:avLst/>
              </a:pr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pic>
            <p:nvPicPr>
              <p:cNvPr id="28688" name="组合 4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08" y="195814"/>
                <a:ext cx="414110" cy="40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84" name="组合 36"/>
            <p:cNvGrpSpPr>
              <a:grpSpLocks/>
            </p:cNvGrpSpPr>
            <p:nvPr/>
          </p:nvGrpSpPr>
          <p:grpSpPr bwMode="auto">
            <a:xfrm>
              <a:off x="1012182" y="1187100"/>
              <a:ext cx="773981" cy="773981"/>
              <a:chOff x="0" y="0"/>
              <a:chExt cx="773981" cy="773981"/>
            </a:xfrm>
          </p:grpSpPr>
          <p:sp>
            <p:nvSpPr>
              <p:cNvPr id="28685" name="椭圆 39"/>
              <p:cNvSpPr>
                <a:spLocks noChangeArrowheads="1"/>
              </p:cNvSpPr>
              <p:nvPr/>
            </p:nvSpPr>
            <p:spPr bwMode="auto">
              <a:xfrm>
                <a:off x="0" y="0"/>
                <a:ext cx="773981" cy="773981"/>
              </a:xfrm>
              <a:prstGeom prst="ellipse">
                <a:avLst/>
              </a:prstGeom>
              <a:solidFill>
                <a:srgbClr val="C200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sp>
            <p:nvSpPr>
              <p:cNvPr id="28686" name="Freeform 363"/>
              <p:cNvSpPr>
                <a:spLocks/>
              </p:cNvSpPr>
              <p:nvPr/>
            </p:nvSpPr>
            <p:spPr bwMode="auto">
              <a:xfrm rot="-1586594">
                <a:off x="170193" y="225670"/>
                <a:ext cx="433592" cy="312712"/>
              </a:xfrm>
              <a:custGeom>
                <a:avLst/>
                <a:gdLst>
                  <a:gd name="T0" fmla="*/ 2147483647 w 291"/>
                  <a:gd name="T1" fmla="*/ 2147483647 h 210"/>
                  <a:gd name="T2" fmla="*/ 2147483647 w 291"/>
                  <a:gd name="T3" fmla="*/ 2147483647 h 210"/>
                  <a:gd name="T4" fmla="*/ 2147483647 w 291"/>
                  <a:gd name="T5" fmla="*/ 0 h 210"/>
                  <a:gd name="T6" fmla="*/ 2147483647 w 291"/>
                  <a:gd name="T7" fmla="*/ 2147483647 h 210"/>
                  <a:gd name="T8" fmla="*/ 2147483647 w 291"/>
                  <a:gd name="T9" fmla="*/ 2147483647 h 210"/>
                  <a:gd name="T10" fmla="*/ 2147483647 w 291"/>
                  <a:gd name="T11" fmla="*/ 2147483647 h 210"/>
                  <a:gd name="T12" fmla="*/ 2147483647 w 291"/>
                  <a:gd name="T13" fmla="*/ 2147483647 h 210"/>
                  <a:gd name="T14" fmla="*/ 2147483647 w 291"/>
                  <a:gd name="T15" fmla="*/ 2147483647 h 210"/>
                  <a:gd name="T16" fmla="*/ 2147483647 w 291"/>
                  <a:gd name="T17" fmla="*/ 2147483647 h 210"/>
                  <a:gd name="T18" fmla="*/ 2147483647 w 291"/>
                  <a:gd name="T19" fmla="*/ 2147483647 h 210"/>
                  <a:gd name="T20" fmla="*/ 2147483647 w 291"/>
                  <a:gd name="T21" fmla="*/ 2147483647 h 210"/>
                  <a:gd name="T22" fmla="*/ 2147483647 w 291"/>
                  <a:gd name="T23" fmla="*/ 2147483647 h 210"/>
                  <a:gd name="T24" fmla="*/ 2147483647 w 291"/>
                  <a:gd name="T25" fmla="*/ 2147483647 h 210"/>
                  <a:gd name="T26" fmla="*/ 2147483647 w 291"/>
                  <a:gd name="T27" fmla="*/ 2147483647 h 210"/>
                  <a:gd name="T28" fmla="*/ 2147483647 w 291"/>
                  <a:gd name="T29" fmla="*/ 2147483647 h 210"/>
                  <a:gd name="T30" fmla="*/ 2147483647 w 291"/>
                  <a:gd name="T31" fmla="*/ 2147483647 h 210"/>
                  <a:gd name="T32" fmla="*/ 2147483647 w 291"/>
                  <a:gd name="T33" fmla="*/ 2147483647 h 210"/>
                  <a:gd name="T34" fmla="*/ 2147483647 w 291"/>
                  <a:gd name="T35" fmla="*/ 2147483647 h 210"/>
                  <a:gd name="T36" fmla="*/ 2147483647 w 291"/>
                  <a:gd name="T37" fmla="*/ 2147483647 h 210"/>
                  <a:gd name="T38" fmla="*/ 2147483647 w 291"/>
                  <a:gd name="T39" fmla="*/ 2147483647 h 210"/>
                  <a:gd name="T40" fmla="*/ 2147483647 w 291"/>
                  <a:gd name="T41" fmla="*/ 2147483647 h 210"/>
                  <a:gd name="T42" fmla="*/ 2147483647 w 291"/>
                  <a:gd name="T43" fmla="*/ 2147483647 h 210"/>
                  <a:gd name="T44" fmla="*/ 2147483647 w 291"/>
                  <a:gd name="T45" fmla="*/ 2147483647 h 210"/>
                  <a:gd name="T46" fmla="*/ 2147483647 w 291"/>
                  <a:gd name="T47" fmla="*/ 2147483647 h 210"/>
                  <a:gd name="T48" fmla="*/ 2147483647 w 291"/>
                  <a:gd name="T49" fmla="*/ 2147483647 h 210"/>
                  <a:gd name="T50" fmla="*/ 2147483647 w 291"/>
                  <a:gd name="T51" fmla="*/ 2147483647 h 210"/>
                  <a:gd name="T52" fmla="*/ 2147483647 w 291"/>
                  <a:gd name="T53" fmla="*/ 2147483647 h 210"/>
                  <a:gd name="T54" fmla="*/ 2147483647 w 291"/>
                  <a:gd name="T55" fmla="*/ 2147483647 h 210"/>
                  <a:gd name="T56" fmla="*/ 2147483647 w 291"/>
                  <a:gd name="T57" fmla="*/ 2147483647 h 2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91" h="210">
                    <a:moveTo>
                      <a:pt x="287" y="75"/>
                    </a:moveTo>
                    <a:cubicBezTo>
                      <a:pt x="275" y="61"/>
                      <a:pt x="230" y="24"/>
                      <a:pt x="230" y="24"/>
                    </a:cubicBezTo>
                    <a:cubicBezTo>
                      <a:pt x="223" y="0"/>
                      <a:pt x="223" y="0"/>
                      <a:pt x="223" y="0"/>
                    </a:cubicBezTo>
                    <a:cubicBezTo>
                      <a:pt x="173" y="63"/>
                      <a:pt x="173" y="63"/>
                      <a:pt x="173" y="63"/>
                    </a:cubicBezTo>
                    <a:cubicBezTo>
                      <a:pt x="35" y="63"/>
                      <a:pt x="35" y="63"/>
                      <a:pt x="35" y="63"/>
                    </a:cubicBezTo>
                    <a:cubicBezTo>
                      <a:pt x="35" y="63"/>
                      <a:pt x="34" y="63"/>
                      <a:pt x="34" y="63"/>
                    </a:cubicBezTo>
                    <a:cubicBezTo>
                      <a:pt x="33" y="63"/>
                      <a:pt x="33" y="63"/>
                      <a:pt x="33" y="63"/>
                    </a:cubicBezTo>
                    <a:cubicBezTo>
                      <a:pt x="33" y="63"/>
                      <a:pt x="33" y="63"/>
                      <a:pt x="33" y="63"/>
                    </a:cubicBezTo>
                    <a:cubicBezTo>
                      <a:pt x="30" y="64"/>
                      <a:pt x="28" y="65"/>
                      <a:pt x="26" y="68"/>
                    </a:cubicBezTo>
                    <a:cubicBezTo>
                      <a:pt x="3" y="104"/>
                      <a:pt x="3" y="104"/>
                      <a:pt x="3" y="104"/>
                    </a:cubicBezTo>
                    <a:cubicBezTo>
                      <a:pt x="0" y="109"/>
                      <a:pt x="2" y="115"/>
                      <a:pt x="6" y="118"/>
                    </a:cubicBezTo>
                    <a:cubicBezTo>
                      <a:pt x="8" y="119"/>
                      <a:pt x="10" y="119"/>
                      <a:pt x="11" y="119"/>
                    </a:cubicBezTo>
                    <a:cubicBezTo>
                      <a:pt x="15" y="119"/>
                      <a:pt x="18" y="118"/>
                      <a:pt x="20" y="115"/>
                    </a:cubicBezTo>
                    <a:cubicBezTo>
                      <a:pt x="33" y="94"/>
                      <a:pt x="33" y="94"/>
                      <a:pt x="33" y="94"/>
                    </a:cubicBezTo>
                    <a:cubicBezTo>
                      <a:pt x="33" y="132"/>
                      <a:pt x="33" y="132"/>
                      <a:pt x="33" y="132"/>
                    </a:cubicBezTo>
                    <a:cubicBezTo>
                      <a:pt x="33" y="132"/>
                      <a:pt x="33" y="132"/>
                      <a:pt x="33" y="132"/>
                    </a:cubicBezTo>
                    <a:cubicBezTo>
                      <a:pt x="33" y="198"/>
                      <a:pt x="33" y="198"/>
                      <a:pt x="33" y="198"/>
                    </a:cubicBezTo>
                    <a:cubicBezTo>
                      <a:pt x="33" y="205"/>
                      <a:pt x="38" y="210"/>
                      <a:pt x="45" y="210"/>
                    </a:cubicBezTo>
                    <a:cubicBezTo>
                      <a:pt x="51" y="210"/>
                      <a:pt x="57" y="205"/>
                      <a:pt x="57" y="198"/>
                    </a:cubicBezTo>
                    <a:cubicBezTo>
                      <a:pt x="57" y="134"/>
                      <a:pt x="57" y="134"/>
                      <a:pt x="57" y="134"/>
                    </a:cubicBezTo>
                    <a:cubicBezTo>
                      <a:pt x="192" y="146"/>
                      <a:pt x="192" y="146"/>
                      <a:pt x="192" y="146"/>
                    </a:cubicBezTo>
                    <a:cubicBezTo>
                      <a:pt x="192" y="198"/>
                      <a:pt x="192" y="198"/>
                      <a:pt x="192" y="198"/>
                    </a:cubicBezTo>
                    <a:cubicBezTo>
                      <a:pt x="192" y="205"/>
                      <a:pt x="197" y="210"/>
                      <a:pt x="204" y="210"/>
                    </a:cubicBezTo>
                    <a:cubicBezTo>
                      <a:pt x="210" y="210"/>
                      <a:pt x="216" y="205"/>
                      <a:pt x="216" y="198"/>
                    </a:cubicBezTo>
                    <a:cubicBezTo>
                      <a:pt x="216" y="148"/>
                      <a:pt x="216" y="148"/>
                      <a:pt x="216" y="148"/>
                    </a:cubicBezTo>
                    <a:cubicBezTo>
                      <a:pt x="216" y="125"/>
                      <a:pt x="216" y="125"/>
                      <a:pt x="216" y="125"/>
                    </a:cubicBezTo>
                    <a:cubicBezTo>
                      <a:pt x="216" y="90"/>
                      <a:pt x="216" y="90"/>
                      <a:pt x="216" y="90"/>
                    </a:cubicBezTo>
                    <a:cubicBezTo>
                      <a:pt x="288" y="85"/>
                      <a:pt x="288" y="85"/>
                      <a:pt x="288" y="85"/>
                    </a:cubicBezTo>
                    <a:cubicBezTo>
                      <a:pt x="288" y="83"/>
                      <a:pt x="291" y="80"/>
                      <a:pt x="287" y="7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grpSp>
      </p:grpSp>
      <p:sp>
        <p:nvSpPr>
          <p:cNvPr id="28676" name="椭圆 87"/>
          <p:cNvSpPr>
            <a:spLocks noChangeArrowheads="1"/>
          </p:cNvSpPr>
          <p:nvPr/>
        </p:nvSpPr>
        <p:spPr bwMode="auto">
          <a:xfrm>
            <a:off x="2952751" y="3117851"/>
            <a:ext cx="812800" cy="812800"/>
          </a:xfrm>
          <a:prstGeom prst="ellipse">
            <a:avLst/>
          </a:pr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sp>
        <p:nvSpPr>
          <p:cNvPr id="28677" name="Freeform 208"/>
          <p:cNvSpPr>
            <a:spLocks noEditPoints="1"/>
          </p:cNvSpPr>
          <p:nvPr/>
        </p:nvSpPr>
        <p:spPr bwMode="auto">
          <a:xfrm>
            <a:off x="3187700" y="3317875"/>
            <a:ext cx="338139" cy="388939"/>
          </a:xfrm>
          <a:custGeom>
            <a:avLst/>
            <a:gdLst>
              <a:gd name="T0" fmla="*/ 2147483647 w 252"/>
              <a:gd name="T1" fmla="*/ 2147483647 h 288"/>
              <a:gd name="T2" fmla="*/ 2147483647 w 252"/>
              <a:gd name="T3" fmla="*/ 2147483647 h 288"/>
              <a:gd name="T4" fmla="*/ 2147483647 w 252"/>
              <a:gd name="T5" fmla="*/ 2147483647 h 288"/>
              <a:gd name="T6" fmla="*/ 2147483647 w 252"/>
              <a:gd name="T7" fmla="*/ 2147483647 h 288"/>
              <a:gd name="T8" fmla="*/ 2147483647 w 252"/>
              <a:gd name="T9" fmla="*/ 2147483647 h 288"/>
              <a:gd name="T10" fmla="*/ 2147483647 w 252"/>
              <a:gd name="T11" fmla="*/ 0 h 288"/>
              <a:gd name="T12" fmla="*/ 2147483647 w 252"/>
              <a:gd name="T13" fmla="*/ 2147483647 h 288"/>
              <a:gd name="T14" fmla="*/ 2147483647 w 252"/>
              <a:gd name="T15" fmla="*/ 2147483647 h 288"/>
              <a:gd name="T16" fmla="*/ 2147483647 w 252"/>
              <a:gd name="T17" fmla="*/ 2147483647 h 288"/>
              <a:gd name="T18" fmla="*/ 2147483647 w 252"/>
              <a:gd name="T19" fmla="*/ 2147483647 h 288"/>
              <a:gd name="T20" fmla="*/ 2147483647 w 252"/>
              <a:gd name="T21" fmla="*/ 2147483647 h 288"/>
              <a:gd name="T22" fmla="*/ 0 w 252"/>
              <a:gd name="T23" fmla="*/ 2147483647 h 288"/>
              <a:gd name="T24" fmla="*/ 2147483647 w 252"/>
              <a:gd name="T25" fmla="*/ 2147483647 h 288"/>
              <a:gd name="T26" fmla="*/ 2147483647 w 252"/>
              <a:gd name="T27" fmla="*/ 2147483647 h 288"/>
              <a:gd name="T28" fmla="*/ 2147483647 w 252"/>
              <a:gd name="T29" fmla="*/ 2147483647 h 288"/>
              <a:gd name="T30" fmla="*/ 2147483647 w 252"/>
              <a:gd name="T31" fmla="*/ 2147483647 h 288"/>
              <a:gd name="T32" fmla="*/ 2147483647 w 252"/>
              <a:gd name="T33" fmla="*/ 2147483647 h 288"/>
              <a:gd name="T34" fmla="*/ 2147483647 w 252"/>
              <a:gd name="T35" fmla="*/ 2147483647 h 288"/>
              <a:gd name="T36" fmla="*/ 2147483647 w 252"/>
              <a:gd name="T37" fmla="*/ 2147483647 h 288"/>
              <a:gd name="T38" fmla="*/ 2147483647 w 252"/>
              <a:gd name="T39" fmla="*/ 2147483647 h 288"/>
              <a:gd name="T40" fmla="*/ 2147483647 w 252"/>
              <a:gd name="T41" fmla="*/ 2147483647 h 288"/>
              <a:gd name="T42" fmla="*/ 2147483647 w 252"/>
              <a:gd name="T43" fmla="*/ 2147483647 h 288"/>
              <a:gd name="T44" fmla="*/ 2147483647 w 252"/>
              <a:gd name="T45" fmla="*/ 2147483647 h 288"/>
              <a:gd name="T46" fmla="*/ 2147483647 w 252"/>
              <a:gd name="T47" fmla="*/ 2147483647 h 288"/>
              <a:gd name="T48" fmla="*/ 2147483647 w 252"/>
              <a:gd name="T49" fmla="*/ 2147483647 h 288"/>
              <a:gd name="T50" fmla="*/ 2147483647 w 252"/>
              <a:gd name="T51" fmla="*/ 2147483647 h 288"/>
              <a:gd name="T52" fmla="*/ 2147483647 w 252"/>
              <a:gd name="T53" fmla="*/ 2147483647 h 288"/>
              <a:gd name="T54" fmla="*/ 2147483647 w 252"/>
              <a:gd name="T55" fmla="*/ 2147483647 h 28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52" h="288">
                <a:moveTo>
                  <a:pt x="217" y="204"/>
                </a:moveTo>
                <a:cubicBezTo>
                  <a:pt x="217" y="202"/>
                  <a:pt x="217" y="199"/>
                  <a:pt x="217" y="196"/>
                </a:cubicBezTo>
                <a:cubicBezTo>
                  <a:pt x="217" y="126"/>
                  <a:pt x="217" y="126"/>
                  <a:pt x="217" y="126"/>
                </a:cubicBezTo>
                <a:cubicBezTo>
                  <a:pt x="217" y="86"/>
                  <a:pt x="192" y="53"/>
                  <a:pt x="156" y="40"/>
                </a:cubicBezTo>
                <a:cubicBezTo>
                  <a:pt x="157" y="37"/>
                  <a:pt x="158" y="35"/>
                  <a:pt x="158" y="32"/>
                </a:cubicBezTo>
                <a:cubicBezTo>
                  <a:pt x="158" y="14"/>
                  <a:pt x="143" y="0"/>
                  <a:pt x="126" y="0"/>
                </a:cubicBezTo>
                <a:cubicBezTo>
                  <a:pt x="109" y="0"/>
                  <a:pt x="94" y="14"/>
                  <a:pt x="94" y="32"/>
                </a:cubicBezTo>
                <a:cubicBezTo>
                  <a:pt x="94" y="35"/>
                  <a:pt x="95" y="37"/>
                  <a:pt x="96" y="40"/>
                </a:cubicBezTo>
                <a:cubicBezTo>
                  <a:pt x="60" y="53"/>
                  <a:pt x="35" y="86"/>
                  <a:pt x="35" y="126"/>
                </a:cubicBezTo>
                <a:cubicBezTo>
                  <a:pt x="35" y="196"/>
                  <a:pt x="35" y="196"/>
                  <a:pt x="35" y="196"/>
                </a:cubicBezTo>
                <a:cubicBezTo>
                  <a:pt x="35" y="199"/>
                  <a:pt x="35" y="202"/>
                  <a:pt x="35" y="204"/>
                </a:cubicBezTo>
                <a:cubicBezTo>
                  <a:pt x="0" y="238"/>
                  <a:pt x="0" y="238"/>
                  <a:pt x="0" y="238"/>
                </a:cubicBezTo>
                <a:cubicBezTo>
                  <a:pt x="0" y="246"/>
                  <a:pt x="6" y="252"/>
                  <a:pt x="14" y="252"/>
                </a:cubicBezTo>
                <a:cubicBezTo>
                  <a:pt x="95" y="252"/>
                  <a:pt x="95" y="252"/>
                  <a:pt x="95" y="252"/>
                </a:cubicBezTo>
                <a:cubicBezTo>
                  <a:pt x="95" y="254"/>
                  <a:pt x="94" y="255"/>
                  <a:pt x="94" y="256"/>
                </a:cubicBezTo>
                <a:cubicBezTo>
                  <a:pt x="94" y="274"/>
                  <a:pt x="109" y="288"/>
                  <a:pt x="126" y="288"/>
                </a:cubicBezTo>
                <a:cubicBezTo>
                  <a:pt x="143" y="288"/>
                  <a:pt x="158" y="274"/>
                  <a:pt x="158" y="256"/>
                </a:cubicBezTo>
                <a:cubicBezTo>
                  <a:pt x="158" y="255"/>
                  <a:pt x="157" y="254"/>
                  <a:pt x="157" y="252"/>
                </a:cubicBezTo>
                <a:cubicBezTo>
                  <a:pt x="238" y="252"/>
                  <a:pt x="238" y="252"/>
                  <a:pt x="238" y="252"/>
                </a:cubicBezTo>
                <a:cubicBezTo>
                  <a:pt x="246" y="252"/>
                  <a:pt x="252" y="246"/>
                  <a:pt x="252" y="238"/>
                </a:cubicBezTo>
                <a:lnTo>
                  <a:pt x="217" y="204"/>
                </a:lnTo>
                <a:close/>
                <a:moveTo>
                  <a:pt x="108" y="32"/>
                </a:moveTo>
                <a:cubicBezTo>
                  <a:pt x="108" y="22"/>
                  <a:pt x="116" y="14"/>
                  <a:pt x="126" y="14"/>
                </a:cubicBezTo>
                <a:cubicBezTo>
                  <a:pt x="136" y="14"/>
                  <a:pt x="144" y="22"/>
                  <a:pt x="144" y="32"/>
                </a:cubicBezTo>
                <a:cubicBezTo>
                  <a:pt x="144" y="33"/>
                  <a:pt x="143" y="35"/>
                  <a:pt x="143" y="37"/>
                </a:cubicBezTo>
                <a:cubicBezTo>
                  <a:pt x="137" y="36"/>
                  <a:pt x="132" y="35"/>
                  <a:pt x="126" y="35"/>
                </a:cubicBezTo>
                <a:cubicBezTo>
                  <a:pt x="120" y="35"/>
                  <a:pt x="115" y="36"/>
                  <a:pt x="109" y="37"/>
                </a:cubicBezTo>
                <a:cubicBezTo>
                  <a:pt x="109" y="35"/>
                  <a:pt x="108" y="33"/>
                  <a:pt x="108" y="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78" name="椭圆 85"/>
          <p:cNvSpPr>
            <a:spLocks noChangeArrowheads="1"/>
          </p:cNvSpPr>
          <p:nvPr/>
        </p:nvSpPr>
        <p:spPr bwMode="auto">
          <a:xfrm>
            <a:off x="1816102" y="3102769"/>
            <a:ext cx="812800" cy="812800"/>
          </a:xfrm>
          <a:prstGeom prst="ellipse">
            <a:avLst/>
          </a:prstGeom>
          <a:solidFill>
            <a:srgbClr val="C200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sp>
        <p:nvSpPr>
          <p:cNvPr id="28679" name="Freeform 251"/>
          <p:cNvSpPr>
            <a:spLocks noEditPoints="1"/>
          </p:cNvSpPr>
          <p:nvPr/>
        </p:nvSpPr>
        <p:spPr bwMode="auto">
          <a:xfrm>
            <a:off x="2019300" y="3376613"/>
            <a:ext cx="365125" cy="341312"/>
          </a:xfrm>
          <a:custGeom>
            <a:avLst/>
            <a:gdLst>
              <a:gd name="T0" fmla="*/ 2147483647 w 301"/>
              <a:gd name="T1" fmla="*/ 2147483647 h 282"/>
              <a:gd name="T2" fmla="*/ 2147483647 w 301"/>
              <a:gd name="T3" fmla="*/ 2147483647 h 282"/>
              <a:gd name="T4" fmla="*/ 2147483647 w 301"/>
              <a:gd name="T5" fmla="*/ 2147483647 h 282"/>
              <a:gd name="T6" fmla="*/ 2147483647 w 301"/>
              <a:gd name="T7" fmla="*/ 2147483647 h 282"/>
              <a:gd name="T8" fmla="*/ 2147483647 w 301"/>
              <a:gd name="T9" fmla="*/ 2147483647 h 282"/>
              <a:gd name="T10" fmla="*/ 2147483647 w 301"/>
              <a:gd name="T11" fmla="*/ 2147483647 h 282"/>
              <a:gd name="T12" fmla="*/ 2147483647 w 301"/>
              <a:gd name="T13" fmla="*/ 2147483647 h 282"/>
              <a:gd name="T14" fmla="*/ 2147483647 w 301"/>
              <a:gd name="T15" fmla="*/ 2147483647 h 282"/>
              <a:gd name="T16" fmla="*/ 2147483647 w 301"/>
              <a:gd name="T17" fmla="*/ 2147483647 h 282"/>
              <a:gd name="T18" fmla="*/ 2147483647 w 301"/>
              <a:gd name="T19" fmla="*/ 2147483647 h 282"/>
              <a:gd name="T20" fmla="*/ 2147483647 w 301"/>
              <a:gd name="T21" fmla="*/ 2147483647 h 282"/>
              <a:gd name="T22" fmla="*/ 2147483647 w 301"/>
              <a:gd name="T23" fmla="*/ 2147483647 h 282"/>
              <a:gd name="T24" fmla="*/ 2147483647 w 301"/>
              <a:gd name="T25" fmla="*/ 2147483647 h 282"/>
              <a:gd name="T26" fmla="*/ 2147483647 w 301"/>
              <a:gd name="T27" fmla="*/ 2147483647 h 282"/>
              <a:gd name="T28" fmla="*/ 2147483647 w 301"/>
              <a:gd name="T29" fmla="*/ 2147483647 h 282"/>
              <a:gd name="T30" fmla="*/ 2147483647 w 301"/>
              <a:gd name="T31" fmla="*/ 2147483647 h 282"/>
              <a:gd name="T32" fmla="*/ 2147483647 w 301"/>
              <a:gd name="T33" fmla="*/ 2147483647 h 282"/>
              <a:gd name="T34" fmla="*/ 2147483647 w 301"/>
              <a:gd name="T35" fmla="*/ 2147483647 h 282"/>
              <a:gd name="T36" fmla="*/ 2147483647 w 301"/>
              <a:gd name="T37" fmla="*/ 2147483647 h 2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80" name="椭圆 83"/>
          <p:cNvSpPr>
            <a:spLocks noChangeArrowheads="1"/>
          </p:cNvSpPr>
          <p:nvPr/>
        </p:nvSpPr>
        <p:spPr bwMode="auto">
          <a:xfrm>
            <a:off x="4089400" y="3117851"/>
            <a:ext cx="812800" cy="812800"/>
          </a:xfrm>
          <a:prstGeom prst="ellipse">
            <a:avLst/>
          </a:prstGeom>
          <a:solidFill>
            <a:srgbClr val="C200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sp>
        <p:nvSpPr>
          <p:cNvPr id="28681" name="Freeform 367"/>
          <p:cNvSpPr>
            <a:spLocks noEditPoints="1"/>
          </p:cNvSpPr>
          <p:nvPr/>
        </p:nvSpPr>
        <p:spPr bwMode="auto">
          <a:xfrm>
            <a:off x="4337051" y="3317875"/>
            <a:ext cx="358775" cy="382588"/>
          </a:xfrm>
          <a:custGeom>
            <a:avLst/>
            <a:gdLst>
              <a:gd name="T0" fmla="*/ 2147483647 w 269"/>
              <a:gd name="T1" fmla="*/ 2147483647 h 288"/>
              <a:gd name="T2" fmla="*/ 2147483647 w 269"/>
              <a:gd name="T3" fmla="*/ 2147483647 h 288"/>
              <a:gd name="T4" fmla="*/ 2147483647 w 269"/>
              <a:gd name="T5" fmla="*/ 2147483647 h 288"/>
              <a:gd name="T6" fmla="*/ 2147483647 w 269"/>
              <a:gd name="T7" fmla="*/ 2147483647 h 288"/>
              <a:gd name="T8" fmla="*/ 2147483647 w 269"/>
              <a:gd name="T9" fmla="*/ 2147483647 h 288"/>
              <a:gd name="T10" fmla="*/ 2147483647 w 269"/>
              <a:gd name="T11" fmla="*/ 2147483647 h 288"/>
              <a:gd name="T12" fmla="*/ 2147483647 w 269"/>
              <a:gd name="T13" fmla="*/ 2147483647 h 288"/>
              <a:gd name="T14" fmla="*/ 2147483647 w 269"/>
              <a:gd name="T15" fmla="*/ 2147483647 h 288"/>
              <a:gd name="T16" fmla="*/ 2147483647 w 269"/>
              <a:gd name="T17" fmla="*/ 2147483647 h 288"/>
              <a:gd name="T18" fmla="*/ 2147483647 w 269"/>
              <a:gd name="T19" fmla="*/ 2147483647 h 288"/>
              <a:gd name="T20" fmla="*/ 2147483647 w 269"/>
              <a:gd name="T21" fmla="*/ 2147483647 h 288"/>
              <a:gd name="T22" fmla="*/ 2147483647 w 269"/>
              <a:gd name="T23" fmla="*/ 2147483647 h 288"/>
              <a:gd name="T24" fmla="*/ 2147483647 w 269"/>
              <a:gd name="T25" fmla="*/ 2147483647 h 288"/>
              <a:gd name="T26" fmla="*/ 2147483647 w 269"/>
              <a:gd name="T27" fmla="*/ 2147483647 h 288"/>
              <a:gd name="T28" fmla="*/ 2147483647 w 269"/>
              <a:gd name="T29" fmla="*/ 2147483647 h 288"/>
              <a:gd name="T30" fmla="*/ 2147483647 w 269"/>
              <a:gd name="T31" fmla="*/ 2147483647 h 288"/>
              <a:gd name="T32" fmla="*/ 2147483647 w 269"/>
              <a:gd name="T33" fmla="*/ 0 h 288"/>
              <a:gd name="T34" fmla="*/ 2147483647 w 269"/>
              <a:gd name="T35" fmla="*/ 2147483647 h 288"/>
              <a:gd name="T36" fmla="*/ 2147483647 w 269"/>
              <a:gd name="T37" fmla="*/ 2147483647 h 288"/>
              <a:gd name="T38" fmla="*/ 2147483647 w 269"/>
              <a:gd name="T39" fmla="*/ 2147483647 h 288"/>
              <a:gd name="T40" fmla="*/ 2147483647 w 269"/>
              <a:gd name="T41" fmla="*/ 2147483647 h 288"/>
              <a:gd name="T42" fmla="*/ 2147483647 w 269"/>
              <a:gd name="T43" fmla="*/ 2147483647 h 288"/>
              <a:gd name="T44" fmla="*/ 2147483647 w 269"/>
              <a:gd name="T45" fmla="*/ 2147483647 h 288"/>
              <a:gd name="T46" fmla="*/ 2147483647 w 269"/>
              <a:gd name="T47" fmla="*/ 2147483647 h 288"/>
              <a:gd name="T48" fmla="*/ 2147483647 w 269"/>
              <a:gd name="T49" fmla="*/ 2147483647 h 288"/>
              <a:gd name="T50" fmla="*/ 2147483647 w 269"/>
              <a:gd name="T51" fmla="*/ 2147483647 h 288"/>
              <a:gd name="T52" fmla="*/ 2147483647 w 269"/>
              <a:gd name="T53" fmla="*/ 2147483647 h 288"/>
              <a:gd name="T54" fmla="*/ 2147483647 w 269"/>
              <a:gd name="T55" fmla="*/ 2147483647 h 288"/>
              <a:gd name="T56" fmla="*/ 2147483647 w 269"/>
              <a:gd name="T57" fmla="*/ 2147483647 h 288"/>
              <a:gd name="T58" fmla="*/ 2147483647 w 269"/>
              <a:gd name="T59" fmla="*/ 2147483647 h 288"/>
              <a:gd name="T60" fmla="*/ 2147483647 w 269"/>
              <a:gd name="T61" fmla="*/ 2147483647 h 288"/>
              <a:gd name="T62" fmla="*/ 2147483647 w 269"/>
              <a:gd name="T63" fmla="*/ 2147483647 h 288"/>
              <a:gd name="T64" fmla="*/ 2147483647 w 269"/>
              <a:gd name="T65" fmla="*/ 2147483647 h 288"/>
              <a:gd name="T66" fmla="*/ 0 w 269"/>
              <a:gd name="T67" fmla="*/ 2147483647 h 288"/>
              <a:gd name="T68" fmla="*/ 2147483647 w 269"/>
              <a:gd name="T69" fmla="*/ 2147483647 h 288"/>
              <a:gd name="T70" fmla="*/ 2147483647 w 269"/>
              <a:gd name="T71" fmla="*/ 2147483647 h 288"/>
              <a:gd name="T72" fmla="*/ 2147483647 w 269"/>
              <a:gd name="T73" fmla="*/ 2147483647 h 288"/>
              <a:gd name="T74" fmla="*/ 2147483647 w 269"/>
              <a:gd name="T75" fmla="*/ 2147483647 h 288"/>
              <a:gd name="T76" fmla="*/ 2147483647 w 269"/>
              <a:gd name="T77" fmla="*/ 2147483647 h 288"/>
              <a:gd name="T78" fmla="*/ 2147483647 w 269"/>
              <a:gd name="T79" fmla="*/ 2147483647 h 288"/>
              <a:gd name="T80" fmla="*/ 2147483647 w 269"/>
              <a:gd name="T81" fmla="*/ 2147483647 h 288"/>
              <a:gd name="T82" fmla="*/ 2147483647 w 269"/>
              <a:gd name="T83" fmla="*/ 2147483647 h 288"/>
              <a:gd name="T84" fmla="*/ 2147483647 w 269"/>
              <a:gd name="T85" fmla="*/ 2147483647 h 288"/>
              <a:gd name="T86" fmla="*/ 2147483647 w 269"/>
              <a:gd name="T87" fmla="*/ 2147483647 h 288"/>
              <a:gd name="T88" fmla="*/ 2147483647 w 269"/>
              <a:gd name="T89" fmla="*/ 2147483647 h 288"/>
              <a:gd name="T90" fmla="*/ 2147483647 w 269"/>
              <a:gd name="T91" fmla="*/ 2147483647 h 288"/>
              <a:gd name="T92" fmla="*/ 2147483647 w 269"/>
              <a:gd name="T93" fmla="*/ 2147483647 h 288"/>
              <a:gd name="T94" fmla="*/ 2147483647 w 269"/>
              <a:gd name="T95" fmla="*/ 2147483647 h 288"/>
              <a:gd name="T96" fmla="*/ 2147483647 w 269"/>
              <a:gd name="T97" fmla="*/ 2147483647 h 288"/>
              <a:gd name="T98" fmla="*/ 2147483647 w 269"/>
              <a:gd name="T99" fmla="*/ 2147483647 h 2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9" h="288">
                <a:moveTo>
                  <a:pt x="251" y="192"/>
                </a:moveTo>
                <a:cubicBezTo>
                  <a:pt x="241" y="192"/>
                  <a:pt x="234" y="200"/>
                  <a:pt x="234" y="209"/>
                </a:cubicBezTo>
                <a:cubicBezTo>
                  <a:pt x="234" y="210"/>
                  <a:pt x="234" y="211"/>
                  <a:pt x="234" y="211"/>
                </a:cubicBezTo>
                <a:cubicBezTo>
                  <a:pt x="226" y="217"/>
                  <a:pt x="215" y="224"/>
                  <a:pt x="201" y="233"/>
                </a:cubicBezTo>
                <a:cubicBezTo>
                  <a:pt x="189" y="240"/>
                  <a:pt x="174" y="241"/>
                  <a:pt x="160" y="240"/>
                </a:cubicBezTo>
                <a:cubicBezTo>
                  <a:pt x="148" y="187"/>
                  <a:pt x="148" y="187"/>
                  <a:pt x="148" y="187"/>
                </a:cubicBezTo>
                <a:cubicBezTo>
                  <a:pt x="148" y="187"/>
                  <a:pt x="147" y="153"/>
                  <a:pt x="146" y="121"/>
                </a:cubicBezTo>
                <a:cubicBezTo>
                  <a:pt x="193" y="121"/>
                  <a:pt x="193" y="121"/>
                  <a:pt x="193" y="121"/>
                </a:cubicBezTo>
                <a:cubicBezTo>
                  <a:pt x="211" y="117"/>
                  <a:pt x="211" y="117"/>
                  <a:pt x="211" y="117"/>
                </a:cubicBezTo>
                <a:cubicBezTo>
                  <a:pt x="213" y="120"/>
                  <a:pt x="217" y="123"/>
                  <a:pt x="222" y="123"/>
                </a:cubicBezTo>
                <a:cubicBezTo>
                  <a:pt x="230" y="123"/>
                  <a:pt x="236" y="116"/>
                  <a:pt x="236" y="109"/>
                </a:cubicBezTo>
                <a:cubicBezTo>
                  <a:pt x="236" y="101"/>
                  <a:pt x="230" y="95"/>
                  <a:pt x="222" y="95"/>
                </a:cubicBezTo>
                <a:cubicBezTo>
                  <a:pt x="217" y="95"/>
                  <a:pt x="213" y="97"/>
                  <a:pt x="210" y="101"/>
                </a:cubicBezTo>
                <a:cubicBezTo>
                  <a:pt x="145" y="101"/>
                  <a:pt x="145" y="101"/>
                  <a:pt x="145" y="101"/>
                </a:cubicBezTo>
                <a:cubicBezTo>
                  <a:pt x="145" y="87"/>
                  <a:pt x="144" y="75"/>
                  <a:pt x="144" y="68"/>
                </a:cubicBezTo>
                <a:cubicBezTo>
                  <a:pt x="158" y="63"/>
                  <a:pt x="169" y="50"/>
                  <a:pt x="169" y="35"/>
                </a:cubicBezTo>
                <a:cubicBezTo>
                  <a:pt x="169" y="16"/>
                  <a:pt x="153" y="0"/>
                  <a:pt x="134" y="0"/>
                </a:cubicBezTo>
                <a:cubicBezTo>
                  <a:pt x="115" y="0"/>
                  <a:pt x="99" y="16"/>
                  <a:pt x="99" y="35"/>
                </a:cubicBezTo>
                <a:cubicBezTo>
                  <a:pt x="99" y="50"/>
                  <a:pt x="110" y="64"/>
                  <a:pt x="124" y="68"/>
                </a:cubicBezTo>
                <a:cubicBezTo>
                  <a:pt x="124" y="75"/>
                  <a:pt x="124" y="87"/>
                  <a:pt x="123" y="101"/>
                </a:cubicBezTo>
                <a:cubicBezTo>
                  <a:pt x="58" y="101"/>
                  <a:pt x="58" y="101"/>
                  <a:pt x="58" y="101"/>
                </a:cubicBezTo>
                <a:cubicBezTo>
                  <a:pt x="55" y="97"/>
                  <a:pt x="51" y="95"/>
                  <a:pt x="46" y="95"/>
                </a:cubicBezTo>
                <a:cubicBezTo>
                  <a:pt x="38" y="95"/>
                  <a:pt x="32" y="101"/>
                  <a:pt x="32" y="109"/>
                </a:cubicBezTo>
                <a:cubicBezTo>
                  <a:pt x="32" y="116"/>
                  <a:pt x="38" y="123"/>
                  <a:pt x="46" y="123"/>
                </a:cubicBezTo>
                <a:cubicBezTo>
                  <a:pt x="51" y="123"/>
                  <a:pt x="55" y="120"/>
                  <a:pt x="57" y="117"/>
                </a:cubicBezTo>
                <a:cubicBezTo>
                  <a:pt x="76" y="121"/>
                  <a:pt x="76" y="121"/>
                  <a:pt x="76" y="121"/>
                </a:cubicBezTo>
                <a:cubicBezTo>
                  <a:pt x="122" y="121"/>
                  <a:pt x="122" y="121"/>
                  <a:pt x="122" y="121"/>
                </a:cubicBezTo>
                <a:cubicBezTo>
                  <a:pt x="121" y="153"/>
                  <a:pt x="120" y="187"/>
                  <a:pt x="120" y="187"/>
                </a:cubicBezTo>
                <a:cubicBezTo>
                  <a:pt x="109" y="239"/>
                  <a:pt x="109" y="239"/>
                  <a:pt x="109" y="239"/>
                </a:cubicBezTo>
                <a:cubicBezTo>
                  <a:pt x="91" y="239"/>
                  <a:pt x="73" y="237"/>
                  <a:pt x="59" y="227"/>
                </a:cubicBezTo>
                <a:cubicBezTo>
                  <a:pt x="49" y="221"/>
                  <a:pt x="41" y="217"/>
                  <a:pt x="34" y="212"/>
                </a:cubicBezTo>
                <a:cubicBezTo>
                  <a:pt x="35" y="211"/>
                  <a:pt x="35" y="210"/>
                  <a:pt x="35" y="209"/>
                </a:cubicBezTo>
                <a:cubicBezTo>
                  <a:pt x="35" y="200"/>
                  <a:pt x="27" y="192"/>
                  <a:pt x="17" y="192"/>
                </a:cubicBezTo>
                <a:cubicBezTo>
                  <a:pt x="8" y="192"/>
                  <a:pt x="0" y="200"/>
                  <a:pt x="0" y="209"/>
                </a:cubicBezTo>
                <a:cubicBezTo>
                  <a:pt x="0" y="219"/>
                  <a:pt x="8" y="227"/>
                  <a:pt x="17" y="227"/>
                </a:cubicBezTo>
                <a:cubicBezTo>
                  <a:pt x="19" y="227"/>
                  <a:pt x="20" y="227"/>
                  <a:pt x="21" y="226"/>
                </a:cubicBezTo>
                <a:cubicBezTo>
                  <a:pt x="28" y="232"/>
                  <a:pt x="37" y="239"/>
                  <a:pt x="48" y="247"/>
                </a:cubicBezTo>
                <a:cubicBezTo>
                  <a:pt x="64" y="257"/>
                  <a:pt x="82" y="267"/>
                  <a:pt x="102" y="273"/>
                </a:cubicBezTo>
                <a:cubicBezTo>
                  <a:pt x="105" y="274"/>
                  <a:pt x="128" y="288"/>
                  <a:pt x="135" y="288"/>
                </a:cubicBezTo>
                <a:cubicBezTo>
                  <a:pt x="141" y="288"/>
                  <a:pt x="161" y="276"/>
                  <a:pt x="166" y="273"/>
                </a:cubicBezTo>
                <a:cubicBezTo>
                  <a:pt x="186" y="267"/>
                  <a:pt x="205" y="257"/>
                  <a:pt x="220" y="247"/>
                </a:cubicBezTo>
                <a:cubicBezTo>
                  <a:pt x="231" y="239"/>
                  <a:pt x="241" y="232"/>
                  <a:pt x="247" y="226"/>
                </a:cubicBezTo>
                <a:cubicBezTo>
                  <a:pt x="248" y="227"/>
                  <a:pt x="250" y="227"/>
                  <a:pt x="251" y="227"/>
                </a:cubicBezTo>
                <a:cubicBezTo>
                  <a:pt x="261" y="227"/>
                  <a:pt x="269" y="219"/>
                  <a:pt x="269" y="209"/>
                </a:cubicBezTo>
                <a:cubicBezTo>
                  <a:pt x="269" y="200"/>
                  <a:pt x="261" y="192"/>
                  <a:pt x="251" y="192"/>
                </a:cubicBezTo>
                <a:close/>
                <a:moveTo>
                  <a:pt x="115" y="35"/>
                </a:moveTo>
                <a:cubicBezTo>
                  <a:pt x="115" y="25"/>
                  <a:pt x="124" y="16"/>
                  <a:pt x="134" y="16"/>
                </a:cubicBezTo>
                <a:cubicBezTo>
                  <a:pt x="144" y="16"/>
                  <a:pt x="152" y="25"/>
                  <a:pt x="152" y="35"/>
                </a:cubicBezTo>
                <a:cubicBezTo>
                  <a:pt x="152" y="45"/>
                  <a:pt x="144" y="53"/>
                  <a:pt x="134" y="53"/>
                </a:cubicBezTo>
                <a:cubicBezTo>
                  <a:pt x="124" y="53"/>
                  <a:pt x="115" y="45"/>
                  <a:pt x="115" y="3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 name="矩形 1">
            <a:extLst>
              <a:ext uri="{FF2B5EF4-FFF2-40B4-BE49-F238E27FC236}">
                <a16:creationId xmlns:a16="http://schemas.microsoft.com/office/drawing/2014/main" id="{69B3785B-289D-4679-AFCE-11F25F7CD37D}"/>
              </a:ext>
            </a:extLst>
          </p:cNvPr>
          <p:cNvSpPr/>
          <p:nvPr/>
        </p:nvSpPr>
        <p:spPr>
          <a:xfrm>
            <a:off x="1922156" y="2261870"/>
            <a:ext cx="2698175" cy="523220"/>
          </a:xfrm>
          <a:prstGeom prst="rect">
            <a:avLst/>
          </a:prstGeom>
        </p:spPr>
        <p:txBody>
          <a:bodyPr wrap="none">
            <a:spAutoFit/>
          </a:bodyPr>
          <a:lstStyle/>
          <a:p>
            <a:r>
              <a:rPr lang="zh-CN" altLang="en-US" sz="2800" b="1" kern="100" dirty="0">
                <a:latin typeface="方正兰亭超细黑简体" pitchFamily="2" charset="-122"/>
                <a:ea typeface="方正兰亭超细黑简体" pitchFamily="2" charset="-122"/>
                <a:cs typeface="Times New Roman" panose="02020603050405020304" pitchFamily="18" charset="0"/>
              </a:rPr>
              <a:t>小组分工与评价</a:t>
            </a:r>
            <a:endParaRPr lang="zh-CN" altLang="en-US" sz="2800" b="1" dirty="0"/>
          </a:p>
        </p:txBody>
      </p:sp>
    </p:spTree>
    <p:extLst>
      <p:ext uri="{BB962C8B-B14F-4D97-AF65-F5344CB8AC3E}">
        <p14:creationId xmlns:p14="http://schemas.microsoft.com/office/powerpoint/2010/main" val="38651424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randombar(horizontal)">
                                      <p:cBhvr>
                                        <p:cTn id="7" dur="500"/>
                                        <p:tgtEl>
                                          <p:spTgt spid="2867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8676"/>
                                        </p:tgtEl>
                                        <p:attrNameLst>
                                          <p:attrName>style.visibility</p:attrName>
                                        </p:attrNameLst>
                                      </p:cBhvr>
                                      <p:to>
                                        <p:strVal val="visible"/>
                                      </p:to>
                                    </p:set>
                                    <p:animEffect transition="in" filter="randombar(horizontal)">
                                      <p:cBhvr>
                                        <p:cTn id="10" dur="500"/>
                                        <p:tgtEl>
                                          <p:spTgt spid="2867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8677"/>
                                        </p:tgtEl>
                                        <p:attrNameLst>
                                          <p:attrName>style.visibility</p:attrName>
                                        </p:attrNameLst>
                                      </p:cBhvr>
                                      <p:to>
                                        <p:strVal val="visible"/>
                                      </p:to>
                                    </p:set>
                                    <p:animEffect transition="in" filter="randombar(horizontal)">
                                      <p:cBhvr>
                                        <p:cTn id="13" dur="500"/>
                                        <p:tgtEl>
                                          <p:spTgt spid="2867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8678"/>
                                        </p:tgtEl>
                                        <p:attrNameLst>
                                          <p:attrName>style.visibility</p:attrName>
                                        </p:attrNameLst>
                                      </p:cBhvr>
                                      <p:to>
                                        <p:strVal val="visible"/>
                                      </p:to>
                                    </p:set>
                                    <p:animEffect transition="in" filter="randombar(horizontal)">
                                      <p:cBhvr>
                                        <p:cTn id="16" dur="500"/>
                                        <p:tgtEl>
                                          <p:spTgt spid="2867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8679"/>
                                        </p:tgtEl>
                                        <p:attrNameLst>
                                          <p:attrName>style.visibility</p:attrName>
                                        </p:attrNameLst>
                                      </p:cBhvr>
                                      <p:to>
                                        <p:strVal val="visible"/>
                                      </p:to>
                                    </p:set>
                                    <p:animEffect transition="in" filter="randombar(horizontal)">
                                      <p:cBhvr>
                                        <p:cTn id="19" dur="500"/>
                                        <p:tgtEl>
                                          <p:spTgt spid="28679"/>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8680"/>
                                        </p:tgtEl>
                                        <p:attrNameLst>
                                          <p:attrName>style.visibility</p:attrName>
                                        </p:attrNameLst>
                                      </p:cBhvr>
                                      <p:to>
                                        <p:strVal val="visible"/>
                                      </p:to>
                                    </p:set>
                                    <p:animEffect transition="in" filter="randombar(horizontal)">
                                      <p:cBhvr>
                                        <p:cTn id="22" dur="500"/>
                                        <p:tgtEl>
                                          <p:spTgt spid="28680"/>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8681"/>
                                        </p:tgtEl>
                                        <p:attrNameLst>
                                          <p:attrName>style.visibility</p:attrName>
                                        </p:attrNameLst>
                                      </p:cBhvr>
                                      <p:to>
                                        <p:strVal val="visible"/>
                                      </p:to>
                                    </p:set>
                                    <p:animEffect transition="in" filter="randombar(horizontal)">
                                      <p:cBhvr>
                                        <p:cTn id="25" dur="500"/>
                                        <p:tgtEl>
                                          <p:spTgt spid="28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P spid="28677" grpId="0" animBg="1"/>
      <p:bldP spid="28678" grpId="0" animBg="1"/>
      <p:bldP spid="28679" grpId="0" animBg="1"/>
      <p:bldP spid="28680" grpId="0" animBg="1"/>
      <p:bldP spid="2868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任意多边形 2"/>
          <p:cNvSpPr>
            <a:spLocks/>
          </p:cNvSpPr>
          <p:nvPr/>
        </p:nvSpPr>
        <p:spPr bwMode="auto">
          <a:xfrm>
            <a:off x="0" y="4213225"/>
            <a:ext cx="12192000" cy="2644775"/>
          </a:xfrm>
          <a:custGeom>
            <a:avLst/>
            <a:gdLst>
              <a:gd name="T0" fmla="*/ 8360180 w 12192000"/>
              <a:gd name="T1" fmla="*/ 0 h 2644815"/>
              <a:gd name="T2" fmla="*/ 12192000 w 12192000"/>
              <a:gd name="T3" fmla="*/ 844900 h 2644815"/>
              <a:gd name="T4" fmla="*/ 12192000 w 12192000"/>
              <a:gd name="T5" fmla="*/ 2644655 h 2644815"/>
              <a:gd name="T6" fmla="*/ 0 w 12192000"/>
              <a:gd name="T7" fmla="*/ 2644655 h 2644815"/>
              <a:gd name="T8" fmla="*/ 0 w 12192000"/>
              <a:gd name="T9" fmla="*/ 1458323 h 2644815"/>
              <a:gd name="T10" fmla="*/ 144023 w 12192000"/>
              <a:gd name="T11" fmla="*/ 1451077 h 2644815"/>
              <a:gd name="T12" fmla="*/ 8360180 w 12192000"/>
              <a:gd name="T13" fmla="*/ 0 h 26448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192000" h="2644815">
                <a:moveTo>
                  <a:pt x="8360180" y="0"/>
                </a:moveTo>
                <a:lnTo>
                  <a:pt x="12192000" y="844952"/>
                </a:lnTo>
                <a:lnTo>
                  <a:pt x="12192000" y="2644815"/>
                </a:lnTo>
                <a:lnTo>
                  <a:pt x="0" y="2644815"/>
                </a:lnTo>
                <a:lnTo>
                  <a:pt x="0" y="1458411"/>
                </a:lnTo>
                <a:lnTo>
                  <a:pt x="144023" y="1451165"/>
                </a:lnTo>
                <a:lnTo>
                  <a:pt x="8360180" y="0"/>
                </a:lnTo>
                <a:close/>
              </a:path>
            </a:pathLst>
          </a:custGeom>
          <a:solidFill>
            <a:srgbClr val="404040"/>
          </a:solidFill>
          <a:ln w="25400" cap="flat" cmpd="sng">
            <a:solidFill>
              <a:srgbClr val="000000">
                <a:alpha val="0"/>
              </a:srgbClr>
            </a:solidFill>
            <a:round/>
            <a:headEnd/>
            <a:tailEnd/>
          </a:ln>
        </p:spPr>
        <p:txBody>
          <a:bodyPr lIns="0" tIns="0" rIns="0" bIns="0" anchor="ctr"/>
          <a:lstStyle/>
          <a:p>
            <a:pPr defTabSz="609585"/>
            <a:endParaRPr lang="zh-CN" altLang="en-US" dirty="0">
              <a:solidFill>
                <a:prstClr val="black"/>
              </a:solidFill>
              <a:latin typeface="Calibri" panose="020F0502020204030204"/>
              <a:ea typeface="等线" panose="02010600030101010101" pitchFamily="2" charset="-122"/>
            </a:endParaRPr>
          </a:p>
        </p:txBody>
      </p:sp>
      <p:sp>
        <p:nvSpPr>
          <p:cNvPr id="3" name="文本框 2">
            <a:extLst>
              <a:ext uri="{FF2B5EF4-FFF2-40B4-BE49-F238E27FC236}">
                <a16:creationId xmlns:a16="http://schemas.microsoft.com/office/drawing/2014/main" id="{9245CBEF-B433-4F21-9947-56A761C1E1AE}"/>
              </a:ext>
            </a:extLst>
          </p:cNvPr>
          <p:cNvSpPr txBox="1"/>
          <p:nvPr/>
        </p:nvSpPr>
        <p:spPr>
          <a:xfrm>
            <a:off x="9541968" y="6273225"/>
            <a:ext cx="3466854" cy="584775"/>
          </a:xfrm>
          <a:prstGeom prst="rect">
            <a:avLst/>
          </a:prstGeom>
          <a:noFill/>
        </p:spPr>
        <p:txBody>
          <a:bodyPr wrap="square" rtlCol="0">
            <a:spAutoFit/>
          </a:bodyPr>
          <a:lstStyle/>
          <a:p>
            <a:pPr defTabSz="609585"/>
            <a:r>
              <a:rPr lang="zh-CN" altLang="en-US" sz="3200" b="1" dirty="0">
                <a:solidFill>
                  <a:schemeClr val="bg1">
                    <a:lumMod val="95000"/>
                  </a:schemeClr>
                </a:solidFill>
                <a:latin typeface="微软雅黑" pitchFamily="34" charset="-122"/>
                <a:ea typeface="微软雅黑" pitchFamily="34" charset="-122"/>
              </a:rPr>
              <a:t>小组内部测评</a:t>
            </a:r>
          </a:p>
        </p:txBody>
      </p:sp>
      <p:pic>
        <p:nvPicPr>
          <p:cNvPr id="4" name="图片 3">
            <a:extLst>
              <a:ext uri="{FF2B5EF4-FFF2-40B4-BE49-F238E27FC236}">
                <a16:creationId xmlns:a16="http://schemas.microsoft.com/office/drawing/2014/main" id="{F4F488F8-E0F5-44CF-B86B-97CAB9F83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83" y="432663"/>
            <a:ext cx="11785341" cy="5547807"/>
          </a:xfrm>
          <a:prstGeom prst="rect">
            <a:avLst/>
          </a:prstGeom>
        </p:spPr>
      </p:pic>
    </p:spTree>
    <p:extLst>
      <p:ext uri="{BB962C8B-B14F-4D97-AF65-F5344CB8AC3E}">
        <p14:creationId xmlns:p14="http://schemas.microsoft.com/office/powerpoint/2010/main" val="27832137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fade">
                                      <p:cBhvr>
                                        <p:cTn id="7" dur="1000"/>
                                        <p:tgtEl>
                                          <p:spTgt spid="39938"/>
                                        </p:tgtEl>
                                      </p:cBhvr>
                                    </p:animEffect>
                                    <p:anim calcmode="lin" valueType="num">
                                      <p:cBhvr>
                                        <p:cTn id="8" dur="1000" fill="hold"/>
                                        <p:tgtEl>
                                          <p:spTgt spid="39938"/>
                                        </p:tgtEl>
                                        <p:attrNameLst>
                                          <p:attrName>ppt_x</p:attrName>
                                        </p:attrNameLst>
                                      </p:cBhvr>
                                      <p:tavLst>
                                        <p:tav tm="0">
                                          <p:val>
                                            <p:strVal val="#ppt_x"/>
                                          </p:val>
                                        </p:tav>
                                        <p:tav tm="100000">
                                          <p:val>
                                            <p:strVal val="#ppt_x"/>
                                          </p:val>
                                        </p:tav>
                                      </p:tavLst>
                                    </p:anim>
                                    <p:anim calcmode="lin" valueType="num">
                                      <p:cBhvr>
                                        <p:cTn id="9" dur="1000" fill="hold"/>
                                        <p:tgtEl>
                                          <p:spTgt spid="399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8101" y="915990"/>
            <a:ext cx="6986588" cy="407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3" name="图片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064" y="138113"/>
            <a:ext cx="6935787"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图片 7"/>
          <p:cNvPicPr>
            <a:picLocks noChangeAspect="1" noChangeArrowheads="1"/>
          </p:cNvPicPr>
          <p:nvPr/>
        </p:nvPicPr>
        <p:blipFill>
          <a:blip r:embed="rId5">
            <a:extLst>
              <a:ext uri="{28A0092B-C50C-407E-A947-70E740481C1C}">
                <a14:useLocalDpi xmlns:a14="http://schemas.microsoft.com/office/drawing/2010/main" val="0"/>
              </a:ext>
            </a:extLst>
          </a:blip>
          <a:srcRect t="62077"/>
          <a:stretch>
            <a:fillRect/>
          </a:stretch>
        </p:blipFill>
        <p:spPr bwMode="auto">
          <a:xfrm>
            <a:off x="0" y="5395913"/>
            <a:ext cx="12192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文本框 8"/>
          <p:cNvSpPr txBox="1">
            <a:spLocks noChangeArrowheads="1"/>
          </p:cNvSpPr>
          <p:nvPr/>
        </p:nvSpPr>
        <p:spPr bwMode="auto">
          <a:xfrm>
            <a:off x="2972680" y="2835315"/>
            <a:ext cx="696277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defTabSz="609585"/>
            <a:r>
              <a:rPr lang="zh-CN" altLang="en-US" sz="6600" b="1" dirty="0">
                <a:solidFill>
                  <a:srgbClr val="404040"/>
                </a:solidFill>
                <a:latin typeface="微软雅黑" pitchFamily="34" charset="-122"/>
                <a:ea typeface="微软雅黑" pitchFamily="34" charset="-122"/>
              </a:rPr>
              <a:t>谢谢大家的聆听！</a:t>
            </a:r>
          </a:p>
        </p:txBody>
      </p:sp>
    </p:spTree>
    <p:extLst>
      <p:ext uri="{BB962C8B-B14F-4D97-AF65-F5344CB8AC3E}">
        <p14:creationId xmlns:p14="http://schemas.microsoft.com/office/powerpoint/2010/main" val="41927522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fade">
                                      <p:cBhvr>
                                        <p:cTn id="7" dur="1000"/>
                                        <p:tgtEl>
                                          <p:spTgt spid="40962"/>
                                        </p:tgtEl>
                                      </p:cBhvr>
                                    </p:animEffect>
                                    <p:anim calcmode="lin" valueType="num">
                                      <p:cBhvr>
                                        <p:cTn id="8" dur="1000" fill="hold"/>
                                        <p:tgtEl>
                                          <p:spTgt spid="40962"/>
                                        </p:tgtEl>
                                        <p:attrNameLst>
                                          <p:attrName>ppt_x</p:attrName>
                                        </p:attrNameLst>
                                      </p:cBhvr>
                                      <p:tavLst>
                                        <p:tav tm="0">
                                          <p:val>
                                            <p:strVal val="#ppt_x"/>
                                          </p:val>
                                        </p:tav>
                                        <p:tav tm="100000">
                                          <p:val>
                                            <p:strVal val="#ppt_x"/>
                                          </p:val>
                                        </p:tav>
                                      </p:tavLst>
                                    </p:anim>
                                    <p:anim calcmode="lin" valueType="num">
                                      <p:cBhvr>
                                        <p:cTn id="9" dur="1000" fill="hold"/>
                                        <p:tgtEl>
                                          <p:spTgt spid="4096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0963"/>
                                        </p:tgtEl>
                                        <p:attrNameLst>
                                          <p:attrName>style.visibility</p:attrName>
                                        </p:attrNameLst>
                                      </p:cBhvr>
                                      <p:to>
                                        <p:strVal val="visible"/>
                                      </p:to>
                                    </p:set>
                                    <p:animEffect transition="in" filter="fade">
                                      <p:cBhvr>
                                        <p:cTn id="14" dur="500"/>
                                        <p:tgtEl>
                                          <p:spTgt spid="40963"/>
                                        </p:tgtEl>
                                      </p:cBhvr>
                                    </p:animEffect>
                                  </p:childTnLst>
                                </p:cTn>
                              </p:par>
                              <p:par>
                                <p:cTn id="15" presetID="42" presetClass="entr" presetSubtype="0" fill="hold" grpId="0" nodeType="withEffect">
                                  <p:stCondLst>
                                    <p:cond delay="0"/>
                                  </p:stCondLst>
                                  <p:childTnLst>
                                    <p:set>
                                      <p:cBhvr>
                                        <p:cTn id="16" dur="1" fill="hold">
                                          <p:stCondLst>
                                            <p:cond delay="0"/>
                                          </p:stCondLst>
                                        </p:cTn>
                                        <p:tgtEl>
                                          <p:spTgt spid="40965"/>
                                        </p:tgtEl>
                                        <p:attrNameLst>
                                          <p:attrName>style.visibility</p:attrName>
                                        </p:attrNameLst>
                                      </p:cBhvr>
                                      <p:to>
                                        <p:strVal val="visible"/>
                                      </p:to>
                                    </p:set>
                                    <p:animEffect transition="in" filter="fade">
                                      <p:cBhvr>
                                        <p:cTn id="17" dur="1000"/>
                                        <p:tgtEl>
                                          <p:spTgt spid="40965"/>
                                        </p:tgtEl>
                                      </p:cBhvr>
                                    </p:animEffect>
                                    <p:anim calcmode="lin" valueType="num">
                                      <p:cBhvr>
                                        <p:cTn id="18" dur="1000" fill="hold"/>
                                        <p:tgtEl>
                                          <p:spTgt spid="40965"/>
                                        </p:tgtEl>
                                        <p:attrNameLst>
                                          <p:attrName>ppt_x</p:attrName>
                                        </p:attrNameLst>
                                      </p:cBhvr>
                                      <p:tavLst>
                                        <p:tav tm="0">
                                          <p:val>
                                            <p:strVal val="#ppt_x"/>
                                          </p:val>
                                        </p:tav>
                                        <p:tav tm="100000">
                                          <p:val>
                                            <p:strVal val="#ppt_x"/>
                                          </p:val>
                                        </p:tav>
                                      </p:tavLst>
                                    </p:anim>
                                    <p:anim calcmode="lin" valueType="num">
                                      <p:cBhvr>
                                        <p:cTn id="19" dur="1000" fill="hold"/>
                                        <p:tgtEl>
                                          <p:spTgt spid="409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框 3"/>
          <p:cNvSpPr txBox="1">
            <a:spLocks noChangeArrowheads="1"/>
          </p:cNvSpPr>
          <p:nvPr/>
        </p:nvSpPr>
        <p:spPr bwMode="auto">
          <a:xfrm>
            <a:off x="331186" y="393483"/>
            <a:ext cx="31464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defTabSz="609585"/>
            <a:r>
              <a:rPr lang="zh-CN" altLang="zh-CN" sz="3200" b="1" dirty="0"/>
              <a:t>项目背景</a:t>
            </a:r>
            <a:r>
              <a:rPr lang="zh-CN" altLang="en-US" sz="3200" b="1" dirty="0">
                <a:solidFill>
                  <a:srgbClr val="262626"/>
                </a:solidFill>
                <a:latin typeface="微软雅黑" pitchFamily="34" charset="-122"/>
                <a:ea typeface="微软雅黑" pitchFamily="34" charset="-122"/>
              </a:rPr>
              <a:t>：</a:t>
            </a:r>
          </a:p>
        </p:txBody>
      </p:sp>
      <p:sp>
        <p:nvSpPr>
          <p:cNvPr id="23555" name="六边形 2"/>
          <p:cNvSpPr>
            <a:spLocks noChangeArrowheads="1"/>
          </p:cNvSpPr>
          <p:nvPr/>
        </p:nvSpPr>
        <p:spPr bwMode="auto">
          <a:xfrm rot="5400000">
            <a:off x="9640091" y="4850606"/>
            <a:ext cx="1787525" cy="1541463"/>
          </a:xfrm>
          <a:prstGeom prst="hexagon">
            <a:avLst>
              <a:gd name="adj" fmla="val 24991"/>
              <a:gd name="vf" fmla="val 115470"/>
            </a:avLst>
          </a:prstGeom>
          <a:solidFill>
            <a:srgbClr val="C20009"/>
          </a:solidFill>
          <a:ln w="25400" cmpd="sng">
            <a:solidFill>
              <a:srgbClr val="000000">
                <a:alpha val="0"/>
              </a:srgbClr>
            </a:solidFill>
            <a:miter lim="800000"/>
            <a:headEnd/>
            <a:tailEnd/>
          </a:ln>
        </p:spPr>
        <p:txBody>
          <a:bodyPr lIns="0" tIns="0" rIns="0" bIns="0" anchor="ctr"/>
          <a:lstStyle/>
          <a:p>
            <a:pPr defTabSz="584185">
              <a:defRPr/>
            </a:pPr>
            <a:endParaRPr lang="zh-CN" altLang="en-US" sz="4000">
              <a:solidFill>
                <a:srgbClr val="FFFFFF"/>
              </a:solidFill>
              <a:effectLst>
                <a:outerShdw blurRad="38100" dist="38100" dir="2700000" algn="tl">
                  <a:srgbClr val="000000"/>
                </a:outerShdw>
              </a:effectLst>
              <a:latin typeface="Calibri" panose="020F0502020204030204"/>
              <a:ea typeface="等线" panose="02010600030101010101" pitchFamily="2" charset="-122"/>
            </a:endParaRPr>
          </a:p>
        </p:txBody>
      </p:sp>
      <p:sp>
        <p:nvSpPr>
          <p:cNvPr id="23557" name="六边形 5"/>
          <p:cNvSpPr>
            <a:spLocks noChangeArrowheads="1"/>
          </p:cNvSpPr>
          <p:nvPr/>
        </p:nvSpPr>
        <p:spPr bwMode="auto">
          <a:xfrm rot="5400000">
            <a:off x="6836566" y="1439067"/>
            <a:ext cx="1100139" cy="949325"/>
          </a:xfrm>
          <a:prstGeom prst="hexagon">
            <a:avLst>
              <a:gd name="adj" fmla="val 24975"/>
              <a:gd name="vf" fmla="val 115470"/>
            </a:avLst>
          </a:prstGeom>
          <a:solidFill>
            <a:srgbClr val="404040"/>
          </a:solidFill>
          <a:ln w="25400" cmpd="sng">
            <a:solidFill>
              <a:srgbClr val="000000">
                <a:alpha val="0"/>
              </a:srgbClr>
            </a:solidFill>
            <a:miter lim="800000"/>
            <a:headEnd/>
            <a:tailEnd/>
          </a:ln>
        </p:spPr>
        <p:txBody>
          <a:bodyPr lIns="0" tIns="0" rIns="0" bIns="0" anchor="ctr"/>
          <a:lstStyle/>
          <a:p>
            <a:pPr defTabSz="584185">
              <a:defRPr/>
            </a:pPr>
            <a:endParaRPr lang="zh-CN" altLang="en-US" sz="4000">
              <a:solidFill>
                <a:srgbClr val="FFFFFF"/>
              </a:solidFill>
              <a:effectLst>
                <a:outerShdw blurRad="38100" dist="38100" dir="2700000" algn="tl">
                  <a:srgbClr val="000000"/>
                </a:outerShdw>
              </a:effectLst>
              <a:latin typeface="Calibri" panose="020F0502020204030204"/>
              <a:ea typeface="等线" panose="02010600030101010101" pitchFamily="2" charset="-122"/>
            </a:endParaRPr>
          </a:p>
        </p:txBody>
      </p:sp>
      <p:sp>
        <p:nvSpPr>
          <p:cNvPr id="22534" name="任意多边形 6"/>
          <p:cNvSpPr>
            <a:spLocks/>
          </p:cNvSpPr>
          <p:nvPr/>
        </p:nvSpPr>
        <p:spPr bwMode="auto">
          <a:xfrm rot="5400000">
            <a:off x="-446085" y="4086227"/>
            <a:ext cx="1908175" cy="758825"/>
          </a:xfrm>
          <a:custGeom>
            <a:avLst/>
            <a:gdLst>
              <a:gd name="T0" fmla="*/ 0 w 1909197"/>
              <a:gd name="T1" fmla="*/ 758366 h 758978"/>
              <a:gd name="T2" fmla="*/ 378677 w 1909197"/>
              <a:gd name="T3" fmla="*/ 0 h 758978"/>
              <a:gd name="T4" fmla="*/ 1526435 w 1909197"/>
              <a:gd name="T5" fmla="*/ 0 h 758978"/>
              <a:gd name="T6" fmla="*/ 1905113 w 1909197"/>
              <a:gd name="T7" fmla="*/ 758366 h 758978"/>
              <a:gd name="T8" fmla="*/ 0 w 1909197"/>
              <a:gd name="T9" fmla="*/ 758366 h 7589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09197" h="758978">
                <a:moveTo>
                  <a:pt x="0" y="758978"/>
                </a:moveTo>
                <a:lnTo>
                  <a:pt x="379489" y="0"/>
                </a:lnTo>
                <a:lnTo>
                  <a:pt x="1529708" y="0"/>
                </a:lnTo>
                <a:lnTo>
                  <a:pt x="1909197" y="758978"/>
                </a:lnTo>
                <a:lnTo>
                  <a:pt x="0" y="758978"/>
                </a:lnTo>
                <a:close/>
              </a:path>
            </a:pathLst>
          </a:custGeom>
          <a:solidFill>
            <a:srgbClr val="404040">
              <a:alpha val="67842"/>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defTabSz="609585"/>
            <a:endParaRPr lang="zh-CN" altLang="en-US">
              <a:solidFill>
                <a:prstClr val="black"/>
              </a:solidFill>
              <a:latin typeface="Calibri" panose="020F0502020204030204"/>
              <a:ea typeface="等线" panose="02010600030101010101" pitchFamily="2" charset="-122"/>
            </a:endParaRPr>
          </a:p>
        </p:txBody>
      </p:sp>
      <p:sp>
        <p:nvSpPr>
          <p:cNvPr id="22535" name="任意多边形 7"/>
          <p:cNvSpPr>
            <a:spLocks/>
          </p:cNvSpPr>
          <p:nvPr/>
        </p:nvSpPr>
        <p:spPr bwMode="auto">
          <a:xfrm rot="5400000">
            <a:off x="-330200" y="3446465"/>
            <a:ext cx="790575" cy="130175"/>
          </a:xfrm>
          <a:custGeom>
            <a:avLst/>
            <a:gdLst>
              <a:gd name="T0" fmla="*/ 0 w 790155"/>
              <a:gd name="T1" fmla="*/ 130701 h 130000"/>
              <a:gd name="T2" fmla="*/ 65140 w 790155"/>
              <a:gd name="T3" fmla="*/ 0 h 130000"/>
              <a:gd name="T4" fmla="*/ 726698 w 790155"/>
              <a:gd name="T5" fmla="*/ 0 h 130000"/>
              <a:gd name="T6" fmla="*/ 791836 w 790155"/>
              <a:gd name="T7" fmla="*/ 130701 h 130000"/>
              <a:gd name="T8" fmla="*/ 0 w 790155"/>
              <a:gd name="T9" fmla="*/ 130701 h 13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0155" h="130000">
                <a:moveTo>
                  <a:pt x="0" y="130000"/>
                </a:moveTo>
                <a:lnTo>
                  <a:pt x="65000" y="0"/>
                </a:lnTo>
                <a:lnTo>
                  <a:pt x="725155" y="0"/>
                </a:lnTo>
                <a:lnTo>
                  <a:pt x="790155" y="130000"/>
                </a:lnTo>
                <a:lnTo>
                  <a:pt x="0" y="130000"/>
                </a:lnTo>
                <a:close/>
              </a:path>
            </a:pathLst>
          </a:custGeom>
          <a:solidFill>
            <a:srgbClr val="C20009">
              <a:alpha val="74117"/>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defTabSz="609585"/>
            <a:endParaRPr lang="zh-CN" altLang="en-US">
              <a:solidFill>
                <a:prstClr val="black"/>
              </a:solidFill>
              <a:latin typeface="Calibri" panose="020F0502020204030204"/>
              <a:ea typeface="等线" panose="02010600030101010101" pitchFamily="2" charset="-122"/>
            </a:endParaRPr>
          </a:p>
        </p:txBody>
      </p:sp>
      <p:sp>
        <p:nvSpPr>
          <p:cNvPr id="23562" name="六边形 10"/>
          <p:cNvSpPr>
            <a:spLocks noChangeArrowheads="1"/>
          </p:cNvSpPr>
          <p:nvPr/>
        </p:nvSpPr>
        <p:spPr bwMode="auto">
          <a:xfrm rot="5400000">
            <a:off x="11088686" y="3346448"/>
            <a:ext cx="539751" cy="466725"/>
          </a:xfrm>
          <a:prstGeom prst="hexagon">
            <a:avLst>
              <a:gd name="adj" fmla="val 24923"/>
              <a:gd name="vf" fmla="val 115470"/>
            </a:avLst>
          </a:prstGeom>
          <a:solidFill>
            <a:srgbClr val="404040"/>
          </a:solidFill>
          <a:ln w="25400" cmpd="sng">
            <a:solidFill>
              <a:srgbClr val="000000">
                <a:alpha val="0"/>
              </a:srgbClr>
            </a:solidFill>
            <a:miter lim="800000"/>
            <a:headEnd/>
            <a:tailEnd/>
          </a:ln>
        </p:spPr>
        <p:txBody>
          <a:bodyPr lIns="0" tIns="0" rIns="0" bIns="0" anchor="ctr"/>
          <a:lstStyle/>
          <a:p>
            <a:pPr defTabSz="584185">
              <a:defRPr/>
            </a:pPr>
            <a:endParaRPr lang="zh-CN" altLang="en-US" sz="4000">
              <a:solidFill>
                <a:srgbClr val="FFFFFF"/>
              </a:solidFill>
              <a:effectLst>
                <a:outerShdw blurRad="38100" dist="38100" dir="2700000" algn="tl">
                  <a:srgbClr val="000000"/>
                </a:outerShdw>
              </a:effectLst>
              <a:latin typeface="Calibri" panose="020F0502020204030204"/>
              <a:ea typeface="等线" panose="02010600030101010101" pitchFamily="2" charset="-122"/>
            </a:endParaRPr>
          </a:p>
        </p:txBody>
      </p:sp>
      <p:sp>
        <p:nvSpPr>
          <p:cNvPr id="22539" name="六边形 11"/>
          <p:cNvSpPr>
            <a:spLocks noChangeArrowheads="1"/>
          </p:cNvSpPr>
          <p:nvPr/>
        </p:nvSpPr>
        <p:spPr bwMode="auto">
          <a:xfrm rot="5400000">
            <a:off x="11714954" y="3326605"/>
            <a:ext cx="269875" cy="233363"/>
          </a:xfrm>
          <a:prstGeom prst="hexagon">
            <a:avLst>
              <a:gd name="adj" fmla="val 24923"/>
              <a:gd name="vf" fmla="val 115470"/>
            </a:avLst>
          </a:prstGeom>
          <a:solidFill>
            <a:srgbClr val="7F7F7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09585"/>
            <a:endParaRPr lang="zh-CN" altLang="en-US">
              <a:solidFill>
                <a:srgbClr val="FFFFFF"/>
              </a:solidFill>
              <a:latin typeface="Calibri" panose="020F0502020204030204"/>
              <a:ea typeface="等线" panose="02010600030101010101" pitchFamily="2" charset="-122"/>
            </a:endParaRPr>
          </a:p>
        </p:txBody>
      </p:sp>
      <p:sp>
        <p:nvSpPr>
          <p:cNvPr id="14" name="任意多边形 4">
            <a:extLst>
              <a:ext uri="{FF2B5EF4-FFF2-40B4-BE49-F238E27FC236}">
                <a16:creationId xmlns:a16="http://schemas.microsoft.com/office/drawing/2014/main" id="{39347443-0664-44EE-94BF-3C3D6F880FAD}"/>
              </a:ext>
            </a:extLst>
          </p:cNvPr>
          <p:cNvSpPr>
            <a:spLocks/>
          </p:cNvSpPr>
          <p:nvPr/>
        </p:nvSpPr>
        <p:spPr bwMode="auto">
          <a:xfrm rot="5400000">
            <a:off x="9354341" y="-324644"/>
            <a:ext cx="2360613" cy="3146425"/>
          </a:xfrm>
          <a:custGeom>
            <a:avLst/>
            <a:gdLst>
              <a:gd name="T0" fmla="*/ 0 w 2361069"/>
              <a:gd name="T1" fmla="*/ 3142773 h 3147643"/>
              <a:gd name="T2" fmla="*/ 0 w 2361069"/>
              <a:gd name="T3" fmla="*/ 0 h 3147643"/>
              <a:gd name="T4" fmla="*/ 1572942 w 2361069"/>
              <a:gd name="T5" fmla="*/ 0 h 3147643"/>
              <a:gd name="T6" fmla="*/ 2359245 w 2361069"/>
              <a:gd name="T7" fmla="*/ 1571387 h 3147643"/>
              <a:gd name="T8" fmla="*/ 1572942 w 2361069"/>
              <a:gd name="T9" fmla="*/ 3142773 h 3147643"/>
              <a:gd name="T10" fmla="*/ 0 w 2361069"/>
              <a:gd name="T11" fmla="*/ 3142773 h 31476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61069" h="3147643">
                <a:moveTo>
                  <a:pt x="0" y="3147643"/>
                </a:moveTo>
                <a:lnTo>
                  <a:pt x="0" y="0"/>
                </a:lnTo>
                <a:lnTo>
                  <a:pt x="1574158" y="0"/>
                </a:lnTo>
                <a:lnTo>
                  <a:pt x="2361069" y="1573822"/>
                </a:lnTo>
                <a:lnTo>
                  <a:pt x="1574158" y="3147643"/>
                </a:lnTo>
                <a:lnTo>
                  <a:pt x="0" y="3147643"/>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defTabSz="609585"/>
            <a:endParaRPr lang="zh-CN" altLang="en-US">
              <a:solidFill>
                <a:prstClr val="black"/>
              </a:solidFill>
              <a:latin typeface="Calibri" panose="020F0502020204030204"/>
              <a:ea typeface="等线" panose="02010600030101010101" pitchFamily="2" charset="-122"/>
            </a:endParaRPr>
          </a:p>
        </p:txBody>
      </p:sp>
      <p:sp>
        <p:nvSpPr>
          <p:cNvPr id="15" name="六边形 8">
            <a:extLst>
              <a:ext uri="{FF2B5EF4-FFF2-40B4-BE49-F238E27FC236}">
                <a16:creationId xmlns:a16="http://schemas.microsoft.com/office/drawing/2014/main" id="{63A74126-03BE-40AC-B8D9-1B389AA54E8C}"/>
              </a:ext>
            </a:extLst>
          </p:cNvPr>
          <p:cNvSpPr>
            <a:spLocks noChangeArrowheads="1"/>
          </p:cNvSpPr>
          <p:nvPr/>
        </p:nvSpPr>
        <p:spPr bwMode="auto">
          <a:xfrm rot="5400000">
            <a:off x="10552111" y="2308224"/>
            <a:ext cx="1116012" cy="963613"/>
          </a:xfrm>
          <a:prstGeom prst="hexagon">
            <a:avLst>
              <a:gd name="adj" fmla="val 24959"/>
              <a:gd name="vf" fmla="val 115470"/>
            </a:avLst>
          </a:prstGeom>
          <a:solidFill>
            <a:srgbClr val="C2000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09585"/>
            <a:endParaRPr lang="zh-CN" altLang="en-US">
              <a:solidFill>
                <a:srgbClr val="FFFFFF"/>
              </a:solidFill>
              <a:latin typeface="Calibri" panose="020F0502020204030204"/>
              <a:ea typeface="等线" panose="02010600030101010101" pitchFamily="2" charset="-122"/>
            </a:endParaRPr>
          </a:p>
        </p:txBody>
      </p:sp>
      <p:pic>
        <p:nvPicPr>
          <p:cNvPr id="16" name="图片 9">
            <a:extLst>
              <a:ext uri="{FF2B5EF4-FFF2-40B4-BE49-F238E27FC236}">
                <a16:creationId xmlns:a16="http://schemas.microsoft.com/office/drawing/2014/main" id="{F6D30E41-A96D-4AD6-9D69-BF47A4453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2187" y="1752599"/>
            <a:ext cx="3144837" cy="3651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a16="http://schemas.microsoft.com/office/drawing/2014/main" id="{4A1AFEA2-4984-40E8-A72C-B8B97AAFE81F}"/>
              </a:ext>
            </a:extLst>
          </p:cNvPr>
          <p:cNvPicPr>
            <a:picLocks noChangeAspect="1"/>
          </p:cNvPicPr>
          <p:nvPr/>
        </p:nvPicPr>
        <p:blipFill>
          <a:blip r:embed="rId3"/>
          <a:stretch>
            <a:fillRect/>
          </a:stretch>
        </p:blipFill>
        <p:spPr>
          <a:xfrm>
            <a:off x="7577112" y="1245778"/>
            <a:ext cx="3477444" cy="3477444"/>
          </a:xfrm>
          <a:prstGeom prst="rect">
            <a:avLst/>
          </a:prstGeom>
          <a:ln w="57150">
            <a:solidFill>
              <a:schemeClr val="tx1"/>
            </a:solidFill>
          </a:ln>
        </p:spPr>
      </p:pic>
      <p:sp>
        <p:nvSpPr>
          <p:cNvPr id="2" name="矩形 1">
            <a:extLst>
              <a:ext uri="{FF2B5EF4-FFF2-40B4-BE49-F238E27FC236}">
                <a16:creationId xmlns:a16="http://schemas.microsoft.com/office/drawing/2014/main" id="{66F7CBF3-A1FF-4717-B650-F1F98F84C6FA}"/>
              </a:ext>
            </a:extLst>
          </p:cNvPr>
          <p:cNvSpPr/>
          <p:nvPr/>
        </p:nvSpPr>
        <p:spPr>
          <a:xfrm>
            <a:off x="887415" y="1438273"/>
            <a:ext cx="6096000" cy="2677656"/>
          </a:xfrm>
          <a:prstGeom prst="rect">
            <a:avLst/>
          </a:prstGeom>
        </p:spPr>
        <p:txBody>
          <a:bodyPr>
            <a:spAutoFit/>
          </a:bodyPr>
          <a:lstStyle/>
          <a:p>
            <a:r>
              <a:rPr lang="en-US" altLang="zh-CN" b="1" dirty="0"/>
              <a:t>  </a:t>
            </a:r>
            <a:r>
              <a:rPr lang="en-US" altLang="zh-CN" sz="2400" b="1" dirty="0"/>
              <a:t>       </a:t>
            </a:r>
            <a:r>
              <a:rPr lang="zh-CN" altLang="zh-CN" sz="2400" b="1" dirty="0"/>
              <a:t>该项目开发的软件为基于微信小程序的校内图书交易和共享的平台</a:t>
            </a:r>
            <a:r>
              <a:rPr lang="en-US" altLang="zh-CN" sz="2400" b="1" dirty="0"/>
              <a:t>——</a:t>
            </a:r>
            <a:r>
              <a:rPr lang="zh-CN" altLang="zh-CN" sz="2400" b="1" dirty="0"/>
              <a:t>书来书往。该项目的任务提出者是项目小组组长陈昱熹，开发者为本项目小组全体，是为有闲置书籍转手、出售或有借阅、购买书籍需求的广大师生提供的一个小平台。该软件设计完成后可用于浙江大学城市学院等教育单位。</a:t>
            </a:r>
          </a:p>
        </p:txBody>
      </p:sp>
    </p:spTree>
    <p:extLst>
      <p:ext uri="{BB962C8B-B14F-4D97-AF65-F5344CB8AC3E}">
        <p14:creationId xmlns:p14="http://schemas.microsoft.com/office/powerpoint/2010/main" val="20146067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randombar(horizontal)">
                                      <p:cBhvr>
                                        <p:cTn id="7" dur="500"/>
                                        <p:tgtEl>
                                          <p:spTgt spid="2355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3557"/>
                                        </p:tgtEl>
                                        <p:attrNameLst>
                                          <p:attrName>style.visibility</p:attrName>
                                        </p:attrNameLst>
                                      </p:cBhvr>
                                      <p:to>
                                        <p:strVal val="visible"/>
                                      </p:to>
                                    </p:set>
                                    <p:animEffect transition="in" filter="randombar(horizontal)">
                                      <p:cBhvr>
                                        <p:cTn id="10" dur="500"/>
                                        <p:tgtEl>
                                          <p:spTgt spid="2355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2534"/>
                                        </p:tgtEl>
                                        <p:attrNameLst>
                                          <p:attrName>style.visibility</p:attrName>
                                        </p:attrNameLst>
                                      </p:cBhvr>
                                      <p:to>
                                        <p:strVal val="visible"/>
                                      </p:to>
                                    </p:set>
                                    <p:animEffect transition="in" filter="randombar(horizontal)">
                                      <p:cBhvr>
                                        <p:cTn id="13" dur="500"/>
                                        <p:tgtEl>
                                          <p:spTgt spid="2253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2535"/>
                                        </p:tgtEl>
                                        <p:attrNameLst>
                                          <p:attrName>style.visibility</p:attrName>
                                        </p:attrNameLst>
                                      </p:cBhvr>
                                      <p:to>
                                        <p:strVal val="visible"/>
                                      </p:to>
                                    </p:set>
                                    <p:animEffect transition="in" filter="randombar(horizontal)">
                                      <p:cBhvr>
                                        <p:cTn id="16" dur="500"/>
                                        <p:tgtEl>
                                          <p:spTgt spid="2253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3562"/>
                                        </p:tgtEl>
                                        <p:attrNameLst>
                                          <p:attrName>style.visibility</p:attrName>
                                        </p:attrNameLst>
                                      </p:cBhvr>
                                      <p:to>
                                        <p:strVal val="visible"/>
                                      </p:to>
                                    </p:set>
                                    <p:animEffect transition="in" filter="randombar(horizontal)">
                                      <p:cBhvr>
                                        <p:cTn id="19" dur="500"/>
                                        <p:tgtEl>
                                          <p:spTgt spid="23562"/>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2539"/>
                                        </p:tgtEl>
                                        <p:attrNameLst>
                                          <p:attrName>style.visibility</p:attrName>
                                        </p:attrNameLst>
                                      </p:cBhvr>
                                      <p:to>
                                        <p:strVal val="visible"/>
                                      </p:to>
                                    </p:set>
                                    <p:animEffect transition="in" filter="randombar(horizontal)">
                                      <p:cBhvr>
                                        <p:cTn id="22" dur="500"/>
                                        <p:tgtEl>
                                          <p:spTgt spid="2253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randombar(horizontal)">
                                      <p:cBhvr>
                                        <p:cTn id="25" dur="500"/>
                                        <p:tgtEl>
                                          <p:spTgt spid="14"/>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randombar(horizontal)">
                                      <p:cBhvr>
                                        <p:cTn id="28" dur="500"/>
                                        <p:tgtEl>
                                          <p:spTgt spid="15"/>
                                        </p:tgtEl>
                                      </p:cBhvr>
                                    </p:animEffect>
                                  </p:childTnLst>
                                </p:cTn>
                              </p:par>
                              <p:par>
                                <p:cTn id="29" presetID="14" presetClass="entr" presetSubtype="1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randombar(horizontal)">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arn(inVertical)">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nimBg="1"/>
      <p:bldP spid="23557" grpId="0" animBg="1"/>
      <p:bldP spid="22534" grpId="0" animBg="1"/>
      <p:bldP spid="22535" grpId="0" animBg="1"/>
      <p:bldP spid="23562" grpId="0" animBg="1"/>
      <p:bldP spid="22539"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六边形 2"/>
          <p:cNvSpPr>
            <a:spLocks noChangeArrowheads="1"/>
          </p:cNvSpPr>
          <p:nvPr/>
        </p:nvSpPr>
        <p:spPr bwMode="auto">
          <a:xfrm rot="5400000">
            <a:off x="9640091" y="4850606"/>
            <a:ext cx="1787525" cy="1541463"/>
          </a:xfrm>
          <a:prstGeom prst="hexagon">
            <a:avLst>
              <a:gd name="adj" fmla="val 24991"/>
              <a:gd name="vf" fmla="val 115470"/>
            </a:avLst>
          </a:prstGeom>
          <a:solidFill>
            <a:srgbClr val="C20009"/>
          </a:solidFill>
          <a:ln w="25400" cmpd="sng">
            <a:solidFill>
              <a:srgbClr val="000000">
                <a:alpha val="0"/>
              </a:srgbClr>
            </a:solidFill>
            <a:miter lim="800000"/>
            <a:headEnd/>
            <a:tailEnd/>
          </a:ln>
        </p:spPr>
        <p:txBody>
          <a:bodyPr lIns="0" tIns="0" rIns="0" bIns="0" anchor="ctr"/>
          <a:lstStyle/>
          <a:p>
            <a:pPr defTabSz="584185">
              <a:defRPr/>
            </a:pPr>
            <a:endParaRPr lang="zh-CN" altLang="en-US" sz="4000">
              <a:solidFill>
                <a:srgbClr val="FFFFFF"/>
              </a:solidFill>
              <a:effectLst>
                <a:outerShdw blurRad="38100" dist="38100" dir="2700000" algn="tl">
                  <a:srgbClr val="000000"/>
                </a:outerShdw>
              </a:effectLst>
              <a:latin typeface="Calibri" panose="020F0502020204030204"/>
              <a:ea typeface="等线" panose="02010600030101010101" pitchFamily="2" charset="-122"/>
            </a:endParaRPr>
          </a:p>
        </p:txBody>
      </p:sp>
      <p:sp>
        <p:nvSpPr>
          <p:cNvPr id="23557" name="六边形 5"/>
          <p:cNvSpPr>
            <a:spLocks noChangeArrowheads="1"/>
          </p:cNvSpPr>
          <p:nvPr/>
        </p:nvSpPr>
        <p:spPr bwMode="auto">
          <a:xfrm rot="5400000">
            <a:off x="6836566" y="1439067"/>
            <a:ext cx="1100139" cy="949325"/>
          </a:xfrm>
          <a:prstGeom prst="hexagon">
            <a:avLst>
              <a:gd name="adj" fmla="val 24975"/>
              <a:gd name="vf" fmla="val 115470"/>
            </a:avLst>
          </a:prstGeom>
          <a:solidFill>
            <a:srgbClr val="404040"/>
          </a:solidFill>
          <a:ln w="25400" cmpd="sng">
            <a:solidFill>
              <a:srgbClr val="000000">
                <a:alpha val="0"/>
              </a:srgbClr>
            </a:solidFill>
            <a:miter lim="800000"/>
            <a:headEnd/>
            <a:tailEnd/>
          </a:ln>
        </p:spPr>
        <p:txBody>
          <a:bodyPr lIns="0" tIns="0" rIns="0" bIns="0" anchor="ctr"/>
          <a:lstStyle/>
          <a:p>
            <a:pPr defTabSz="584185">
              <a:defRPr/>
            </a:pPr>
            <a:endParaRPr lang="zh-CN" altLang="en-US" sz="4000">
              <a:solidFill>
                <a:srgbClr val="FFFFFF"/>
              </a:solidFill>
              <a:effectLst>
                <a:outerShdw blurRad="38100" dist="38100" dir="2700000" algn="tl">
                  <a:srgbClr val="000000"/>
                </a:outerShdw>
              </a:effectLst>
              <a:latin typeface="Calibri" panose="020F0502020204030204"/>
              <a:ea typeface="等线" panose="02010600030101010101" pitchFamily="2" charset="-122"/>
            </a:endParaRPr>
          </a:p>
        </p:txBody>
      </p:sp>
      <p:sp>
        <p:nvSpPr>
          <p:cNvPr id="22534" name="任意多边形 6"/>
          <p:cNvSpPr>
            <a:spLocks/>
          </p:cNvSpPr>
          <p:nvPr/>
        </p:nvSpPr>
        <p:spPr bwMode="auto">
          <a:xfrm rot="5400000">
            <a:off x="-446085" y="4086227"/>
            <a:ext cx="1908175" cy="758825"/>
          </a:xfrm>
          <a:custGeom>
            <a:avLst/>
            <a:gdLst>
              <a:gd name="T0" fmla="*/ 0 w 1909197"/>
              <a:gd name="T1" fmla="*/ 758366 h 758978"/>
              <a:gd name="T2" fmla="*/ 378677 w 1909197"/>
              <a:gd name="T3" fmla="*/ 0 h 758978"/>
              <a:gd name="T4" fmla="*/ 1526435 w 1909197"/>
              <a:gd name="T5" fmla="*/ 0 h 758978"/>
              <a:gd name="T6" fmla="*/ 1905113 w 1909197"/>
              <a:gd name="T7" fmla="*/ 758366 h 758978"/>
              <a:gd name="T8" fmla="*/ 0 w 1909197"/>
              <a:gd name="T9" fmla="*/ 758366 h 7589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09197" h="758978">
                <a:moveTo>
                  <a:pt x="0" y="758978"/>
                </a:moveTo>
                <a:lnTo>
                  <a:pt x="379489" y="0"/>
                </a:lnTo>
                <a:lnTo>
                  <a:pt x="1529708" y="0"/>
                </a:lnTo>
                <a:lnTo>
                  <a:pt x="1909197" y="758978"/>
                </a:lnTo>
                <a:lnTo>
                  <a:pt x="0" y="758978"/>
                </a:lnTo>
                <a:close/>
              </a:path>
            </a:pathLst>
          </a:custGeom>
          <a:solidFill>
            <a:srgbClr val="404040">
              <a:alpha val="67842"/>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defTabSz="609585"/>
            <a:endParaRPr lang="zh-CN" altLang="en-US">
              <a:solidFill>
                <a:prstClr val="black"/>
              </a:solidFill>
              <a:latin typeface="Calibri" panose="020F0502020204030204"/>
              <a:ea typeface="等线" panose="02010600030101010101" pitchFamily="2" charset="-122"/>
            </a:endParaRPr>
          </a:p>
        </p:txBody>
      </p:sp>
      <p:sp>
        <p:nvSpPr>
          <p:cNvPr id="22535" name="任意多边形 7"/>
          <p:cNvSpPr>
            <a:spLocks/>
          </p:cNvSpPr>
          <p:nvPr/>
        </p:nvSpPr>
        <p:spPr bwMode="auto">
          <a:xfrm rot="5400000">
            <a:off x="-330200" y="3446465"/>
            <a:ext cx="790575" cy="130175"/>
          </a:xfrm>
          <a:custGeom>
            <a:avLst/>
            <a:gdLst>
              <a:gd name="T0" fmla="*/ 0 w 790155"/>
              <a:gd name="T1" fmla="*/ 130701 h 130000"/>
              <a:gd name="T2" fmla="*/ 65140 w 790155"/>
              <a:gd name="T3" fmla="*/ 0 h 130000"/>
              <a:gd name="T4" fmla="*/ 726698 w 790155"/>
              <a:gd name="T5" fmla="*/ 0 h 130000"/>
              <a:gd name="T6" fmla="*/ 791836 w 790155"/>
              <a:gd name="T7" fmla="*/ 130701 h 130000"/>
              <a:gd name="T8" fmla="*/ 0 w 790155"/>
              <a:gd name="T9" fmla="*/ 130701 h 13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0155" h="130000">
                <a:moveTo>
                  <a:pt x="0" y="130000"/>
                </a:moveTo>
                <a:lnTo>
                  <a:pt x="65000" y="0"/>
                </a:lnTo>
                <a:lnTo>
                  <a:pt x="725155" y="0"/>
                </a:lnTo>
                <a:lnTo>
                  <a:pt x="790155" y="130000"/>
                </a:lnTo>
                <a:lnTo>
                  <a:pt x="0" y="130000"/>
                </a:lnTo>
                <a:close/>
              </a:path>
            </a:pathLst>
          </a:custGeom>
          <a:solidFill>
            <a:srgbClr val="C20009">
              <a:alpha val="74117"/>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defTabSz="609585"/>
            <a:endParaRPr lang="zh-CN" altLang="en-US">
              <a:solidFill>
                <a:prstClr val="black"/>
              </a:solidFill>
              <a:latin typeface="Calibri" panose="020F0502020204030204"/>
              <a:ea typeface="等线" panose="02010600030101010101" pitchFamily="2" charset="-122"/>
            </a:endParaRPr>
          </a:p>
        </p:txBody>
      </p:sp>
      <p:sp>
        <p:nvSpPr>
          <p:cNvPr id="23562" name="六边形 10"/>
          <p:cNvSpPr>
            <a:spLocks noChangeArrowheads="1"/>
          </p:cNvSpPr>
          <p:nvPr/>
        </p:nvSpPr>
        <p:spPr bwMode="auto">
          <a:xfrm rot="5400000">
            <a:off x="11088686" y="3346448"/>
            <a:ext cx="539751" cy="466725"/>
          </a:xfrm>
          <a:prstGeom prst="hexagon">
            <a:avLst>
              <a:gd name="adj" fmla="val 24923"/>
              <a:gd name="vf" fmla="val 115470"/>
            </a:avLst>
          </a:prstGeom>
          <a:solidFill>
            <a:srgbClr val="404040"/>
          </a:solidFill>
          <a:ln w="25400" cmpd="sng">
            <a:solidFill>
              <a:srgbClr val="000000">
                <a:alpha val="0"/>
              </a:srgbClr>
            </a:solidFill>
            <a:miter lim="800000"/>
            <a:headEnd/>
            <a:tailEnd/>
          </a:ln>
        </p:spPr>
        <p:txBody>
          <a:bodyPr lIns="0" tIns="0" rIns="0" bIns="0" anchor="ctr"/>
          <a:lstStyle/>
          <a:p>
            <a:pPr defTabSz="584185">
              <a:defRPr/>
            </a:pPr>
            <a:endParaRPr lang="zh-CN" altLang="en-US" sz="4000">
              <a:solidFill>
                <a:srgbClr val="FFFFFF"/>
              </a:solidFill>
              <a:effectLst>
                <a:outerShdw blurRad="38100" dist="38100" dir="2700000" algn="tl">
                  <a:srgbClr val="000000"/>
                </a:outerShdw>
              </a:effectLst>
              <a:latin typeface="Calibri" panose="020F0502020204030204"/>
              <a:ea typeface="等线" panose="02010600030101010101" pitchFamily="2" charset="-122"/>
            </a:endParaRPr>
          </a:p>
        </p:txBody>
      </p:sp>
      <p:sp>
        <p:nvSpPr>
          <p:cNvPr id="22539" name="六边形 11"/>
          <p:cNvSpPr>
            <a:spLocks noChangeArrowheads="1"/>
          </p:cNvSpPr>
          <p:nvPr/>
        </p:nvSpPr>
        <p:spPr bwMode="auto">
          <a:xfrm rot="5400000">
            <a:off x="11714954" y="3326605"/>
            <a:ext cx="269875" cy="233363"/>
          </a:xfrm>
          <a:prstGeom prst="hexagon">
            <a:avLst>
              <a:gd name="adj" fmla="val 24923"/>
              <a:gd name="vf" fmla="val 115470"/>
            </a:avLst>
          </a:prstGeom>
          <a:solidFill>
            <a:srgbClr val="7F7F7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09585"/>
            <a:endParaRPr lang="zh-CN" altLang="en-US">
              <a:solidFill>
                <a:srgbClr val="FFFFFF"/>
              </a:solidFill>
              <a:latin typeface="Calibri" panose="020F0502020204030204"/>
              <a:ea typeface="等线" panose="02010600030101010101" pitchFamily="2" charset="-122"/>
            </a:endParaRPr>
          </a:p>
        </p:txBody>
      </p:sp>
      <p:sp>
        <p:nvSpPr>
          <p:cNvPr id="14" name="任意多边形 4">
            <a:extLst>
              <a:ext uri="{FF2B5EF4-FFF2-40B4-BE49-F238E27FC236}">
                <a16:creationId xmlns:a16="http://schemas.microsoft.com/office/drawing/2014/main" id="{39347443-0664-44EE-94BF-3C3D6F880FAD}"/>
              </a:ext>
            </a:extLst>
          </p:cNvPr>
          <p:cNvSpPr>
            <a:spLocks/>
          </p:cNvSpPr>
          <p:nvPr/>
        </p:nvSpPr>
        <p:spPr bwMode="auto">
          <a:xfrm rot="5400000">
            <a:off x="9354341" y="-324644"/>
            <a:ext cx="2360613" cy="3146425"/>
          </a:xfrm>
          <a:custGeom>
            <a:avLst/>
            <a:gdLst>
              <a:gd name="T0" fmla="*/ 0 w 2361069"/>
              <a:gd name="T1" fmla="*/ 3142773 h 3147643"/>
              <a:gd name="T2" fmla="*/ 0 w 2361069"/>
              <a:gd name="T3" fmla="*/ 0 h 3147643"/>
              <a:gd name="T4" fmla="*/ 1572942 w 2361069"/>
              <a:gd name="T5" fmla="*/ 0 h 3147643"/>
              <a:gd name="T6" fmla="*/ 2359245 w 2361069"/>
              <a:gd name="T7" fmla="*/ 1571387 h 3147643"/>
              <a:gd name="T8" fmla="*/ 1572942 w 2361069"/>
              <a:gd name="T9" fmla="*/ 3142773 h 3147643"/>
              <a:gd name="T10" fmla="*/ 0 w 2361069"/>
              <a:gd name="T11" fmla="*/ 3142773 h 31476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61069" h="3147643">
                <a:moveTo>
                  <a:pt x="0" y="3147643"/>
                </a:moveTo>
                <a:lnTo>
                  <a:pt x="0" y="0"/>
                </a:lnTo>
                <a:lnTo>
                  <a:pt x="1574158" y="0"/>
                </a:lnTo>
                <a:lnTo>
                  <a:pt x="2361069" y="1573822"/>
                </a:lnTo>
                <a:lnTo>
                  <a:pt x="1574158" y="3147643"/>
                </a:lnTo>
                <a:lnTo>
                  <a:pt x="0" y="3147643"/>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defTabSz="609585"/>
            <a:endParaRPr lang="zh-CN" altLang="en-US">
              <a:solidFill>
                <a:prstClr val="black"/>
              </a:solidFill>
              <a:latin typeface="Calibri" panose="020F0502020204030204"/>
              <a:ea typeface="等线" panose="02010600030101010101" pitchFamily="2" charset="-122"/>
            </a:endParaRPr>
          </a:p>
        </p:txBody>
      </p:sp>
      <p:sp>
        <p:nvSpPr>
          <p:cNvPr id="15" name="六边形 8">
            <a:extLst>
              <a:ext uri="{FF2B5EF4-FFF2-40B4-BE49-F238E27FC236}">
                <a16:creationId xmlns:a16="http://schemas.microsoft.com/office/drawing/2014/main" id="{63A74126-03BE-40AC-B8D9-1B389AA54E8C}"/>
              </a:ext>
            </a:extLst>
          </p:cNvPr>
          <p:cNvSpPr>
            <a:spLocks noChangeArrowheads="1"/>
          </p:cNvSpPr>
          <p:nvPr/>
        </p:nvSpPr>
        <p:spPr bwMode="auto">
          <a:xfrm rot="5400000">
            <a:off x="10552111" y="2308224"/>
            <a:ext cx="1116012" cy="963613"/>
          </a:xfrm>
          <a:prstGeom prst="hexagon">
            <a:avLst>
              <a:gd name="adj" fmla="val 24959"/>
              <a:gd name="vf" fmla="val 115470"/>
            </a:avLst>
          </a:prstGeom>
          <a:solidFill>
            <a:srgbClr val="C2000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09585"/>
            <a:endParaRPr lang="zh-CN" altLang="en-US">
              <a:solidFill>
                <a:srgbClr val="FFFFFF"/>
              </a:solidFill>
              <a:latin typeface="Calibri" panose="020F0502020204030204"/>
              <a:ea typeface="等线" panose="02010600030101010101" pitchFamily="2" charset="-122"/>
            </a:endParaRPr>
          </a:p>
        </p:txBody>
      </p:sp>
      <p:pic>
        <p:nvPicPr>
          <p:cNvPr id="16" name="图片 9">
            <a:extLst>
              <a:ext uri="{FF2B5EF4-FFF2-40B4-BE49-F238E27FC236}">
                <a16:creationId xmlns:a16="http://schemas.microsoft.com/office/drawing/2014/main" id="{F6D30E41-A96D-4AD6-9D69-BF47A4453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9016" y="1768476"/>
            <a:ext cx="3144837" cy="3651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04729262-A655-46BB-AFCF-CD54627014C4}"/>
              </a:ext>
            </a:extLst>
          </p:cNvPr>
          <p:cNvSpPr/>
          <p:nvPr/>
        </p:nvSpPr>
        <p:spPr>
          <a:xfrm>
            <a:off x="65087" y="603429"/>
            <a:ext cx="11765751" cy="6186309"/>
          </a:xfrm>
          <a:prstGeom prst="rect">
            <a:avLst/>
          </a:prstGeom>
        </p:spPr>
        <p:txBody>
          <a:bodyPr wrap="square">
            <a:spAutoFit/>
          </a:bodyPr>
          <a:lstStyle/>
          <a:p>
            <a:pPr indent="266700" algn="just">
              <a:spcAft>
                <a:spcPts val="0"/>
              </a:spcAft>
            </a:pPr>
            <a:r>
              <a:rPr lang="zh-CN" altLang="zh-CN" b="1" kern="100" dirty="0">
                <a:latin typeface="Calibri" panose="020F0502020204030204" pitchFamily="34" charset="0"/>
                <a:ea typeface="宋体" panose="02010600030101010101" pitchFamily="2" charset="-122"/>
                <a:cs typeface="Times New Roman" panose="02020603050405020304" pitchFamily="18" charset="0"/>
              </a:rPr>
              <a:t>经济可行性</a:t>
            </a:r>
            <a:r>
              <a:rPr lang="en-US" altLang="zh-CN" b="1"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marL="266700" indent="266700" algn="just">
              <a:spcAft>
                <a:spcPts val="0"/>
              </a:spcAft>
            </a:pPr>
            <a:r>
              <a:rPr lang="zh-CN" altLang="zh-CN" kern="100" dirty="0">
                <a:latin typeface="Calibri" panose="020F0502020204030204" pitchFamily="34" charset="0"/>
                <a:ea typeface="宋体" panose="02010600030101010101" pitchFamily="2" charset="-122"/>
                <a:cs typeface="宋体" panose="02010600030101010101" pitchFamily="2" charset="-122"/>
              </a:rPr>
              <a:t>微信开发者工具、开发指南等文档都是微信官方免费提供的，且人力资源消耗是免费的，由本软件工程的老师负责免费指导，且计算机资源小组内部消耗，所以该项目开发成本很低，所以开发这么一个基于小程序的校内图书交易和共享的平台在经济方面是完全可行的。技术可行性</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zh-CN" altLang="zh-CN" kern="100" dirty="0">
                <a:latin typeface="Calibri" panose="020F0502020204030204" pitchFamily="34" charset="0"/>
                <a:ea typeface="宋体" panose="02010600030101010101" pitchFamily="2" charset="-122"/>
                <a:cs typeface="宋体" panose="02010600030101010101" pitchFamily="2" charset="-122"/>
              </a:rPr>
              <a:t>分析功能，性能以及限制条件，能否是一一个技术上可实现的系统；</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266700" indent="266700" algn="just">
              <a:spcAft>
                <a:spcPts val="0"/>
              </a:spcAft>
            </a:pPr>
            <a:r>
              <a:rPr lang="en-US" altLang="zh-CN" kern="100" dirty="0">
                <a:latin typeface="宋体" panose="02010600030101010101" pitchFamily="2" charset="-122"/>
                <a:ea typeface="宋体" panose="02010600030101010101" pitchFamily="2" charset="-122"/>
                <a:cs typeface="宋体" panose="02010600030101010101" pitchFamily="2" charset="-122"/>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200025"/>
            <a:r>
              <a:rPr lang="zh-CN" altLang="zh-CN" b="1" kern="100" dirty="0">
                <a:latin typeface="Calibri" panose="020F0502020204030204" pitchFamily="34" charset="0"/>
                <a:ea typeface="宋体" panose="02010600030101010101" pitchFamily="2" charset="-122"/>
                <a:cs typeface="宋体" panose="02010600030101010101" pitchFamily="2" charset="-122"/>
              </a:rPr>
              <a:t>技术可行性</a:t>
            </a:r>
            <a:r>
              <a:rPr lang="en-US" altLang="zh-CN" b="1"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indent="464185"/>
            <a:r>
              <a:rPr lang="en-US" altLang="zh-CN" kern="100" dirty="0">
                <a:latin typeface="Calibri" panose="020F0502020204030204" pitchFamily="34" charset="0"/>
                <a:ea typeface="宋体" panose="02010600030101010101" pitchFamily="2" charset="-122"/>
                <a:cs typeface="宋体" panose="02010600030101010101" pitchFamily="2" charset="-122"/>
              </a:rPr>
              <a:t>a</a:t>
            </a:r>
            <a:r>
              <a:rPr lang="zh-CN" altLang="zh-CN" kern="100" dirty="0">
                <a:latin typeface="Calibri" panose="020F0502020204030204" pitchFamily="34" charset="0"/>
                <a:ea typeface="宋体" panose="02010600030101010101" pitchFamily="2" charset="-122"/>
                <a:cs typeface="宋体" panose="02010600030101010101" pitchFamily="2" charset="-122"/>
              </a:rPr>
              <a:t>．就目前硬件设备和人力资源来看，此小程序可以实现；</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464185"/>
            <a:r>
              <a:rPr lang="en-US" altLang="zh-CN" kern="100" dirty="0">
                <a:latin typeface="Calibri" panose="020F0502020204030204" pitchFamily="34" charset="0"/>
                <a:ea typeface="宋体" panose="02010600030101010101" pitchFamily="2" charset="-122"/>
                <a:cs typeface="宋体" panose="02010600030101010101" pitchFamily="2" charset="-122"/>
              </a:rPr>
              <a:t>b</a:t>
            </a:r>
            <a:r>
              <a:rPr lang="zh-CN" altLang="zh-CN" kern="100" dirty="0">
                <a:latin typeface="Calibri" panose="020F0502020204030204" pitchFamily="34" charset="0"/>
                <a:ea typeface="宋体" panose="02010600030101010101" pitchFamily="2" charset="-122"/>
                <a:cs typeface="宋体" panose="02010600030101010101" pitchFamily="2" charset="-122"/>
              </a:rPr>
              <a:t>．利用现有的技术，该小程序的功能够实现；</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464185"/>
            <a:r>
              <a:rPr lang="en-US" altLang="zh-CN" kern="100" dirty="0">
                <a:latin typeface="Calibri" panose="020F0502020204030204" pitchFamily="34" charset="0"/>
                <a:ea typeface="宋体" panose="02010600030101010101" pitchFamily="2" charset="-122"/>
                <a:cs typeface="宋体" panose="02010600030101010101" pitchFamily="2" charset="-122"/>
              </a:rPr>
              <a:t>c</a:t>
            </a:r>
            <a:r>
              <a:rPr lang="zh-CN" altLang="zh-CN" kern="100" dirty="0">
                <a:latin typeface="Calibri" panose="020F0502020204030204" pitchFamily="34" charset="0"/>
                <a:ea typeface="宋体" panose="02010600030101010101" pitchFamily="2" charset="-122"/>
                <a:cs typeface="宋体" panose="02010600030101010101" pitchFamily="2" charset="-122"/>
              </a:rPr>
              <a:t>．利用小组开发形式，要求每个人学习微信官方提供的文档、了解文档中的组件的</a:t>
            </a:r>
            <a:r>
              <a:rPr lang="en-US" altLang="zh-CN" kern="100" dirty="0">
                <a:latin typeface="Calibri" panose="020F0502020204030204" pitchFamily="34" charset="0"/>
                <a:ea typeface="宋体" panose="02010600030101010101" pitchFamily="2" charset="-122"/>
                <a:cs typeface="宋体" panose="02010600030101010101" pitchFamily="2" charset="-122"/>
              </a:rPr>
              <a:t>	</a:t>
            </a:r>
            <a:r>
              <a:rPr lang="zh-CN" altLang="zh-CN" kern="100" dirty="0">
                <a:latin typeface="Calibri" panose="020F0502020204030204" pitchFamily="34" charset="0"/>
                <a:ea typeface="宋体" panose="02010600030101010101" pitchFamily="2" charset="-122"/>
                <a:cs typeface="宋体" panose="02010600030101010101" pitchFamily="2" charset="-122"/>
              </a:rPr>
              <a:t>使用，</a:t>
            </a:r>
            <a:r>
              <a:rPr lang="en-US" altLang="zh-CN" kern="100" dirty="0">
                <a:latin typeface="Calibri" panose="020F0502020204030204" pitchFamily="34" charset="0"/>
                <a:ea typeface="宋体" panose="02010600030101010101" pitchFamily="2" charset="-122"/>
                <a:cs typeface="宋体" panose="02010600030101010101" pitchFamily="2" charset="-122"/>
              </a:rPr>
              <a:t>API</a:t>
            </a:r>
            <a:r>
              <a:rPr lang="zh-CN" altLang="zh-CN" kern="100" dirty="0">
                <a:latin typeface="Calibri" panose="020F0502020204030204" pitchFamily="34" charset="0"/>
                <a:ea typeface="宋体" panose="02010600030101010101" pitchFamily="2" charset="-122"/>
                <a:cs typeface="宋体" panose="02010600030101010101" pitchFamily="2" charset="-122"/>
              </a:rPr>
              <a:t>的使用，框架的介绍、</a:t>
            </a:r>
            <a:r>
              <a:rPr lang="en-US" altLang="zh-CN" kern="100" dirty="0">
                <a:latin typeface="Calibri" panose="020F0502020204030204" pitchFamily="34" charset="0"/>
                <a:ea typeface="宋体" panose="02010600030101010101" pitchFamily="2" charset="-122"/>
                <a:cs typeface="宋体" panose="02010600030101010101" pitchFamily="2" charset="-122"/>
              </a:rPr>
              <a:t>JS</a:t>
            </a:r>
            <a:r>
              <a:rPr lang="zh-CN" altLang="zh-CN" kern="100" dirty="0">
                <a:latin typeface="Calibri" panose="020F0502020204030204" pitchFamily="34" charset="0"/>
                <a:ea typeface="宋体" panose="02010600030101010101" pitchFamily="2" charset="-122"/>
                <a:cs typeface="宋体" panose="02010600030101010101" pitchFamily="2" charset="-122"/>
              </a:rPr>
              <a:t>语法基础、了解</a:t>
            </a:r>
            <a:r>
              <a:rPr lang="en-US" altLang="zh-CN" kern="100" dirty="0">
                <a:latin typeface="Calibri" panose="020F0502020204030204" pitchFamily="34" charset="0"/>
                <a:ea typeface="宋体" panose="02010600030101010101" pitchFamily="2" charset="-122"/>
                <a:cs typeface="宋体" panose="02010600030101010101" pitchFamily="2" charset="-122"/>
              </a:rPr>
              <a:t>React Native</a:t>
            </a:r>
            <a:r>
              <a:rPr lang="zh-CN" altLang="zh-CN" kern="100" dirty="0">
                <a:latin typeface="Calibri" panose="020F0502020204030204" pitchFamily="34" charset="0"/>
                <a:ea typeface="宋体" panose="02010600030101010101" pitchFamily="2" charset="-122"/>
                <a:cs typeface="宋体" panose="02010600030101010101" pitchFamily="2" charset="-122"/>
              </a:rPr>
              <a:t>原理、学习</a:t>
            </a:r>
            <a:r>
              <a:rPr lang="en-US" altLang="zh-CN" kern="100" dirty="0">
                <a:latin typeface="Calibri" panose="020F0502020204030204" pitchFamily="34" charset="0"/>
                <a:ea typeface="宋体" panose="02010600030101010101" pitchFamily="2" charset="-122"/>
                <a:cs typeface="宋体" panose="02010600030101010101" pitchFamily="2" charset="-122"/>
              </a:rPr>
              <a:t>JS , RN</a:t>
            </a:r>
            <a:r>
              <a:rPr lang="zh-CN" altLang="zh-CN" kern="100" dirty="0">
                <a:latin typeface="Calibri" panose="020F0502020204030204" pitchFamily="34" charset="0"/>
                <a:ea typeface="宋体" panose="02010600030101010101" pitchFamily="2" charset="-122"/>
                <a:cs typeface="宋体" panose="02010600030101010101" pitchFamily="2" charset="-122"/>
              </a:rPr>
              <a:t>，</a:t>
            </a:r>
            <a:r>
              <a:rPr lang="en-US" altLang="zh-CN" kern="100" dirty="0">
                <a:latin typeface="Calibri" panose="020F0502020204030204" pitchFamily="34" charset="0"/>
                <a:ea typeface="宋体" panose="02010600030101010101" pitchFamily="2" charset="-122"/>
                <a:cs typeface="宋体" panose="02010600030101010101" pitchFamily="2" charset="-122"/>
              </a:rPr>
              <a:t>	H5,CSS</a:t>
            </a:r>
            <a:r>
              <a:rPr lang="zh-CN" altLang="zh-CN" kern="100" dirty="0">
                <a:latin typeface="Calibri" panose="020F0502020204030204" pitchFamily="34" charset="0"/>
                <a:ea typeface="宋体" panose="02010600030101010101" pitchFamily="2" charset="-122"/>
                <a:cs typeface="宋体" panose="02010600030101010101" pitchFamily="2" charset="-122"/>
              </a:rPr>
              <a:t>、运营、测试、产品设计规范、图形设计、神经网络、</a:t>
            </a:r>
            <a:r>
              <a:rPr lang="en-US" altLang="zh-CN" kern="100" dirty="0">
                <a:latin typeface="Calibri" panose="020F0502020204030204" pitchFamily="34" charset="0"/>
                <a:ea typeface="宋体" panose="02010600030101010101" pitchFamily="2" charset="-122"/>
                <a:cs typeface="宋体" panose="02010600030101010101" pitchFamily="2" charset="-122"/>
              </a:rPr>
              <a:t>OpenGL</a:t>
            </a:r>
            <a:r>
              <a:rPr lang="zh-CN" altLang="zh-CN" kern="100" dirty="0">
                <a:latin typeface="Calibri" panose="020F0502020204030204" pitchFamily="34" charset="0"/>
                <a:ea typeface="宋体" panose="02010600030101010101" pitchFamily="2" charset="-122"/>
                <a:cs typeface="宋体" panose="02010600030101010101" pitchFamily="2" charset="-122"/>
              </a:rPr>
              <a:t>等；</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464185"/>
            <a:r>
              <a:rPr lang="en-US" altLang="zh-CN" kern="100" dirty="0">
                <a:latin typeface="Calibri" panose="020F0502020204030204" pitchFamily="34" charset="0"/>
                <a:ea typeface="宋体" panose="02010600030101010101" pitchFamily="2" charset="-122"/>
                <a:cs typeface="宋体" panose="02010600030101010101" pitchFamily="2" charset="-122"/>
              </a:rPr>
              <a:t>d</a:t>
            </a:r>
            <a:r>
              <a:rPr lang="zh-CN" altLang="zh-CN" kern="100" dirty="0">
                <a:latin typeface="Calibri" panose="020F0502020204030204" pitchFamily="34" charset="0"/>
                <a:ea typeface="宋体" panose="02010600030101010101" pitchFamily="2" charset="-122"/>
                <a:cs typeface="宋体" panose="02010600030101010101" pitchFamily="2" charset="-122"/>
              </a:rPr>
              <a:t>．在规定的期限内，本系统的开发能够完成；</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464185"/>
            <a:r>
              <a:rPr lang="en-US" altLang="zh-CN" kern="100" dirty="0">
                <a:latin typeface="Calibri" panose="020F0502020204030204" pitchFamily="34" charset="0"/>
                <a:ea typeface="宋体" panose="02010600030101010101" pitchFamily="2" charset="-122"/>
                <a:cs typeface="宋体" panose="02010600030101010101" pitchFamily="2" charset="-122"/>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zh-CN" altLang="zh-CN" b="1" kern="100" dirty="0">
                <a:latin typeface="Calibri" panose="020F0502020204030204" pitchFamily="34" charset="0"/>
                <a:ea typeface="宋体" panose="02010600030101010101" pitchFamily="2" charset="-122"/>
                <a:cs typeface="宋体" panose="02010600030101010101" pitchFamily="2" charset="-122"/>
              </a:rPr>
              <a:t>操作可行性</a:t>
            </a:r>
            <a:r>
              <a:rPr lang="en-US" altLang="zh-CN" b="1"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marL="266700" indent="266700" algn="just">
              <a:spcAft>
                <a:spcPts val="0"/>
              </a:spcAft>
            </a:pPr>
            <a:r>
              <a:rPr lang="zh-CN" altLang="zh-CN" kern="100" dirty="0">
                <a:latin typeface="Calibri" panose="020F0502020204030204" pitchFamily="34" charset="0"/>
                <a:ea typeface="宋体" panose="02010600030101010101" pitchFamily="2" charset="-122"/>
                <a:cs typeface="宋体" panose="02010600030101010101" pitchFamily="2" charset="-122"/>
              </a:rPr>
              <a:t>城市学院的老师和学生都是完全能掌握小程序操作方法的，大家都格外熟悉微信，且在日常生活中也越来越离不开微信了，用户们在使用本小程序之前都已经使用过其它小程序，有一定的丰富经验，所以本项目的小程序在操作方面完全可行；</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200025"/>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zh-CN" altLang="zh-CN" b="1" kern="100" dirty="0">
                <a:latin typeface="Calibri" panose="020F0502020204030204" pitchFamily="34" charset="0"/>
                <a:ea typeface="宋体" panose="02010600030101010101" pitchFamily="2" charset="-122"/>
                <a:cs typeface="宋体" panose="02010600030101010101" pitchFamily="2" charset="-122"/>
              </a:rPr>
              <a:t>法律可行性</a:t>
            </a:r>
            <a:r>
              <a:rPr lang="en-US" altLang="zh-CN" b="1"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marL="266700" indent="266700" algn="just">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该项目为独立开发，在技术上没有使用任何现有的软件与方法。所以在法律方面不会存在侵犯专利权、侵犯版权等问题，因此在法律方面可行。</a:t>
            </a:r>
          </a:p>
        </p:txBody>
      </p:sp>
      <p:sp>
        <p:nvSpPr>
          <p:cNvPr id="3" name="文本框 2">
            <a:extLst>
              <a:ext uri="{FF2B5EF4-FFF2-40B4-BE49-F238E27FC236}">
                <a16:creationId xmlns:a16="http://schemas.microsoft.com/office/drawing/2014/main" id="{97FF818D-FEE1-489B-A690-9E71BCFF5ED3}"/>
              </a:ext>
            </a:extLst>
          </p:cNvPr>
          <p:cNvSpPr txBox="1"/>
          <p:nvPr/>
        </p:nvSpPr>
        <p:spPr>
          <a:xfrm>
            <a:off x="286060" y="68262"/>
            <a:ext cx="1005403" cy="584775"/>
          </a:xfrm>
          <a:prstGeom prst="rect">
            <a:avLst/>
          </a:prstGeom>
          <a:noFill/>
        </p:spPr>
        <p:txBody>
          <a:bodyPr wrap="none" rtlCol="0">
            <a:spAutoFit/>
          </a:bodyPr>
          <a:lstStyle/>
          <a:p>
            <a:r>
              <a:rPr lang="zh-CN" altLang="en-US" sz="3200" b="1" dirty="0"/>
              <a:t>定义</a:t>
            </a:r>
          </a:p>
        </p:txBody>
      </p:sp>
    </p:spTree>
    <p:extLst>
      <p:ext uri="{BB962C8B-B14F-4D97-AF65-F5344CB8AC3E}">
        <p14:creationId xmlns:p14="http://schemas.microsoft.com/office/powerpoint/2010/main" val="38668288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randombar(horizontal)">
                                      <p:cBhvr>
                                        <p:cTn id="7" dur="500"/>
                                        <p:tgtEl>
                                          <p:spTgt spid="2355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3557"/>
                                        </p:tgtEl>
                                        <p:attrNameLst>
                                          <p:attrName>style.visibility</p:attrName>
                                        </p:attrNameLst>
                                      </p:cBhvr>
                                      <p:to>
                                        <p:strVal val="visible"/>
                                      </p:to>
                                    </p:set>
                                    <p:animEffect transition="in" filter="randombar(horizontal)">
                                      <p:cBhvr>
                                        <p:cTn id="10" dur="500"/>
                                        <p:tgtEl>
                                          <p:spTgt spid="2355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2534"/>
                                        </p:tgtEl>
                                        <p:attrNameLst>
                                          <p:attrName>style.visibility</p:attrName>
                                        </p:attrNameLst>
                                      </p:cBhvr>
                                      <p:to>
                                        <p:strVal val="visible"/>
                                      </p:to>
                                    </p:set>
                                    <p:animEffect transition="in" filter="randombar(horizontal)">
                                      <p:cBhvr>
                                        <p:cTn id="13" dur="500"/>
                                        <p:tgtEl>
                                          <p:spTgt spid="2253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2535"/>
                                        </p:tgtEl>
                                        <p:attrNameLst>
                                          <p:attrName>style.visibility</p:attrName>
                                        </p:attrNameLst>
                                      </p:cBhvr>
                                      <p:to>
                                        <p:strVal val="visible"/>
                                      </p:to>
                                    </p:set>
                                    <p:animEffect transition="in" filter="randombar(horizontal)">
                                      <p:cBhvr>
                                        <p:cTn id="16" dur="500"/>
                                        <p:tgtEl>
                                          <p:spTgt spid="2253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3562"/>
                                        </p:tgtEl>
                                        <p:attrNameLst>
                                          <p:attrName>style.visibility</p:attrName>
                                        </p:attrNameLst>
                                      </p:cBhvr>
                                      <p:to>
                                        <p:strVal val="visible"/>
                                      </p:to>
                                    </p:set>
                                    <p:animEffect transition="in" filter="randombar(horizontal)">
                                      <p:cBhvr>
                                        <p:cTn id="19" dur="500"/>
                                        <p:tgtEl>
                                          <p:spTgt spid="23562"/>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2539"/>
                                        </p:tgtEl>
                                        <p:attrNameLst>
                                          <p:attrName>style.visibility</p:attrName>
                                        </p:attrNameLst>
                                      </p:cBhvr>
                                      <p:to>
                                        <p:strVal val="visible"/>
                                      </p:to>
                                    </p:set>
                                    <p:animEffect transition="in" filter="randombar(horizontal)">
                                      <p:cBhvr>
                                        <p:cTn id="22" dur="500"/>
                                        <p:tgtEl>
                                          <p:spTgt spid="2253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randombar(horizontal)">
                                      <p:cBhvr>
                                        <p:cTn id="25" dur="500"/>
                                        <p:tgtEl>
                                          <p:spTgt spid="14"/>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randombar(horizontal)">
                                      <p:cBhvr>
                                        <p:cTn id="28" dur="500"/>
                                        <p:tgtEl>
                                          <p:spTgt spid="15"/>
                                        </p:tgtEl>
                                      </p:cBhvr>
                                    </p:animEffect>
                                  </p:childTnLst>
                                </p:cTn>
                              </p:par>
                              <p:par>
                                <p:cTn id="29" presetID="14" presetClass="entr" presetSubtype="1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randombar(horizontal)">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nimBg="1"/>
      <p:bldP spid="23557" grpId="0" animBg="1"/>
      <p:bldP spid="22534" grpId="0" animBg="1"/>
      <p:bldP spid="22535" grpId="0" animBg="1"/>
      <p:bldP spid="23562" grpId="0" animBg="1"/>
      <p:bldP spid="22539"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组合 27"/>
          <p:cNvGrpSpPr>
            <a:grpSpLocks/>
          </p:cNvGrpSpPr>
          <p:nvPr/>
        </p:nvGrpSpPr>
        <p:grpSpPr bwMode="auto">
          <a:xfrm>
            <a:off x="6848475" y="1658939"/>
            <a:ext cx="5740400" cy="4740275"/>
            <a:chOff x="0" y="0"/>
            <a:chExt cx="4381501" cy="3617913"/>
          </a:xfrm>
        </p:grpSpPr>
        <p:grpSp>
          <p:nvGrpSpPr>
            <p:cNvPr id="28682" name="组合 30"/>
            <p:cNvGrpSpPr>
              <a:grpSpLocks/>
            </p:cNvGrpSpPr>
            <p:nvPr/>
          </p:nvGrpSpPr>
          <p:grpSpPr bwMode="auto">
            <a:xfrm rot="-1583184">
              <a:off x="0" y="0"/>
              <a:ext cx="4381501" cy="3617913"/>
              <a:chOff x="0" y="0"/>
              <a:chExt cx="4381501" cy="3617913"/>
            </a:xfrm>
          </p:grpSpPr>
          <p:sp>
            <p:nvSpPr>
              <p:cNvPr id="28689" name="Rectangle 49"/>
              <p:cNvSpPr>
                <a:spLocks noChangeArrowheads="1"/>
              </p:cNvSpPr>
              <p:nvPr/>
            </p:nvSpPr>
            <p:spPr bwMode="auto">
              <a:xfrm>
                <a:off x="230188" y="2593975"/>
                <a:ext cx="661988" cy="617538"/>
              </a:xfrm>
              <a:prstGeom prst="rect">
                <a:avLst/>
              </a:prstGeom>
              <a:solidFill>
                <a:srgbClr val="EBCF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0" name="Freeform 50"/>
              <p:cNvSpPr>
                <a:spLocks/>
              </p:cNvSpPr>
              <p:nvPr/>
            </p:nvSpPr>
            <p:spPr bwMode="auto">
              <a:xfrm>
                <a:off x="128588" y="1776413"/>
                <a:ext cx="982663" cy="900113"/>
              </a:xfrm>
              <a:custGeom>
                <a:avLst/>
                <a:gdLst>
                  <a:gd name="T0" fmla="*/ 2147483647 w 375"/>
                  <a:gd name="T1" fmla="*/ 2147483647 h 343"/>
                  <a:gd name="T2" fmla="*/ 2147483647 w 375"/>
                  <a:gd name="T3" fmla="*/ 2147483647 h 343"/>
                  <a:gd name="T4" fmla="*/ 2147483647 w 375"/>
                  <a:gd name="T5" fmla="*/ 2147483647 h 343"/>
                  <a:gd name="T6" fmla="*/ 0 w 375"/>
                  <a:gd name="T7" fmla="*/ 2147483647 h 343"/>
                  <a:gd name="T8" fmla="*/ 0 w 375"/>
                  <a:gd name="T9" fmla="*/ 2147483647 h 343"/>
                  <a:gd name="T10" fmla="*/ 2147483647 w 375"/>
                  <a:gd name="T11" fmla="*/ 0 h 343"/>
                  <a:gd name="T12" fmla="*/ 2147483647 w 375"/>
                  <a:gd name="T13" fmla="*/ 0 h 343"/>
                  <a:gd name="T14" fmla="*/ 2147483647 w 375"/>
                  <a:gd name="T15" fmla="*/ 2147483647 h 343"/>
                  <a:gd name="T16" fmla="*/ 2147483647 w 375"/>
                  <a:gd name="T17" fmla="*/ 2147483647 h 3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5" h="343">
                    <a:moveTo>
                      <a:pt x="375" y="268"/>
                    </a:moveTo>
                    <a:cubicBezTo>
                      <a:pt x="375" y="310"/>
                      <a:pt x="345" y="343"/>
                      <a:pt x="307" y="343"/>
                    </a:cubicBezTo>
                    <a:cubicBezTo>
                      <a:pt x="69" y="343"/>
                      <a:pt x="69" y="343"/>
                      <a:pt x="69" y="343"/>
                    </a:cubicBezTo>
                    <a:cubicBezTo>
                      <a:pt x="31" y="343"/>
                      <a:pt x="0" y="310"/>
                      <a:pt x="0" y="268"/>
                    </a:cubicBezTo>
                    <a:cubicBezTo>
                      <a:pt x="0" y="75"/>
                      <a:pt x="0" y="75"/>
                      <a:pt x="0" y="75"/>
                    </a:cubicBezTo>
                    <a:cubicBezTo>
                      <a:pt x="0" y="33"/>
                      <a:pt x="31" y="0"/>
                      <a:pt x="69" y="0"/>
                    </a:cubicBezTo>
                    <a:cubicBezTo>
                      <a:pt x="307" y="0"/>
                      <a:pt x="307" y="0"/>
                      <a:pt x="307" y="0"/>
                    </a:cubicBezTo>
                    <a:cubicBezTo>
                      <a:pt x="345" y="0"/>
                      <a:pt x="375" y="33"/>
                      <a:pt x="375" y="75"/>
                    </a:cubicBezTo>
                    <a:lnTo>
                      <a:pt x="375" y="268"/>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91" name="Freeform 51"/>
              <p:cNvSpPr>
                <a:spLocks/>
              </p:cNvSpPr>
              <p:nvPr/>
            </p:nvSpPr>
            <p:spPr bwMode="auto">
              <a:xfrm>
                <a:off x="12701" y="1749425"/>
                <a:ext cx="428625" cy="931863"/>
              </a:xfrm>
              <a:custGeom>
                <a:avLst/>
                <a:gdLst>
                  <a:gd name="T0" fmla="*/ 2147483647 w 163"/>
                  <a:gd name="T1" fmla="*/ 0 h 355"/>
                  <a:gd name="T2" fmla="*/ 2147483647 w 163"/>
                  <a:gd name="T3" fmla="*/ 2147483647 h 355"/>
                  <a:gd name="T4" fmla="*/ 2147483647 w 163"/>
                  <a:gd name="T5" fmla="*/ 2147483647 h 355"/>
                  <a:gd name="T6" fmla="*/ 2147483647 w 163"/>
                  <a:gd name="T7" fmla="*/ 2147483647 h 355"/>
                  <a:gd name="T8" fmla="*/ 2147483647 w 163"/>
                  <a:gd name="T9" fmla="*/ 2147483647 h 355"/>
                  <a:gd name="T10" fmla="*/ 2147483647 w 163"/>
                  <a:gd name="T11" fmla="*/ 2147483647 h 355"/>
                  <a:gd name="T12" fmla="*/ 2147483647 w 163"/>
                  <a:gd name="T13" fmla="*/ 2147483647 h 355"/>
                  <a:gd name="T14" fmla="*/ 2147483647 w 163"/>
                  <a:gd name="T15" fmla="*/ 0 h 355"/>
                  <a:gd name="T16" fmla="*/ 2147483647 w 163"/>
                  <a:gd name="T17" fmla="*/ 0 h 3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3" h="355">
                    <a:moveTo>
                      <a:pt x="62" y="0"/>
                    </a:moveTo>
                    <a:cubicBezTo>
                      <a:pt x="28" y="0"/>
                      <a:pt x="0" y="28"/>
                      <a:pt x="1" y="64"/>
                    </a:cubicBezTo>
                    <a:cubicBezTo>
                      <a:pt x="9" y="290"/>
                      <a:pt x="9" y="290"/>
                      <a:pt x="9" y="290"/>
                    </a:cubicBezTo>
                    <a:cubicBezTo>
                      <a:pt x="10" y="325"/>
                      <a:pt x="39" y="355"/>
                      <a:pt x="74" y="355"/>
                    </a:cubicBezTo>
                    <a:cubicBezTo>
                      <a:pt x="101" y="355"/>
                      <a:pt x="101" y="355"/>
                      <a:pt x="101" y="355"/>
                    </a:cubicBezTo>
                    <a:cubicBezTo>
                      <a:pt x="136" y="355"/>
                      <a:pt x="163" y="327"/>
                      <a:pt x="162" y="291"/>
                    </a:cubicBezTo>
                    <a:cubicBezTo>
                      <a:pt x="154" y="65"/>
                      <a:pt x="154" y="65"/>
                      <a:pt x="154" y="65"/>
                    </a:cubicBezTo>
                    <a:cubicBezTo>
                      <a:pt x="153" y="30"/>
                      <a:pt x="124" y="1"/>
                      <a:pt x="89" y="0"/>
                    </a:cubicBezTo>
                    <a:lnTo>
                      <a:pt x="62" y="0"/>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92" name="Rectangle 52"/>
              <p:cNvSpPr>
                <a:spLocks noChangeArrowheads="1"/>
              </p:cNvSpPr>
              <p:nvPr/>
            </p:nvSpPr>
            <p:spPr bwMode="auto">
              <a:xfrm>
                <a:off x="161926" y="2744788"/>
                <a:ext cx="823913" cy="254000"/>
              </a:xfrm>
              <a:prstGeom prst="rect">
                <a:avLst/>
              </a:prstGeom>
              <a:solidFill>
                <a:srgbClr val="FEFA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3" name="Rectangle 53"/>
              <p:cNvSpPr>
                <a:spLocks noChangeArrowheads="1"/>
              </p:cNvSpPr>
              <p:nvPr/>
            </p:nvSpPr>
            <p:spPr bwMode="auto">
              <a:xfrm>
                <a:off x="560388" y="2744788"/>
                <a:ext cx="425450" cy="254000"/>
              </a:xfrm>
              <a:prstGeom prst="rect">
                <a:avLst/>
              </a:prstGeom>
              <a:solidFill>
                <a:srgbClr val="BFBCA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4" name="Rectangle 54"/>
              <p:cNvSpPr>
                <a:spLocks noChangeArrowheads="1"/>
              </p:cNvSpPr>
              <p:nvPr/>
            </p:nvSpPr>
            <p:spPr bwMode="auto">
              <a:xfrm>
                <a:off x="73026" y="2998788"/>
                <a:ext cx="1004888" cy="619125"/>
              </a:xfrm>
              <a:prstGeom prst="rect">
                <a:avLst/>
              </a:prstGeom>
              <a:solidFill>
                <a:srgbClr val="473F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5" name="Rectangle 55"/>
              <p:cNvSpPr>
                <a:spLocks noChangeArrowheads="1"/>
              </p:cNvSpPr>
              <p:nvPr/>
            </p:nvSpPr>
            <p:spPr bwMode="auto">
              <a:xfrm>
                <a:off x="560388" y="2998788"/>
                <a:ext cx="517525" cy="619125"/>
              </a:xfrm>
              <a:prstGeom prst="rect">
                <a:avLst/>
              </a:prstGeom>
              <a:solidFill>
                <a:srgbClr val="352F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6" name="Oval 56"/>
              <p:cNvSpPr>
                <a:spLocks noChangeArrowheads="1"/>
              </p:cNvSpPr>
              <p:nvPr/>
            </p:nvSpPr>
            <p:spPr bwMode="auto">
              <a:xfrm>
                <a:off x="800101" y="2806700"/>
                <a:ext cx="152400" cy="149225"/>
              </a:xfrm>
              <a:prstGeom prst="ellipse">
                <a:avLst/>
              </a:prstGeom>
              <a:solidFill>
                <a:srgbClr val="F9E5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7" name="Freeform 57"/>
              <p:cNvSpPr>
                <a:spLocks/>
              </p:cNvSpPr>
              <p:nvPr/>
            </p:nvSpPr>
            <p:spPr bwMode="auto">
              <a:xfrm>
                <a:off x="244476" y="0"/>
                <a:ext cx="3476625" cy="2555875"/>
              </a:xfrm>
              <a:custGeom>
                <a:avLst/>
                <a:gdLst>
                  <a:gd name="T0" fmla="*/ 2147483647 w 1326"/>
                  <a:gd name="T1" fmla="*/ 0 h 974"/>
                  <a:gd name="T2" fmla="*/ 2147483647 w 1326"/>
                  <a:gd name="T3" fmla="*/ 0 h 974"/>
                  <a:gd name="T4" fmla="*/ 0 w 1326"/>
                  <a:gd name="T5" fmla="*/ 2147483647 h 974"/>
                  <a:gd name="T6" fmla="*/ 0 w 1326"/>
                  <a:gd name="T7" fmla="*/ 2147483647 h 974"/>
                  <a:gd name="T8" fmla="*/ 2147483647 w 1326"/>
                  <a:gd name="T9" fmla="*/ 2147483647 h 974"/>
                  <a:gd name="T10" fmla="*/ 2147483647 w 1326"/>
                  <a:gd name="T11" fmla="*/ 2147483647 h 974"/>
                  <a:gd name="T12" fmla="*/ 2147483647 w 1326"/>
                  <a:gd name="T13" fmla="*/ 2147483647 h 974"/>
                  <a:gd name="T14" fmla="*/ 2147483647 w 1326"/>
                  <a:gd name="T15" fmla="*/ 2147483647 h 974"/>
                  <a:gd name="T16" fmla="*/ 2147483647 w 1326"/>
                  <a:gd name="T17" fmla="*/ 0 h 9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6" h="974">
                    <a:moveTo>
                      <a:pt x="1266" y="0"/>
                    </a:moveTo>
                    <a:cubicBezTo>
                      <a:pt x="60" y="0"/>
                      <a:pt x="60" y="0"/>
                      <a:pt x="60" y="0"/>
                    </a:cubicBezTo>
                    <a:cubicBezTo>
                      <a:pt x="27" y="0"/>
                      <a:pt x="0" y="28"/>
                      <a:pt x="0" y="62"/>
                    </a:cubicBezTo>
                    <a:cubicBezTo>
                      <a:pt x="0" y="912"/>
                      <a:pt x="0" y="912"/>
                      <a:pt x="0" y="912"/>
                    </a:cubicBezTo>
                    <a:cubicBezTo>
                      <a:pt x="0" y="946"/>
                      <a:pt x="27" y="974"/>
                      <a:pt x="60" y="974"/>
                    </a:cubicBezTo>
                    <a:cubicBezTo>
                      <a:pt x="1266" y="974"/>
                      <a:pt x="1266" y="974"/>
                      <a:pt x="1266" y="974"/>
                    </a:cubicBezTo>
                    <a:cubicBezTo>
                      <a:pt x="1300" y="974"/>
                      <a:pt x="1326" y="946"/>
                      <a:pt x="1326" y="912"/>
                    </a:cubicBezTo>
                    <a:cubicBezTo>
                      <a:pt x="1326" y="62"/>
                      <a:pt x="1326" y="62"/>
                      <a:pt x="1326" y="62"/>
                    </a:cubicBezTo>
                    <a:cubicBezTo>
                      <a:pt x="1326" y="28"/>
                      <a:pt x="1300" y="0"/>
                      <a:pt x="1266" y="0"/>
                    </a:cubicBezTo>
                    <a:close/>
                  </a:path>
                </a:pathLst>
              </a:custGeom>
              <a:solidFill>
                <a:srgbClr val="4357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98" name="Oval 58"/>
              <p:cNvSpPr>
                <a:spLocks noChangeArrowheads="1"/>
              </p:cNvSpPr>
              <p:nvPr/>
            </p:nvSpPr>
            <p:spPr bwMode="auto">
              <a:xfrm>
                <a:off x="401638" y="1820863"/>
                <a:ext cx="69850" cy="71438"/>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699" name="Oval 59"/>
              <p:cNvSpPr>
                <a:spLocks noChangeArrowheads="1"/>
              </p:cNvSpPr>
              <p:nvPr/>
            </p:nvSpPr>
            <p:spPr bwMode="auto">
              <a:xfrm>
                <a:off x="401638" y="1592263"/>
                <a:ext cx="69850" cy="73025"/>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700" name="Oval 60"/>
              <p:cNvSpPr>
                <a:spLocks noChangeArrowheads="1"/>
              </p:cNvSpPr>
              <p:nvPr/>
            </p:nvSpPr>
            <p:spPr bwMode="auto">
              <a:xfrm>
                <a:off x="401638" y="1366838"/>
                <a:ext cx="69850" cy="71438"/>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701" name="Oval 61"/>
              <p:cNvSpPr>
                <a:spLocks noChangeArrowheads="1"/>
              </p:cNvSpPr>
              <p:nvPr/>
            </p:nvSpPr>
            <p:spPr bwMode="auto">
              <a:xfrm>
                <a:off x="401638" y="1138238"/>
                <a:ext cx="69850" cy="74613"/>
              </a:xfrm>
              <a:prstGeom prst="ellipse">
                <a:avLst/>
              </a:pr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702" name="Rectangle 63"/>
              <p:cNvSpPr>
                <a:spLocks noChangeArrowheads="1"/>
              </p:cNvSpPr>
              <p:nvPr/>
            </p:nvSpPr>
            <p:spPr bwMode="auto">
              <a:xfrm>
                <a:off x="658813" y="195263"/>
                <a:ext cx="2862263" cy="21685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09585"/>
                <a:endParaRPr lang="zh-CN" altLang="en-US">
                  <a:solidFill>
                    <a:srgbClr val="000000"/>
                  </a:solidFill>
                  <a:latin typeface="Calibri" panose="020F0502020204030204"/>
                  <a:ea typeface="微软雅黑" pitchFamily="34" charset="-122"/>
                </a:endParaRPr>
              </a:p>
            </p:txBody>
          </p:sp>
          <p:sp>
            <p:nvSpPr>
              <p:cNvPr id="28703" name="Freeform 64"/>
              <p:cNvSpPr>
                <a:spLocks/>
              </p:cNvSpPr>
              <p:nvPr/>
            </p:nvSpPr>
            <p:spPr bwMode="auto">
              <a:xfrm>
                <a:off x="658813" y="195263"/>
                <a:ext cx="2862263" cy="2168525"/>
              </a:xfrm>
              <a:custGeom>
                <a:avLst/>
                <a:gdLst>
                  <a:gd name="T0" fmla="*/ 2147483647 w 1803"/>
                  <a:gd name="T1" fmla="*/ 0 h 1366"/>
                  <a:gd name="T2" fmla="*/ 2147483647 w 1803"/>
                  <a:gd name="T3" fmla="*/ 2147483647 h 1366"/>
                  <a:gd name="T4" fmla="*/ 0 w 1803"/>
                  <a:gd name="T5" fmla="*/ 2147483647 h 1366"/>
                  <a:gd name="T6" fmla="*/ 2147483647 w 1803"/>
                  <a:gd name="T7" fmla="*/ 0 h 13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03" h="1366">
                    <a:moveTo>
                      <a:pt x="1803" y="0"/>
                    </a:moveTo>
                    <a:lnTo>
                      <a:pt x="1803" y="1366"/>
                    </a:lnTo>
                    <a:lnTo>
                      <a:pt x="0" y="1366"/>
                    </a:lnTo>
                    <a:lnTo>
                      <a:pt x="180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4" name="Freeform 72"/>
              <p:cNvSpPr>
                <a:spLocks/>
              </p:cNvSpPr>
              <p:nvPr/>
            </p:nvSpPr>
            <p:spPr bwMode="auto">
              <a:xfrm>
                <a:off x="2519363" y="1747838"/>
                <a:ext cx="481013" cy="603250"/>
              </a:xfrm>
              <a:custGeom>
                <a:avLst/>
                <a:gdLst>
                  <a:gd name="T0" fmla="*/ 2147483647 w 183"/>
                  <a:gd name="T1" fmla="*/ 2147483647 h 230"/>
                  <a:gd name="T2" fmla="*/ 2147483647 w 183"/>
                  <a:gd name="T3" fmla="*/ 2147483647 h 230"/>
                  <a:gd name="T4" fmla="*/ 2147483647 w 183"/>
                  <a:gd name="T5" fmla="*/ 2147483647 h 230"/>
                  <a:gd name="T6" fmla="*/ 2147483647 w 183"/>
                  <a:gd name="T7" fmla="*/ 2147483647 h 230"/>
                  <a:gd name="T8" fmla="*/ 2147483647 w 183"/>
                  <a:gd name="T9" fmla="*/ 2147483647 h 230"/>
                  <a:gd name="T10" fmla="*/ 2147483647 w 183"/>
                  <a:gd name="T11" fmla="*/ 2147483647 h 230"/>
                  <a:gd name="T12" fmla="*/ 2147483647 w 183"/>
                  <a:gd name="T13" fmla="*/ 2147483647 h 230"/>
                  <a:gd name="T14" fmla="*/ 2147483647 w 183"/>
                  <a:gd name="T15" fmla="*/ 2147483647 h 230"/>
                  <a:gd name="T16" fmla="*/ 2147483647 w 183"/>
                  <a:gd name="T17" fmla="*/ 2147483647 h 2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3" h="230">
                    <a:moveTo>
                      <a:pt x="42" y="11"/>
                    </a:moveTo>
                    <a:cubicBezTo>
                      <a:pt x="62" y="0"/>
                      <a:pt x="87" y="7"/>
                      <a:pt x="99" y="27"/>
                    </a:cubicBezTo>
                    <a:cubicBezTo>
                      <a:pt x="172" y="153"/>
                      <a:pt x="172" y="153"/>
                      <a:pt x="172" y="153"/>
                    </a:cubicBezTo>
                    <a:cubicBezTo>
                      <a:pt x="183" y="173"/>
                      <a:pt x="176" y="198"/>
                      <a:pt x="156" y="210"/>
                    </a:cubicBezTo>
                    <a:cubicBezTo>
                      <a:pt x="141" y="218"/>
                      <a:pt x="141" y="218"/>
                      <a:pt x="141" y="218"/>
                    </a:cubicBezTo>
                    <a:cubicBezTo>
                      <a:pt x="121" y="230"/>
                      <a:pt x="96" y="223"/>
                      <a:pt x="84" y="203"/>
                    </a:cubicBezTo>
                    <a:cubicBezTo>
                      <a:pt x="11" y="77"/>
                      <a:pt x="11" y="77"/>
                      <a:pt x="11" y="77"/>
                    </a:cubicBezTo>
                    <a:cubicBezTo>
                      <a:pt x="0" y="57"/>
                      <a:pt x="7" y="31"/>
                      <a:pt x="27" y="20"/>
                    </a:cubicBezTo>
                    <a:lnTo>
                      <a:pt x="42" y="11"/>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5" name="Freeform 73"/>
              <p:cNvSpPr>
                <a:spLocks/>
              </p:cNvSpPr>
              <p:nvPr/>
            </p:nvSpPr>
            <p:spPr bwMode="auto">
              <a:xfrm>
                <a:off x="2527301" y="1747838"/>
                <a:ext cx="469900" cy="536575"/>
              </a:xfrm>
              <a:custGeom>
                <a:avLst/>
                <a:gdLst>
                  <a:gd name="T0" fmla="*/ 2147483647 w 179"/>
                  <a:gd name="T1" fmla="*/ 2147483647 h 205"/>
                  <a:gd name="T2" fmla="*/ 2147483647 w 179"/>
                  <a:gd name="T3" fmla="*/ 2147483647 h 205"/>
                  <a:gd name="T4" fmla="*/ 2147483647 w 179"/>
                  <a:gd name="T5" fmla="*/ 2147483647 h 205"/>
                  <a:gd name="T6" fmla="*/ 2147483647 w 179"/>
                  <a:gd name="T7" fmla="*/ 2147483647 h 205"/>
                  <a:gd name="T8" fmla="*/ 2147483647 w 179"/>
                  <a:gd name="T9" fmla="*/ 2147483647 h 205"/>
                  <a:gd name="T10" fmla="*/ 2147483647 w 179"/>
                  <a:gd name="T11" fmla="*/ 2147483647 h 205"/>
                  <a:gd name="T12" fmla="*/ 2147483647 w 179"/>
                  <a:gd name="T13" fmla="*/ 2147483647 h 205"/>
                  <a:gd name="T14" fmla="*/ 2147483647 w 179"/>
                  <a:gd name="T15" fmla="*/ 2147483647 h 205"/>
                  <a:gd name="T16" fmla="*/ 2147483647 w 179"/>
                  <a:gd name="T17" fmla="*/ 2147483647 h 2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 h="205">
                    <a:moveTo>
                      <a:pt x="4" y="66"/>
                    </a:moveTo>
                    <a:cubicBezTo>
                      <a:pt x="9" y="64"/>
                      <a:pt x="9" y="64"/>
                      <a:pt x="9" y="64"/>
                    </a:cubicBezTo>
                    <a:cubicBezTo>
                      <a:pt x="38" y="47"/>
                      <a:pt x="105" y="40"/>
                      <a:pt x="122" y="69"/>
                    </a:cubicBezTo>
                    <a:cubicBezTo>
                      <a:pt x="160" y="205"/>
                      <a:pt x="160" y="205"/>
                      <a:pt x="160" y="205"/>
                    </a:cubicBezTo>
                    <a:cubicBezTo>
                      <a:pt x="175" y="192"/>
                      <a:pt x="179" y="170"/>
                      <a:pt x="169" y="153"/>
                    </a:cubicBezTo>
                    <a:cubicBezTo>
                      <a:pt x="96" y="27"/>
                      <a:pt x="96" y="27"/>
                      <a:pt x="96" y="27"/>
                    </a:cubicBezTo>
                    <a:cubicBezTo>
                      <a:pt x="84" y="7"/>
                      <a:pt x="59" y="0"/>
                      <a:pt x="39" y="11"/>
                    </a:cubicBezTo>
                    <a:cubicBezTo>
                      <a:pt x="24" y="20"/>
                      <a:pt x="24" y="20"/>
                      <a:pt x="24" y="20"/>
                    </a:cubicBezTo>
                    <a:cubicBezTo>
                      <a:pt x="7" y="30"/>
                      <a:pt x="0" y="49"/>
                      <a:pt x="4" y="66"/>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6" name="Freeform 74"/>
              <p:cNvSpPr>
                <a:spLocks/>
              </p:cNvSpPr>
              <p:nvPr/>
            </p:nvSpPr>
            <p:spPr bwMode="auto">
              <a:xfrm>
                <a:off x="2747963" y="1612900"/>
                <a:ext cx="482600" cy="606425"/>
              </a:xfrm>
              <a:custGeom>
                <a:avLst/>
                <a:gdLst>
                  <a:gd name="T0" fmla="*/ 2147483647 w 184"/>
                  <a:gd name="T1" fmla="*/ 2147483647 h 231"/>
                  <a:gd name="T2" fmla="*/ 2147483647 w 184"/>
                  <a:gd name="T3" fmla="*/ 2147483647 h 231"/>
                  <a:gd name="T4" fmla="*/ 2147483647 w 184"/>
                  <a:gd name="T5" fmla="*/ 2147483647 h 231"/>
                  <a:gd name="T6" fmla="*/ 2147483647 w 184"/>
                  <a:gd name="T7" fmla="*/ 2147483647 h 231"/>
                  <a:gd name="T8" fmla="*/ 2147483647 w 184"/>
                  <a:gd name="T9" fmla="*/ 2147483647 h 231"/>
                  <a:gd name="T10" fmla="*/ 2147483647 w 184"/>
                  <a:gd name="T11" fmla="*/ 2147483647 h 231"/>
                  <a:gd name="T12" fmla="*/ 2147483647 w 184"/>
                  <a:gd name="T13" fmla="*/ 2147483647 h 231"/>
                  <a:gd name="T14" fmla="*/ 2147483647 w 184"/>
                  <a:gd name="T15" fmla="*/ 2147483647 h 231"/>
                  <a:gd name="T16" fmla="*/ 2147483647 w 184"/>
                  <a:gd name="T17" fmla="*/ 2147483647 h 2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4" h="231">
                    <a:moveTo>
                      <a:pt x="42" y="12"/>
                    </a:moveTo>
                    <a:cubicBezTo>
                      <a:pt x="62" y="0"/>
                      <a:pt x="88" y="7"/>
                      <a:pt x="99" y="27"/>
                    </a:cubicBezTo>
                    <a:cubicBezTo>
                      <a:pt x="172" y="153"/>
                      <a:pt x="172" y="153"/>
                      <a:pt x="172" y="153"/>
                    </a:cubicBezTo>
                    <a:cubicBezTo>
                      <a:pt x="184" y="173"/>
                      <a:pt x="177" y="199"/>
                      <a:pt x="157" y="210"/>
                    </a:cubicBezTo>
                    <a:cubicBezTo>
                      <a:pt x="142" y="219"/>
                      <a:pt x="142" y="219"/>
                      <a:pt x="142" y="219"/>
                    </a:cubicBezTo>
                    <a:cubicBezTo>
                      <a:pt x="122" y="231"/>
                      <a:pt x="96" y="224"/>
                      <a:pt x="85" y="204"/>
                    </a:cubicBezTo>
                    <a:cubicBezTo>
                      <a:pt x="12" y="78"/>
                      <a:pt x="12" y="78"/>
                      <a:pt x="12" y="78"/>
                    </a:cubicBezTo>
                    <a:cubicBezTo>
                      <a:pt x="0" y="58"/>
                      <a:pt x="7" y="32"/>
                      <a:pt x="27" y="20"/>
                    </a:cubicBezTo>
                    <a:lnTo>
                      <a:pt x="42" y="12"/>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7" name="Freeform 75"/>
              <p:cNvSpPr>
                <a:spLocks/>
              </p:cNvSpPr>
              <p:nvPr/>
            </p:nvSpPr>
            <p:spPr bwMode="auto">
              <a:xfrm>
                <a:off x="2755901" y="1612900"/>
                <a:ext cx="469900" cy="538163"/>
              </a:xfrm>
              <a:custGeom>
                <a:avLst/>
                <a:gdLst>
                  <a:gd name="T0" fmla="*/ 2147483647 w 179"/>
                  <a:gd name="T1" fmla="*/ 2147483647 h 205"/>
                  <a:gd name="T2" fmla="*/ 2147483647 w 179"/>
                  <a:gd name="T3" fmla="*/ 2147483647 h 205"/>
                  <a:gd name="T4" fmla="*/ 2147483647 w 179"/>
                  <a:gd name="T5" fmla="*/ 2147483647 h 205"/>
                  <a:gd name="T6" fmla="*/ 2147483647 w 179"/>
                  <a:gd name="T7" fmla="*/ 2147483647 h 205"/>
                  <a:gd name="T8" fmla="*/ 2147483647 w 179"/>
                  <a:gd name="T9" fmla="*/ 2147483647 h 205"/>
                  <a:gd name="T10" fmla="*/ 2147483647 w 179"/>
                  <a:gd name="T11" fmla="*/ 2147483647 h 205"/>
                  <a:gd name="T12" fmla="*/ 2147483647 w 179"/>
                  <a:gd name="T13" fmla="*/ 2147483647 h 205"/>
                  <a:gd name="T14" fmla="*/ 2147483647 w 179"/>
                  <a:gd name="T15" fmla="*/ 2147483647 h 205"/>
                  <a:gd name="T16" fmla="*/ 2147483647 w 179"/>
                  <a:gd name="T17" fmla="*/ 2147483647 h 2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 h="205">
                    <a:moveTo>
                      <a:pt x="5" y="67"/>
                    </a:moveTo>
                    <a:cubicBezTo>
                      <a:pt x="9" y="64"/>
                      <a:pt x="9" y="64"/>
                      <a:pt x="9" y="64"/>
                    </a:cubicBezTo>
                    <a:cubicBezTo>
                      <a:pt x="38" y="47"/>
                      <a:pt x="104" y="41"/>
                      <a:pt x="121" y="70"/>
                    </a:cubicBezTo>
                    <a:cubicBezTo>
                      <a:pt x="161" y="205"/>
                      <a:pt x="161" y="205"/>
                      <a:pt x="161" y="205"/>
                    </a:cubicBezTo>
                    <a:cubicBezTo>
                      <a:pt x="175" y="192"/>
                      <a:pt x="179" y="171"/>
                      <a:pt x="169" y="153"/>
                    </a:cubicBezTo>
                    <a:cubicBezTo>
                      <a:pt x="96" y="27"/>
                      <a:pt x="96" y="27"/>
                      <a:pt x="96" y="27"/>
                    </a:cubicBezTo>
                    <a:cubicBezTo>
                      <a:pt x="85" y="7"/>
                      <a:pt x="59" y="0"/>
                      <a:pt x="39" y="12"/>
                    </a:cubicBezTo>
                    <a:cubicBezTo>
                      <a:pt x="24" y="20"/>
                      <a:pt x="24" y="20"/>
                      <a:pt x="24" y="20"/>
                    </a:cubicBezTo>
                    <a:cubicBezTo>
                      <a:pt x="8" y="30"/>
                      <a:pt x="0" y="49"/>
                      <a:pt x="5" y="67"/>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8" name="Freeform 76"/>
              <p:cNvSpPr>
                <a:spLocks/>
              </p:cNvSpPr>
              <p:nvPr/>
            </p:nvSpPr>
            <p:spPr bwMode="auto">
              <a:xfrm>
                <a:off x="2978151" y="1479550"/>
                <a:ext cx="482600" cy="606425"/>
              </a:xfrm>
              <a:custGeom>
                <a:avLst/>
                <a:gdLst>
                  <a:gd name="T0" fmla="*/ 2147483647 w 184"/>
                  <a:gd name="T1" fmla="*/ 2147483647 h 231"/>
                  <a:gd name="T2" fmla="*/ 2147483647 w 184"/>
                  <a:gd name="T3" fmla="*/ 2147483647 h 231"/>
                  <a:gd name="T4" fmla="*/ 2147483647 w 184"/>
                  <a:gd name="T5" fmla="*/ 2147483647 h 231"/>
                  <a:gd name="T6" fmla="*/ 2147483647 w 184"/>
                  <a:gd name="T7" fmla="*/ 2147483647 h 231"/>
                  <a:gd name="T8" fmla="*/ 2147483647 w 184"/>
                  <a:gd name="T9" fmla="*/ 2147483647 h 231"/>
                  <a:gd name="T10" fmla="*/ 2147483647 w 184"/>
                  <a:gd name="T11" fmla="*/ 2147483647 h 231"/>
                  <a:gd name="T12" fmla="*/ 2147483647 w 184"/>
                  <a:gd name="T13" fmla="*/ 2147483647 h 231"/>
                  <a:gd name="T14" fmla="*/ 2147483647 w 184"/>
                  <a:gd name="T15" fmla="*/ 2147483647 h 231"/>
                  <a:gd name="T16" fmla="*/ 2147483647 w 184"/>
                  <a:gd name="T17" fmla="*/ 2147483647 h 2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4" h="231">
                    <a:moveTo>
                      <a:pt x="42" y="12"/>
                    </a:moveTo>
                    <a:cubicBezTo>
                      <a:pt x="62" y="0"/>
                      <a:pt x="88" y="7"/>
                      <a:pt x="100" y="27"/>
                    </a:cubicBezTo>
                    <a:cubicBezTo>
                      <a:pt x="172" y="153"/>
                      <a:pt x="172" y="153"/>
                      <a:pt x="172" y="153"/>
                    </a:cubicBezTo>
                    <a:cubicBezTo>
                      <a:pt x="184" y="173"/>
                      <a:pt x="177" y="199"/>
                      <a:pt x="157" y="210"/>
                    </a:cubicBezTo>
                    <a:cubicBezTo>
                      <a:pt x="142" y="219"/>
                      <a:pt x="142" y="219"/>
                      <a:pt x="142" y="219"/>
                    </a:cubicBezTo>
                    <a:cubicBezTo>
                      <a:pt x="122" y="231"/>
                      <a:pt x="96" y="224"/>
                      <a:pt x="85" y="204"/>
                    </a:cubicBezTo>
                    <a:cubicBezTo>
                      <a:pt x="12" y="78"/>
                      <a:pt x="12" y="78"/>
                      <a:pt x="12" y="78"/>
                    </a:cubicBezTo>
                    <a:cubicBezTo>
                      <a:pt x="0" y="58"/>
                      <a:pt x="7" y="32"/>
                      <a:pt x="27" y="21"/>
                    </a:cubicBezTo>
                    <a:lnTo>
                      <a:pt x="42" y="12"/>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09" name="Freeform 77"/>
              <p:cNvSpPr>
                <a:spLocks/>
              </p:cNvSpPr>
              <p:nvPr/>
            </p:nvSpPr>
            <p:spPr bwMode="auto">
              <a:xfrm>
                <a:off x="2986088" y="1479550"/>
                <a:ext cx="469900" cy="449263"/>
              </a:xfrm>
              <a:custGeom>
                <a:avLst/>
                <a:gdLst>
                  <a:gd name="T0" fmla="*/ 2147483647 w 179"/>
                  <a:gd name="T1" fmla="*/ 2147483647 h 171"/>
                  <a:gd name="T2" fmla="*/ 2147483647 w 179"/>
                  <a:gd name="T3" fmla="*/ 2147483647 h 171"/>
                  <a:gd name="T4" fmla="*/ 2147483647 w 179"/>
                  <a:gd name="T5" fmla="*/ 2147483647 h 171"/>
                  <a:gd name="T6" fmla="*/ 2147483647 w 179"/>
                  <a:gd name="T7" fmla="*/ 2147483647 h 171"/>
                  <a:gd name="T8" fmla="*/ 2147483647 w 179"/>
                  <a:gd name="T9" fmla="*/ 2147483647 h 171"/>
                  <a:gd name="T10" fmla="*/ 2147483647 w 179"/>
                  <a:gd name="T11" fmla="*/ 2147483647 h 171"/>
                  <a:gd name="T12" fmla="*/ 2147483647 w 179"/>
                  <a:gd name="T13" fmla="*/ 2147483647 h 171"/>
                  <a:gd name="T14" fmla="*/ 2147483647 w 179"/>
                  <a:gd name="T15" fmla="*/ 2147483647 h 17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9" h="171">
                    <a:moveTo>
                      <a:pt x="5" y="67"/>
                    </a:moveTo>
                    <a:cubicBezTo>
                      <a:pt x="10" y="64"/>
                      <a:pt x="10" y="64"/>
                      <a:pt x="10" y="64"/>
                    </a:cubicBezTo>
                    <a:cubicBezTo>
                      <a:pt x="39" y="48"/>
                      <a:pt x="104" y="41"/>
                      <a:pt x="121" y="70"/>
                    </a:cubicBezTo>
                    <a:cubicBezTo>
                      <a:pt x="121" y="70"/>
                      <a:pt x="179" y="171"/>
                      <a:pt x="169" y="153"/>
                    </a:cubicBezTo>
                    <a:cubicBezTo>
                      <a:pt x="97" y="27"/>
                      <a:pt x="97" y="27"/>
                      <a:pt x="97" y="27"/>
                    </a:cubicBezTo>
                    <a:cubicBezTo>
                      <a:pt x="85" y="7"/>
                      <a:pt x="59" y="0"/>
                      <a:pt x="39" y="12"/>
                    </a:cubicBezTo>
                    <a:cubicBezTo>
                      <a:pt x="24" y="21"/>
                      <a:pt x="24" y="21"/>
                      <a:pt x="24" y="21"/>
                    </a:cubicBezTo>
                    <a:cubicBezTo>
                      <a:pt x="8" y="30"/>
                      <a:pt x="0" y="49"/>
                      <a:pt x="5" y="67"/>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0" name="Freeform 78"/>
              <p:cNvSpPr>
                <a:spLocks/>
              </p:cNvSpPr>
              <p:nvPr/>
            </p:nvSpPr>
            <p:spPr bwMode="auto">
              <a:xfrm>
                <a:off x="1990726" y="1390650"/>
                <a:ext cx="693738" cy="954088"/>
              </a:xfrm>
              <a:custGeom>
                <a:avLst/>
                <a:gdLst>
                  <a:gd name="T0" fmla="*/ 2147483647 w 265"/>
                  <a:gd name="T1" fmla="*/ 2147483647 h 364"/>
                  <a:gd name="T2" fmla="*/ 2147483647 w 265"/>
                  <a:gd name="T3" fmla="*/ 2147483647 h 364"/>
                  <a:gd name="T4" fmla="*/ 2147483647 w 265"/>
                  <a:gd name="T5" fmla="*/ 2147483647 h 364"/>
                  <a:gd name="T6" fmla="*/ 2147483647 w 265"/>
                  <a:gd name="T7" fmla="*/ 2147483647 h 364"/>
                  <a:gd name="T8" fmla="*/ 2147483647 w 265"/>
                  <a:gd name="T9" fmla="*/ 2147483647 h 364"/>
                  <a:gd name="T10" fmla="*/ 2147483647 w 265"/>
                  <a:gd name="T11" fmla="*/ 2147483647 h 364"/>
                  <a:gd name="T12" fmla="*/ 2147483647 w 265"/>
                  <a:gd name="T13" fmla="*/ 2147483647 h 364"/>
                  <a:gd name="T14" fmla="*/ 2147483647 w 265"/>
                  <a:gd name="T15" fmla="*/ 2147483647 h 364"/>
                  <a:gd name="T16" fmla="*/ 2147483647 w 265"/>
                  <a:gd name="T17" fmla="*/ 2147483647 h 3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5" h="364">
                    <a:moveTo>
                      <a:pt x="236" y="342"/>
                    </a:moveTo>
                    <a:cubicBezTo>
                      <a:pt x="257" y="330"/>
                      <a:pt x="265" y="302"/>
                      <a:pt x="252" y="281"/>
                    </a:cubicBezTo>
                    <a:cubicBezTo>
                      <a:pt x="107" y="29"/>
                      <a:pt x="107" y="29"/>
                      <a:pt x="107" y="29"/>
                    </a:cubicBezTo>
                    <a:cubicBezTo>
                      <a:pt x="94" y="7"/>
                      <a:pt x="67" y="0"/>
                      <a:pt x="45" y="12"/>
                    </a:cubicBezTo>
                    <a:cubicBezTo>
                      <a:pt x="29" y="22"/>
                      <a:pt x="29" y="22"/>
                      <a:pt x="29" y="22"/>
                    </a:cubicBezTo>
                    <a:cubicBezTo>
                      <a:pt x="8" y="34"/>
                      <a:pt x="0" y="62"/>
                      <a:pt x="13" y="83"/>
                    </a:cubicBezTo>
                    <a:cubicBezTo>
                      <a:pt x="158" y="335"/>
                      <a:pt x="158" y="335"/>
                      <a:pt x="158" y="335"/>
                    </a:cubicBezTo>
                    <a:cubicBezTo>
                      <a:pt x="171" y="357"/>
                      <a:pt x="198" y="364"/>
                      <a:pt x="220" y="352"/>
                    </a:cubicBezTo>
                    <a:lnTo>
                      <a:pt x="236" y="342"/>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1" name="Freeform 79"/>
              <p:cNvSpPr>
                <a:spLocks/>
              </p:cNvSpPr>
              <p:nvPr/>
            </p:nvSpPr>
            <p:spPr bwMode="auto">
              <a:xfrm>
                <a:off x="2000251" y="1393825"/>
                <a:ext cx="690563" cy="717550"/>
              </a:xfrm>
              <a:custGeom>
                <a:avLst/>
                <a:gdLst>
                  <a:gd name="T0" fmla="*/ 2147483647 w 263"/>
                  <a:gd name="T1" fmla="*/ 2147483647 h 274"/>
                  <a:gd name="T2" fmla="*/ 2147483647 w 263"/>
                  <a:gd name="T3" fmla="*/ 2147483647 h 274"/>
                  <a:gd name="T4" fmla="*/ 2147483647 w 263"/>
                  <a:gd name="T5" fmla="*/ 2147483647 h 274"/>
                  <a:gd name="T6" fmla="*/ 2147483647 w 263"/>
                  <a:gd name="T7" fmla="*/ 2147483647 h 274"/>
                  <a:gd name="T8" fmla="*/ 2147483647 w 263"/>
                  <a:gd name="T9" fmla="*/ 2147483647 h 274"/>
                  <a:gd name="T10" fmla="*/ 2147483647 w 263"/>
                  <a:gd name="T11" fmla="*/ 2147483647 h 274"/>
                  <a:gd name="T12" fmla="*/ 2147483647 w 263"/>
                  <a:gd name="T13" fmla="*/ 2147483647 h 274"/>
                  <a:gd name="T14" fmla="*/ 2147483647 w 263"/>
                  <a:gd name="T15" fmla="*/ 2147483647 h 274"/>
                  <a:gd name="T16" fmla="*/ 2147483647 w 263"/>
                  <a:gd name="T17" fmla="*/ 2147483647 h 2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3" h="274">
                    <a:moveTo>
                      <a:pt x="5" y="72"/>
                    </a:moveTo>
                    <a:cubicBezTo>
                      <a:pt x="10" y="69"/>
                      <a:pt x="10" y="69"/>
                      <a:pt x="10" y="69"/>
                    </a:cubicBezTo>
                    <a:cubicBezTo>
                      <a:pt x="41" y="51"/>
                      <a:pt x="81" y="61"/>
                      <a:pt x="99" y="93"/>
                    </a:cubicBezTo>
                    <a:cubicBezTo>
                      <a:pt x="248" y="274"/>
                      <a:pt x="248" y="274"/>
                      <a:pt x="248" y="274"/>
                    </a:cubicBezTo>
                    <a:cubicBezTo>
                      <a:pt x="263" y="260"/>
                      <a:pt x="231" y="250"/>
                      <a:pt x="220" y="231"/>
                    </a:cubicBezTo>
                    <a:cubicBezTo>
                      <a:pt x="103" y="29"/>
                      <a:pt x="103" y="29"/>
                      <a:pt x="103" y="29"/>
                    </a:cubicBezTo>
                    <a:cubicBezTo>
                      <a:pt x="91" y="7"/>
                      <a:pt x="63" y="0"/>
                      <a:pt x="42" y="12"/>
                    </a:cubicBezTo>
                    <a:cubicBezTo>
                      <a:pt x="26" y="22"/>
                      <a:pt x="26" y="22"/>
                      <a:pt x="26" y="22"/>
                    </a:cubicBezTo>
                    <a:cubicBezTo>
                      <a:pt x="8" y="32"/>
                      <a:pt x="0" y="53"/>
                      <a:pt x="5" y="72"/>
                    </a:cubicBez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2" name="Freeform 80"/>
              <p:cNvSpPr>
                <a:spLocks/>
              </p:cNvSpPr>
              <p:nvPr/>
            </p:nvSpPr>
            <p:spPr bwMode="auto">
              <a:xfrm>
                <a:off x="2035176" y="1439863"/>
                <a:ext cx="261938" cy="260350"/>
              </a:xfrm>
              <a:custGeom>
                <a:avLst/>
                <a:gdLst>
                  <a:gd name="T0" fmla="*/ 2147483647 w 100"/>
                  <a:gd name="T1" fmla="*/ 2147483647 h 99"/>
                  <a:gd name="T2" fmla="*/ 2147483647 w 100"/>
                  <a:gd name="T3" fmla="*/ 2147483647 h 99"/>
                  <a:gd name="T4" fmla="*/ 2147483647 w 100"/>
                  <a:gd name="T5" fmla="*/ 2147483647 h 99"/>
                  <a:gd name="T6" fmla="*/ 2147483647 w 100"/>
                  <a:gd name="T7" fmla="*/ 2147483647 h 99"/>
                  <a:gd name="T8" fmla="*/ 2147483647 w 100"/>
                  <a:gd name="T9" fmla="*/ 2147483647 h 99"/>
                  <a:gd name="T10" fmla="*/ 2147483647 w 100"/>
                  <a:gd name="T11" fmla="*/ 2147483647 h 99"/>
                  <a:gd name="T12" fmla="*/ 2147483647 w 100"/>
                  <a:gd name="T13" fmla="*/ 2147483647 h 99"/>
                  <a:gd name="T14" fmla="*/ 2147483647 w 100"/>
                  <a:gd name="T15" fmla="*/ 2147483647 h 99"/>
                  <a:gd name="T16" fmla="*/ 2147483647 w 100"/>
                  <a:gd name="T17" fmla="*/ 2147483647 h 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0" h="99">
                    <a:moveTo>
                      <a:pt x="77" y="82"/>
                    </a:moveTo>
                    <a:cubicBezTo>
                      <a:pt x="94" y="73"/>
                      <a:pt x="100" y="51"/>
                      <a:pt x="90" y="34"/>
                    </a:cubicBezTo>
                    <a:cubicBezTo>
                      <a:pt x="84" y="23"/>
                      <a:pt x="84" y="23"/>
                      <a:pt x="84" y="23"/>
                    </a:cubicBezTo>
                    <a:cubicBezTo>
                      <a:pt x="74" y="6"/>
                      <a:pt x="52" y="0"/>
                      <a:pt x="36" y="10"/>
                    </a:cubicBezTo>
                    <a:cubicBezTo>
                      <a:pt x="23" y="17"/>
                      <a:pt x="23" y="17"/>
                      <a:pt x="23" y="17"/>
                    </a:cubicBezTo>
                    <a:cubicBezTo>
                      <a:pt x="6" y="27"/>
                      <a:pt x="0" y="48"/>
                      <a:pt x="10" y="65"/>
                    </a:cubicBezTo>
                    <a:cubicBezTo>
                      <a:pt x="17" y="77"/>
                      <a:pt x="17" y="77"/>
                      <a:pt x="17" y="77"/>
                    </a:cubicBezTo>
                    <a:cubicBezTo>
                      <a:pt x="26" y="94"/>
                      <a:pt x="48" y="99"/>
                      <a:pt x="65" y="90"/>
                    </a:cubicBezTo>
                    <a:lnTo>
                      <a:pt x="77" y="82"/>
                    </a:lnTo>
                    <a:close/>
                  </a:path>
                </a:pathLst>
              </a:cu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3" name="Freeform 81"/>
              <p:cNvSpPr>
                <a:spLocks/>
              </p:cNvSpPr>
              <p:nvPr/>
            </p:nvSpPr>
            <p:spPr bwMode="auto">
              <a:xfrm>
                <a:off x="2936876" y="2444750"/>
                <a:ext cx="881063" cy="863600"/>
              </a:xfrm>
              <a:custGeom>
                <a:avLst/>
                <a:gdLst>
                  <a:gd name="T0" fmla="*/ 2147483647 w 555"/>
                  <a:gd name="T1" fmla="*/ 2147483647 h 544"/>
                  <a:gd name="T2" fmla="*/ 2147483647 w 555"/>
                  <a:gd name="T3" fmla="*/ 2147483647 h 544"/>
                  <a:gd name="T4" fmla="*/ 0 w 555"/>
                  <a:gd name="T5" fmla="*/ 2147483647 h 544"/>
                  <a:gd name="T6" fmla="*/ 2147483647 w 555"/>
                  <a:gd name="T7" fmla="*/ 0 h 544"/>
                  <a:gd name="T8" fmla="*/ 2147483647 w 555"/>
                  <a:gd name="T9" fmla="*/ 2147483647 h 5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5" h="544">
                    <a:moveTo>
                      <a:pt x="555" y="337"/>
                    </a:moveTo>
                    <a:lnTo>
                      <a:pt x="195" y="544"/>
                    </a:lnTo>
                    <a:lnTo>
                      <a:pt x="0" y="207"/>
                    </a:lnTo>
                    <a:lnTo>
                      <a:pt x="360" y="0"/>
                    </a:lnTo>
                    <a:lnTo>
                      <a:pt x="555" y="337"/>
                    </a:lnTo>
                    <a:close/>
                  </a:path>
                </a:pathLst>
              </a:custGeom>
              <a:solidFill>
                <a:srgbClr val="EB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4" name="Freeform 82"/>
              <p:cNvSpPr>
                <a:spLocks/>
              </p:cNvSpPr>
              <p:nvPr/>
            </p:nvSpPr>
            <p:spPr bwMode="auto">
              <a:xfrm>
                <a:off x="2320926" y="1660525"/>
                <a:ext cx="1376363" cy="1293813"/>
              </a:xfrm>
              <a:custGeom>
                <a:avLst/>
                <a:gdLst>
                  <a:gd name="T0" fmla="*/ 2147483647 w 525"/>
                  <a:gd name="T1" fmla="*/ 2147483647 h 493"/>
                  <a:gd name="T2" fmla="*/ 2147483647 w 525"/>
                  <a:gd name="T3" fmla="*/ 2147483647 h 493"/>
                  <a:gd name="T4" fmla="*/ 2147483647 w 525"/>
                  <a:gd name="T5" fmla="*/ 2147483647 h 493"/>
                  <a:gd name="T6" fmla="*/ 2147483647 w 525"/>
                  <a:gd name="T7" fmla="*/ 2147483647 h 493"/>
                  <a:gd name="T8" fmla="*/ 2147483647 w 525"/>
                  <a:gd name="T9" fmla="*/ 2147483647 h 493"/>
                  <a:gd name="T10" fmla="*/ 2147483647 w 525"/>
                  <a:gd name="T11" fmla="*/ 2147483647 h 493"/>
                  <a:gd name="T12" fmla="*/ 2147483647 w 525"/>
                  <a:gd name="T13" fmla="*/ 2147483647 h 493"/>
                  <a:gd name="T14" fmla="*/ 2147483647 w 525"/>
                  <a:gd name="T15" fmla="*/ 2147483647 h 493"/>
                  <a:gd name="T16" fmla="*/ 2147483647 w 525"/>
                  <a:gd name="T17" fmla="*/ 2147483647 h 4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5" h="493">
                    <a:moveTo>
                      <a:pt x="504" y="219"/>
                    </a:moveTo>
                    <a:cubicBezTo>
                      <a:pt x="525" y="255"/>
                      <a:pt x="517" y="298"/>
                      <a:pt x="487" y="316"/>
                    </a:cubicBezTo>
                    <a:cubicBezTo>
                      <a:pt x="210" y="475"/>
                      <a:pt x="210" y="475"/>
                      <a:pt x="210" y="475"/>
                    </a:cubicBezTo>
                    <a:cubicBezTo>
                      <a:pt x="180" y="493"/>
                      <a:pt x="138" y="478"/>
                      <a:pt x="117" y="442"/>
                    </a:cubicBezTo>
                    <a:cubicBezTo>
                      <a:pt x="21" y="274"/>
                      <a:pt x="21" y="274"/>
                      <a:pt x="21" y="274"/>
                    </a:cubicBezTo>
                    <a:cubicBezTo>
                      <a:pt x="0" y="238"/>
                      <a:pt x="8" y="195"/>
                      <a:pt x="38" y="178"/>
                    </a:cubicBezTo>
                    <a:cubicBezTo>
                      <a:pt x="315" y="18"/>
                      <a:pt x="315" y="18"/>
                      <a:pt x="315" y="18"/>
                    </a:cubicBezTo>
                    <a:cubicBezTo>
                      <a:pt x="345" y="0"/>
                      <a:pt x="387" y="15"/>
                      <a:pt x="407" y="51"/>
                    </a:cubicBezTo>
                    <a:lnTo>
                      <a:pt x="504" y="219"/>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5" name="Freeform 83"/>
              <p:cNvSpPr>
                <a:spLocks/>
              </p:cNvSpPr>
              <p:nvPr/>
            </p:nvSpPr>
            <p:spPr bwMode="auto">
              <a:xfrm>
                <a:off x="2949576" y="2525713"/>
                <a:ext cx="841375" cy="633413"/>
              </a:xfrm>
              <a:custGeom>
                <a:avLst/>
                <a:gdLst>
                  <a:gd name="T0" fmla="*/ 2147483647 w 530"/>
                  <a:gd name="T1" fmla="*/ 2147483647 h 399"/>
                  <a:gd name="T2" fmla="*/ 2147483647 w 530"/>
                  <a:gd name="T3" fmla="*/ 2147483647 h 399"/>
                  <a:gd name="T4" fmla="*/ 0 w 530"/>
                  <a:gd name="T5" fmla="*/ 2147483647 h 399"/>
                  <a:gd name="T6" fmla="*/ 2147483647 w 530"/>
                  <a:gd name="T7" fmla="*/ 0 h 399"/>
                  <a:gd name="T8" fmla="*/ 2147483647 w 530"/>
                  <a:gd name="T9" fmla="*/ 2147483647 h 3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0" h="399">
                    <a:moveTo>
                      <a:pt x="530" y="139"/>
                    </a:moveTo>
                    <a:lnTo>
                      <a:pt x="81" y="399"/>
                    </a:lnTo>
                    <a:lnTo>
                      <a:pt x="0" y="260"/>
                    </a:lnTo>
                    <a:lnTo>
                      <a:pt x="451" y="0"/>
                    </a:lnTo>
                    <a:lnTo>
                      <a:pt x="530" y="139"/>
                    </a:lnTo>
                    <a:close/>
                  </a:path>
                </a:pathLst>
              </a:custGeom>
              <a:solidFill>
                <a:srgbClr val="FEFA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6" name="Freeform 84"/>
              <p:cNvSpPr>
                <a:spLocks/>
              </p:cNvSpPr>
              <p:nvPr/>
            </p:nvSpPr>
            <p:spPr bwMode="auto">
              <a:xfrm>
                <a:off x="3657601" y="2525713"/>
                <a:ext cx="133350" cy="293688"/>
              </a:xfrm>
              <a:custGeom>
                <a:avLst/>
                <a:gdLst>
                  <a:gd name="T0" fmla="*/ 2147483647 w 84"/>
                  <a:gd name="T1" fmla="*/ 2147483647 h 185"/>
                  <a:gd name="T2" fmla="*/ 0 w 84"/>
                  <a:gd name="T3" fmla="*/ 2147483647 h 185"/>
                  <a:gd name="T4" fmla="*/ 0 w 84"/>
                  <a:gd name="T5" fmla="*/ 0 h 185"/>
                  <a:gd name="T6" fmla="*/ 2147483647 w 84"/>
                  <a:gd name="T7" fmla="*/ 0 h 185"/>
                  <a:gd name="T8" fmla="*/ 2147483647 w 84"/>
                  <a:gd name="T9" fmla="*/ 2147483647 h 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185">
                    <a:moveTo>
                      <a:pt x="84" y="139"/>
                    </a:moveTo>
                    <a:lnTo>
                      <a:pt x="0" y="185"/>
                    </a:lnTo>
                    <a:lnTo>
                      <a:pt x="0" y="0"/>
                    </a:lnTo>
                    <a:lnTo>
                      <a:pt x="5" y="0"/>
                    </a:lnTo>
                    <a:lnTo>
                      <a:pt x="84" y="139"/>
                    </a:lnTo>
                    <a:close/>
                  </a:path>
                </a:pathLst>
              </a:custGeom>
              <a:solidFill>
                <a:srgbClr val="BFBC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7" name="Freeform 85"/>
              <p:cNvSpPr>
                <a:spLocks/>
              </p:cNvSpPr>
              <p:nvPr/>
            </p:nvSpPr>
            <p:spPr bwMode="auto">
              <a:xfrm>
                <a:off x="3000376" y="2701925"/>
                <a:ext cx="1381125" cy="915988"/>
              </a:xfrm>
              <a:custGeom>
                <a:avLst/>
                <a:gdLst>
                  <a:gd name="T0" fmla="*/ 2147483647 w 870"/>
                  <a:gd name="T1" fmla="*/ 2147483647 h 577"/>
                  <a:gd name="T2" fmla="*/ 2147483647 w 870"/>
                  <a:gd name="T3" fmla="*/ 2147483647 h 577"/>
                  <a:gd name="T4" fmla="*/ 0 w 870"/>
                  <a:gd name="T5" fmla="*/ 2147483647 h 577"/>
                  <a:gd name="T6" fmla="*/ 2147483647 w 870"/>
                  <a:gd name="T7" fmla="*/ 0 h 577"/>
                  <a:gd name="T8" fmla="*/ 2147483647 w 870"/>
                  <a:gd name="T9" fmla="*/ 2147483647 h 5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0" h="577">
                    <a:moveTo>
                      <a:pt x="870" y="577"/>
                    </a:moveTo>
                    <a:lnTo>
                      <a:pt x="150" y="577"/>
                    </a:lnTo>
                    <a:lnTo>
                      <a:pt x="0" y="316"/>
                    </a:lnTo>
                    <a:lnTo>
                      <a:pt x="548" y="0"/>
                    </a:lnTo>
                    <a:lnTo>
                      <a:pt x="870" y="577"/>
                    </a:lnTo>
                    <a:close/>
                  </a:path>
                </a:pathLst>
              </a:custGeom>
              <a:solidFill>
                <a:srgbClr val="473F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8" name="Freeform 86"/>
              <p:cNvSpPr>
                <a:spLocks/>
              </p:cNvSpPr>
              <p:nvPr/>
            </p:nvSpPr>
            <p:spPr bwMode="auto">
              <a:xfrm>
                <a:off x="3657601" y="2701925"/>
                <a:ext cx="723900" cy="915988"/>
              </a:xfrm>
              <a:custGeom>
                <a:avLst/>
                <a:gdLst>
                  <a:gd name="T0" fmla="*/ 2147483647 w 456"/>
                  <a:gd name="T1" fmla="*/ 2147483647 h 577"/>
                  <a:gd name="T2" fmla="*/ 0 w 456"/>
                  <a:gd name="T3" fmla="*/ 2147483647 h 577"/>
                  <a:gd name="T4" fmla="*/ 0 w 456"/>
                  <a:gd name="T5" fmla="*/ 2147483647 h 577"/>
                  <a:gd name="T6" fmla="*/ 2147483647 w 456"/>
                  <a:gd name="T7" fmla="*/ 0 h 577"/>
                  <a:gd name="T8" fmla="*/ 2147483647 w 456"/>
                  <a:gd name="T9" fmla="*/ 2147483647 h 5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577">
                    <a:moveTo>
                      <a:pt x="456" y="577"/>
                    </a:moveTo>
                    <a:lnTo>
                      <a:pt x="0" y="577"/>
                    </a:lnTo>
                    <a:lnTo>
                      <a:pt x="0" y="74"/>
                    </a:lnTo>
                    <a:lnTo>
                      <a:pt x="134" y="0"/>
                    </a:lnTo>
                    <a:lnTo>
                      <a:pt x="456" y="577"/>
                    </a:lnTo>
                    <a:close/>
                  </a:path>
                </a:pathLst>
              </a:custGeom>
              <a:solidFill>
                <a:srgbClr val="352F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19" name="Freeform 87"/>
              <p:cNvSpPr>
                <a:spLocks/>
              </p:cNvSpPr>
              <p:nvPr/>
            </p:nvSpPr>
            <p:spPr bwMode="auto">
              <a:xfrm>
                <a:off x="3549651" y="2616200"/>
                <a:ext cx="173038" cy="169863"/>
              </a:xfrm>
              <a:custGeom>
                <a:avLst/>
                <a:gdLst>
                  <a:gd name="T0" fmla="*/ 2147483647 w 66"/>
                  <a:gd name="T1" fmla="*/ 2147483647 h 65"/>
                  <a:gd name="T2" fmla="*/ 2147483647 w 66"/>
                  <a:gd name="T3" fmla="*/ 2147483647 h 65"/>
                  <a:gd name="T4" fmla="*/ 2147483647 w 66"/>
                  <a:gd name="T5" fmla="*/ 2147483647 h 65"/>
                  <a:gd name="T6" fmla="*/ 2147483647 w 66"/>
                  <a:gd name="T7" fmla="*/ 2147483647 h 65"/>
                  <a:gd name="T8" fmla="*/ 2147483647 w 66"/>
                  <a:gd name="T9" fmla="*/ 2147483647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65">
                    <a:moveTo>
                      <a:pt x="58" y="18"/>
                    </a:moveTo>
                    <a:cubicBezTo>
                      <a:pt x="66" y="32"/>
                      <a:pt x="61" y="49"/>
                      <a:pt x="47" y="57"/>
                    </a:cubicBezTo>
                    <a:cubicBezTo>
                      <a:pt x="34" y="65"/>
                      <a:pt x="16" y="61"/>
                      <a:pt x="8" y="47"/>
                    </a:cubicBezTo>
                    <a:cubicBezTo>
                      <a:pt x="0" y="33"/>
                      <a:pt x="5" y="16"/>
                      <a:pt x="19" y="8"/>
                    </a:cubicBezTo>
                    <a:cubicBezTo>
                      <a:pt x="32" y="0"/>
                      <a:pt x="50" y="4"/>
                      <a:pt x="58" y="18"/>
                    </a:cubicBezTo>
                    <a:close/>
                  </a:path>
                </a:pathLst>
              </a:custGeom>
              <a:solidFill>
                <a:srgbClr val="F9E5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20" name="Freeform 88"/>
              <p:cNvSpPr>
                <a:spLocks/>
              </p:cNvSpPr>
              <p:nvPr/>
            </p:nvSpPr>
            <p:spPr bwMode="auto">
              <a:xfrm>
                <a:off x="0" y="1663700"/>
                <a:ext cx="592138" cy="354013"/>
              </a:xfrm>
              <a:custGeom>
                <a:avLst/>
                <a:gdLst>
                  <a:gd name="T0" fmla="*/ 2147483647 w 226"/>
                  <a:gd name="T1" fmla="*/ 2147483647 h 135"/>
                  <a:gd name="T2" fmla="*/ 2147483647 w 226"/>
                  <a:gd name="T3" fmla="*/ 2147483647 h 135"/>
                  <a:gd name="T4" fmla="*/ 2147483647 w 226"/>
                  <a:gd name="T5" fmla="*/ 2147483647 h 135"/>
                  <a:gd name="T6" fmla="*/ 2147483647 w 226"/>
                  <a:gd name="T7" fmla="*/ 2147483647 h 135"/>
                  <a:gd name="T8" fmla="*/ 2147483647 w 226"/>
                  <a:gd name="T9" fmla="*/ 2147483647 h 135"/>
                  <a:gd name="T10" fmla="*/ 2147483647 w 226"/>
                  <a:gd name="T11" fmla="*/ 2147483647 h 135"/>
                  <a:gd name="T12" fmla="*/ 2147483647 w 226"/>
                  <a:gd name="T13" fmla="*/ 2147483647 h 135"/>
                  <a:gd name="T14" fmla="*/ 2147483647 w 226"/>
                  <a:gd name="T15" fmla="*/ 2147483647 h 135"/>
                  <a:gd name="T16" fmla="*/ 2147483647 w 226"/>
                  <a:gd name="T17" fmla="*/ 2147483647 h 1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6" h="135">
                    <a:moveTo>
                      <a:pt x="8" y="100"/>
                    </a:moveTo>
                    <a:cubicBezTo>
                      <a:pt x="13" y="122"/>
                      <a:pt x="34" y="135"/>
                      <a:pt x="56" y="130"/>
                    </a:cubicBezTo>
                    <a:cubicBezTo>
                      <a:pt x="191" y="99"/>
                      <a:pt x="191" y="99"/>
                      <a:pt x="191" y="99"/>
                    </a:cubicBezTo>
                    <a:cubicBezTo>
                      <a:pt x="212" y="94"/>
                      <a:pt x="226" y="73"/>
                      <a:pt x="221" y="51"/>
                    </a:cubicBezTo>
                    <a:cubicBezTo>
                      <a:pt x="217" y="35"/>
                      <a:pt x="217" y="35"/>
                      <a:pt x="217" y="35"/>
                    </a:cubicBezTo>
                    <a:cubicBezTo>
                      <a:pt x="212" y="14"/>
                      <a:pt x="191" y="0"/>
                      <a:pt x="169" y="5"/>
                    </a:cubicBezTo>
                    <a:cubicBezTo>
                      <a:pt x="34" y="36"/>
                      <a:pt x="34" y="36"/>
                      <a:pt x="34" y="36"/>
                    </a:cubicBezTo>
                    <a:cubicBezTo>
                      <a:pt x="13" y="41"/>
                      <a:pt x="0" y="63"/>
                      <a:pt x="4" y="84"/>
                    </a:cubicBezTo>
                    <a:lnTo>
                      <a:pt x="8" y="100"/>
                    </a:lnTo>
                    <a:close/>
                  </a:path>
                </a:pathLst>
              </a:custGeom>
              <a:solidFill>
                <a:srgbClr val="FADA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721" name="Freeform 89"/>
              <p:cNvSpPr>
                <a:spLocks/>
              </p:cNvSpPr>
              <p:nvPr/>
            </p:nvSpPr>
            <p:spPr bwMode="auto">
              <a:xfrm>
                <a:off x="330201" y="1697038"/>
                <a:ext cx="217488" cy="220663"/>
              </a:xfrm>
              <a:custGeom>
                <a:avLst/>
                <a:gdLst>
                  <a:gd name="T0" fmla="*/ 2147483647 w 83"/>
                  <a:gd name="T1" fmla="*/ 2147483647 h 84"/>
                  <a:gd name="T2" fmla="*/ 2147483647 w 83"/>
                  <a:gd name="T3" fmla="*/ 2147483647 h 84"/>
                  <a:gd name="T4" fmla="*/ 2147483647 w 83"/>
                  <a:gd name="T5" fmla="*/ 2147483647 h 84"/>
                  <a:gd name="T6" fmla="*/ 2147483647 w 83"/>
                  <a:gd name="T7" fmla="*/ 2147483647 h 84"/>
                  <a:gd name="T8" fmla="*/ 2147483647 w 83"/>
                  <a:gd name="T9" fmla="*/ 2147483647 h 84"/>
                  <a:gd name="T10" fmla="*/ 2147483647 w 83"/>
                  <a:gd name="T11" fmla="*/ 2147483647 h 84"/>
                  <a:gd name="T12" fmla="*/ 2147483647 w 83"/>
                  <a:gd name="T13" fmla="*/ 2147483647 h 84"/>
                  <a:gd name="T14" fmla="*/ 2147483647 w 83"/>
                  <a:gd name="T15" fmla="*/ 2147483647 h 84"/>
                  <a:gd name="T16" fmla="*/ 2147483647 w 83"/>
                  <a:gd name="T17" fmla="*/ 2147483647 h 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 h="84">
                    <a:moveTo>
                      <a:pt x="7" y="57"/>
                    </a:moveTo>
                    <a:cubicBezTo>
                      <a:pt x="11" y="73"/>
                      <a:pt x="27" y="84"/>
                      <a:pt x="44" y="80"/>
                    </a:cubicBezTo>
                    <a:cubicBezTo>
                      <a:pt x="55" y="77"/>
                      <a:pt x="55" y="77"/>
                      <a:pt x="55" y="77"/>
                    </a:cubicBezTo>
                    <a:cubicBezTo>
                      <a:pt x="72" y="73"/>
                      <a:pt x="83" y="57"/>
                      <a:pt x="79" y="40"/>
                    </a:cubicBezTo>
                    <a:cubicBezTo>
                      <a:pt x="76" y="27"/>
                      <a:pt x="76" y="27"/>
                      <a:pt x="76" y="27"/>
                    </a:cubicBezTo>
                    <a:cubicBezTo>
                      <a:pt x="72" y="11"/>
                      <a:pt x="55" y="0"/>
                      <a:pt x="39" y="4"/>
                    </a:cubicBezTo>
                    <a:cubicBezTo>
                      <a:pt x="27" y="7"/>
                      <a:pt x="27" y="7"/>
                      <a:pt x="27" y="7"/>
                    </a:cubicBezTo>
                    <a:cubicBezTo>
                      <a:pt x="10" y="11"/>
                      <a:pt x="0" y="27"/>
                      <a:pt x="4" y="44"/>
                    </a:cubicBezTo>
                    <a:lnTo>
                      <a:pt x="7" y="57"/>
                    </a:lnTo>
                    <a:close/>
                  </a:path>
                </a:pathLst>
              </a:cu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grpSp>
        <p:grpSp>
          <p:nvGrpSpPr>
            <p:cNvPr id="28683" name="组合 33"/>
            <p:cNvGrpSpPr>
              <a:grpSpLocks/>
            </p:cNvGrpSpPr>
            <p:nvPr/>
          </p:nvGrpSpPr>
          <p:grpSpPr bwMode="auto">
            <a:xfrm>
              <a:off x="2063154" y="659842"/>
              <a:ext cx="773981" cy="773981"/>
              <a:chOff x="0" y="0"/>
              <a:chExt cx="773981" cy="773981"/>
            </a:xfrm>
          </p:grpSpPr>
          <p:sp>
            <p:nvSpPr>
              <p:cNvPr id="28687" name="椭圆 41"/>
              <p:cNvSpPr>
                <a:spLocks noChangeArrowheads="1"/>
              </p:cNvSpPr>
              <p:nvPr/>
            </p:nvSpPr>
            <p:spPr bwMode="auto">
              <a:xfrm>
                <a:off x="0" y="0"/>
                <a:ext cx="773981" cy="773981"/>
              </a:xfrm>
              <a:prstGeom prst="ellipse">
                <a:avLst/>
              </a:pr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pic>
            <p:nvPicPr>
              <p:cNvPr id="28688" name="组合 4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08" y="195814"/>
                <a:ext cx="414110" cy="40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84" name="组合 36"/>
            <p:cNvGrpSpPr>
              <a:grpSpLocks/>
            </p:cNvGrpSpPr>
            <p:nvPr/>
          </p:nvGrpSpPr>
          <p:grpSpPr bwMode="auto">
            <a:xfrm>
              <a:off x="1012182" y="1187100"/>
              <a:ext cx="773981" cy="773981"/>
              <a:chOff x="0" y="0"/>
              <a:chExt cx="773981" cy="773981"/>
            </a:xfrm>
          </p:grpSpPr>
          <p:sp>
            <p:nvSpPr>
              <p:cNvPr id="28685" name="椭圆 39"/>
              <p:cNvSpPr>
                <a:spLocks noChangeArrowheads="1"/>
              </p:cNvSpPr>
              <p:nvPr/>
            </p:nvSpPr>
            <p:spPr bwMode="auto">
              <a:xfrm>
                <a:off x="0" y="0"/>
                <a:ext cx="773981" cy="773981"/>
              </a:xfrm>
              <a:prstGeom prst="ellipse">
                <a:avLst/>
              </a:prstGeom>
              <a:solidFill>
                <a:srgbClr val="C200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sp>
            <p:nvSpPr>
              <p:cNvPr id="28686" name="Freeform 363"/>
              <p:cNvSpPr>
                <a:spLocks/>
              </p:cNvSpPr>
              <p:nvPr/>
            </p:nvSpPr>
            <p:spPr bwMode="auto">
              <a:xfrm rot="-1586594">
                <a:off x="170193" y="225670"/>
                <a:ext cx="433592" cy="312712"/>
              </a:xfrm>
              <a:custGeom>
                <a:avLst/>
                <a:gdLst>
                  <a:gd name="T0" fmla="*/ 2147483647 w 291"/>
                  <a:gd name="T1" fmla="*/ 2147483647 h 210"/>
                  <a:gd name="T2" fmla="*/ 2147483647 w 291"/>
                  <a:gd name="T3" fmla="*/ 2147483647 h 210"/>
                  <a:gd name="T4" fmla="*/ 2147483647 w 291"/>
                  <a:gd name="T5" fmla="*/ 0 h 210"/>
                  <a:gd name="T6" fmla="*/ 2147483647 w 291"/>
                  <a:gd name="T7" fmla="*/ 2147483647 h 210"/>
                  <a:gd name="T8" fmla="*/ 2147483647 w 291"/>
                  <a:gd name="T9" fmla="*/ 2147483647 h 210"/>
                  <a:gd name="T10" fmla="*/ 2147483647 w 291"/>
                  <a:gd name="T11" fmla="*/ 2147483647 h 210"/>
                  <a:gd name="T12" fmla="*/ 2147483647 w 291"/>
                  <a:gd name="T13" fmla="*/ 2147483647 h 210"/>
                  <a:gd name="T14" fmla="*/ 2147483647 w 291"/>
                  <a:gd name="T15" fmla="*/ 2147483647 h 210"/>
                  <a:gd name="T16" fmla="*/ 2147483647 w 291"/>
                  <a:gd name="T17" fmla="*/ 2147483647 h 210"/>
                  <a:gd name="T18" fmla="*/ 2147483647 w 291"/>
                  <a:gd name="T19" fmla="*/ 2147483647 h 210"/>
                  <a:gd name="T20" fmla="*/ 2147483647 w 291"/>
                  <a:gd name="T21" fmla="*/ 2147483647 h 210"/>
                  <a:gd name="T22" fmla="*/ 2147483647 w 291"/>
                  <a:gd name="T23" fmla="*/ 2147483647 h 210"/>
                  <a:gd name="T24" fmla="*/ 2147483647 w 291"/>
                  <a:gd name="T25" fmla="*/ 2147483647 h 210"/>
                  <a:gd name="T26" fmla="*/ 2147483647 w 291"/>
                  <a:gd name="T27" fmla="*/ 2147483647 h 210"/>
                  <a:gd name="T28" fmla="*/ 2147483647 w 291"/>
                  <a:gd name="T29" fmla="*/ 2147483647 h 210"/>
                  <a:gd name="T30" fmla="*/ 2147483647 w 291"/>
                  <a:gd name="T31" fmla="*/ 2147483647 h 210"/>
                  <a:gd name="T32" fmla="*/ 2147483647 w 291"/>
                  <a:gd name="T33" fmla="*/ 2147483647 h 210"/>
                  <a:gd name="T34" fmla="*/ 2147483647 w 291"/>
                  <a:gd name="T35" fmla="*/ 2147483647 h 210"/>
                  <a:gd name="T36" fmla="*/ 2147483647 w 291"/>
                  <a:gd name="T37" fmla="*/ 2147483647 h 210"/>
                  <a:gd name="T38" fmla="*/ 2147483647 w 291"/>
                  <a:gd name="T39" fmla="*/ 2147483647 h 210"/>
                  <a:gd name="T40" fmla="*/ 2147483647 w 291"/>
                  <a:gd name="T41" fmla="*/ 2147483647 h 210"/>
                  <a:gd name="T42" fmla="*/ 2147483647 w 291"/>
                  <a:gd name="T43" fmla="*/ 2147483647 h 210"/>
                  <a:gd name="T44" fmla="*/ 2147483647 w 291"/>
                  <a:gd name="T45" fmla="*/ 2147483647 h 210"/>
                  <a:gd name="T46" fmla="*/ 2147483647 w 291"/>
                  <a:gd name="T47" fmla="*/ 2147483647 h 210"/>
                  <a:gd name="T48" fmla="*/ 2147483647 w 291"/>
                  <a:gd name="T49" fmla="*/ 2147483647 h 210"/>
                  <a:gd name="T50" fmla="*/ 2147483647 w 291"/>
                  <a:gd name="T51" fmla="*/ 2147483647 h 210"/>
                  <a:gd name="T52" fmla="*/ 2147483647 w 291"/>
                  <a:gd name="T53" fmla="*/ 2147483647 h 210"/>
                  <a:gd name="T54" fmla="*/ 2147483647 w 291"/>
                  <a:gd name="T55" fmla="*/ 2147483647 h 210"/>
                  <a:gd name="T56" fmla="*/ 2147483647 w 291"/>
                  <a:gd name="T57" fmla="*/ 2147483647 h 2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91" h="210">
                    <a:moveTo>
                      <a:pt x="287" y="75"/>
                    </a:moveTo>
                    <a:cubicBezTo>
                      <a:pt x="275" y="61"/>
                      <a:pt x="230" y="24"/>
                      <a:pt x="230" y="24"/>
                    </a:cubicBezTo>
                    <a:cubicBezTo>
                      <a:pt x="223" y="0"/>
                      <a:pt x="223" y="0"/>
                      <a:pt x="223" y="0"/>
                    </a:cubicBezTo>
                    <a:cubicBezTo>
                      <a:pt x="173" y="63"/>
                      <a:pt x="173" y="63"/>
                      <a:pt x="173" y="63"/>
                    </a:cubicBezTo>
                    <a:cubicBezTo>
                      <a:pt x="35" y="63"/>
                      <a:pt x="35" y="63"/>
                      <a:pt x="35" y="63"/>
                    </a:cubicBezTo>
                    <a:cubicBezTo>
                      <a:pt x="35" y="63"/>
                      <a:pt x="34" y="63"/>
                      <a:pt x="34" y="63"/>
                    </a:cubicBezTo>
                    <a:cubicBezTo>
                      <a:pt x="33" y="63"/>
                      <a:pt x="33" y="63"/>
                      <a:pt x="33" y="63"/>
                    </a:cubicBezTo>
                    <a:cubicBezTo>
                      <a:pt x="33" y="63"/>
                      <a:pt x="33" y="63"/>
                      <a:pt x="33" y="63"/>
                    </a:cubicBezTo>
                    <a:cubicBezTo>
                      <a:pt x="30" y="64"/>
                      <a:pt x="28" y="65"/>
                      <a:pt x="26" y="68"/>
                    </a:cubicBezTo>
                    <a:cubicBezTo>
                      <a:pt x="3" y="104"/>
                      <a:pt x="3" y="104"/>
                      <a:pt x="3" y="104"/>
                    </a:cubicBezTo>
                    <a:cubicBezTo>
                      <a:pt x="0" y="109"/>
                      <a:pt x="2" y="115"/>
                      <a:pt x="6" y="118"/>
                    </a:cubicBezTo>
                    <a:cubicBezTo>
                      <a:pt x="8" y="119"/>
                      <a:pt x="10" y="119"/>
                      <a:pt x="11" y="119"/>
                    </a:cubicBezTo>
                    <a:cubicBezTo>
                      <a:pt x="15" y="119"/>
                      <a:pt x="18" y="118"/>
                      <a:pt x="20" y="115"/>
                    </a:cubicBezTo>
                    <a:cubicBezTo>
                      <a:pt x="33" y="94"/>
                      <a:pt x="33" y="94"/>
                      <a:pt x="33" y="94"/>
                    </a:cubicBezTo>
                    <a:cubicBezTo>
                      <a:pt x="33" y="132"/>
                      <a:pt x="33" y="132"/>
                      <a:pt x="33" y="132"/>
                    </a:cubicBezTo>
                    <a:cubicBezTo>
                      <a:pt x="33" y="132"/>
                      <a:pt x="33" y="132"/>
                      <a:pt x="33" y="132"/>
                    </a:cubicBezTo>
                    <a:cubicBezTo>
                      <a:pt x="33" y="198"/>
                      <a:pt x="33" y="198"/>
                      <a:pt x="33" y="198"/>
                    </a:cubicBezTo>
                    <a:cubicBezTo>
                      <a:pt x="33" y="205"/>
                      <a:pt x="38" y="210"/>
                      <a:pt x="45" y="210"/>
                    </a:cubicBezTo>
                    <a:cubicBezTo>
                      <a:pt x="51" y="210"/>
                      <a:pt x="57" y="205"/>
                      <a:pt x="57" y="198"/>
                    </a:cubicBezTo>
                    <a:cubicBezTo>
                      <a:pt x="57" y="134"/>
                      <a:pt x="57" y="134"/>
                      <a:pt x="57" y="134"/>
                    </a:cubicBezTo>
                    <a:cubicBezTo>
                      <a:pt x="192" y="146"/>
                      <a:pt x="192" y="146"/>
                      <a:pt x="192" y="146"/>
                    </a:cubicBezTo>
                    <a:cubicBezTo>
                      <a:pt x="192" y="198"/>
                      <a:pt x="192" y="198"/>
                      <a:pt x="192" y="198"/>
                    </a:cubicBezTo>
                    <a:cubicBezTo>
                      <a:pt x="192" y="205"/>
                      <a:pt x="197" y="210"/>
                      <a:pt x="204" y="210"/>
                    </a:cubicBezTo>
                    <a:cubicBezTo>
                      <a:pt x="210" y="210"/>
                      <a:pt x="216" y="205"/>
                      <a:pt x="216" y="198"/>
                    </a:cubicBezTo>
                    <a:cubicBezTo>
                      <a:pt x="216" y="148"/>
                      <a:pt x="216" y="148"/>
                      <a:pt x="216" y="148"/>
                    </a:cubicBezTo>
                    <a:cubicBezTo>
                      <a:pt x="216" y="125"/>
                      <a:pt x="216" y="125"/>
                      <a:pt x="216" y="125"/>
                    </a:cubicBezTo>
                    <a:cubicBezTo>
                      <a:pt x="216" y="90"/>
                      <a:pt x="216" y="90"/>
                      <a:pt x="216" y="90"/>
                    </a:cubicBezTo>
                    <a:cubicBezTo>
                      <a:pt x="288" y="85"/>
                      <a:pt x="288" y="85"/>
                      <a:pt x="288" y="85"/>
                    </a:cubicBezTo>
                    <a:cubicBezTo>
                      <a:pt x="288" y="83"/>
                      <a:pt x="291" y="80"/>
                      <a:pt x="287" y="7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grpSp>
      </p:grpSp>
      <p:sp>
        <p:nvSpPr>
          <p:cNvPr id="28676" name="椭圆 87"/>
          <p:cNvSpPr>
            <a:spLocks noChangeArrowheads="1"/>
          </p:cNvSpPr>
          <p:nvPr/>
        </p:nvSpPr>
        <p:spPr bwMode="auto">
          <a:xfrm>
            <a:off x="2952751" y="3117851"/>
            <a:ext cx="812800" cy="812800"/>
          </a:xfrm>
          <a:prstGeom prst="ellipse">
            <a:avLst/>
          </a:pr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sp>
        <p:nvSpPr>
          <p:cNvPr id="28677" name="Freeform 208"/>
          <p:cNvSpPr>
            <a:spLocks noEditPoints="1"/>
          </p:cNvSpPr>
          <p:nvPr/>
        </p:nvSpPr>
        <p:spPr bwMode="auto">
          <a:xfrm>
            <a:off x="3187700" y="3317875"/>
            <a:ext cx="338139" cy="388939"/>
          </a:xfrm>
          <a:custGeom>
            <a:avLst/>
            <a:gdLst>
              <a:gd name="T0" fmla="*/ 2147483647 w 252"/>
              <a:gd name="T1" fmla="*/ 2147483647 h 288"/>
              <a:gd name="T2" fmla="*/ 2147483647 w 252"/>
              <a:gd name="T3" fmla="*/ 2147483647 h 288"/>
              <a:gd name="T4" fmla="*/ 2147483647 w 252"/>
              <a:gd name="T5" fmla="*/ 2147483647 h 288"/>
              <a:gd name="T6" fmla="*/ 2147483647 w 252"/>
              <a:gd name="T7" fmla="*/ 2147483647 h 288"/>
              <a:gd name="T8" fmla="*/ 2147483647 w 252"/>
              <a:gd name="T9" fmla="*/ 2147483647 h 288"/>
              <a:gd name="T10" fmla="*/ 2147483647 w 252"/>
              <a:gd name="T11" fmla="*/ 0 h 288"/>
              <a:gd name="T12" fmla="*/ 2147483647 w 252"/>
              <a:gd name="T13" fmla="*/ 2147483647 h 288"/>
              <a:gd name="T14" fmla="*/ 2147483647 w 252"/>
              <a:gd name="T15" fmla="*/ 2147483647 h 288"/>
              <a:gd name="T16" fmla="*/ 2147483647 w 252"/>
              <a:gd name="T17" fmla="*/ 2147483647 h 288"/>
              <a:gd name="T18" fmla="*/ 2147483647 w 252"/>
              <a:gd name="T19" fmla="*/ 2147483647 h 288"/>
              <a:gd name="T20" fmla="*/ 2147483647 w 252"/>
              <a:gd name="T21" fmla="*/ 2147483647 h 288"/>
              <a:gd name="T22" fmla="*/ 0 w 252"/>
              <a:gd name="T23" fmla="*/ 2147483647 h 288"/>
              <a:gd name="T24" fmla="*/ 2147483647 w 252"/>
              <a:gd name="T25" fmla="*/ 2147483647 h 288"/>
              <a:gd name="T26" fmla="*/ 2147483647 w 252"/>
              <a:gd name="T27" fmla="*/ 2147483647 h 288"/>
              <a:gd name="T28" fmla="*/ 2147483647 w 252"/>
              <a:gd name="T29" fmla="*/ 2147483647 h 288"/>
              <a:gd name="T30" fmla="*/ 2147483647 w 252"/>
              <a:gd name="T31" fmla="*/ 2147483647 h 288"/>
              <a:gd name="T32" fmla="*/ 2147483647 w 252"/>
              <a:gd name="T33" fmla="*/ 2147483647 h 288"/>
              <a:gd name="T34" fmla="*/ 2147483647 w 252"/>
              <a:gd name="T35" fmla="*/ 2147483647 h 288"/>
              <a:gd name="T36" fmla="*/ 2147483647 w 252"/>
              <a:gd name="T37" fmla="*/ 2147483647 h 288"/>
              <a:gd name="T38" fmla="*/ 2147483647 w 252"/>
              <a:gd name="T39" fmla="*/ 2147483647 h 288"/>
              <a:gd name="T40" fmla="*/ 2147483647 w 252"/>
              <a:gd name="T41" fmla="*/ 2147483647 h 288"/>
              <a:gd name="T42" fmla="*/ 2147483647 w 252"/>
              <a:gd name="T43" fmla="*/ 2147483647 h 288"/>
              <a:gd name="T44" fmla="*/ 2147483647 w 252"/>
              <a:gd name="T45" fmla="*/ 2147483647 h 288"/>
              <a:gd name="T46" fmla="*/ 2147483647 w 252"/>
              <a:gd name="T47" fmla="*/ 2147483647 h 288"/>
              <a:gd name="T48" fmla="*/ 2147483647 w 252"/>
              <a:gd name="T49" fmla="*/ 2147483647 h 288"/>
              <a:gd name="T50" fmla="*/ 2147483647 w 252"/>
              <a:gd name="T51" fmla="*/ 2147483647 h 288"/>
              <a:gd name="T52" fmla="*/ 2147483647 w 252"/>
              <a:gd name="T53" fmla="*/ 2147483647 h 288"/>
              <a:gd name="T54" fmla="*/ 2147483647 w 252"/>
              <a:gd name="T55" fmla="*/ 2147483647 h 28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52" h="288">
                <a:moveTo>
                  <a:pt x="217" y="204"/>
                </a:moveTo>
                <a:cubicBezTo>
                  <a:pt x="217" y="202"/>
                  <a:pt x="217" y="199"/>
                  <a:pt x="217" y="196"/>
                </a:cubicBezTo>
                <a:cubicBezTo>
                  <a:pt x="217" y="126"/>
                  <a:pt x="217" y="126"/>
                  <a:pt x="217" y="126"/>
                </a:cubicBezTo>
                <a:cubicBezTo>
                  <a:pt x="217" y="86"/>
                  <a:pt x="192" y="53"/>
                  <a:pt x="156" y="40"/>
                </a:cubicBezTo>
                <a:cubicBezTo>
                  <a:pt x="157" y="37"/>
                  <a:pt x="158" y="35"/>
                  <a:pt x="158" y="32"/>
                </a:cubicBezTo>
                <a:cubicBezTo>
                  <a:pt x="158" y="14"/>
                  <a:pt x="143" y="0"/>
                  <a:pt x="126" y="0"/>
                </a:cubicBezTo>
                <a:cubicBezTo>
                  <a:pt x="109" y="0"/>
                  <a:pt x="94" y="14"/>
                  <a:pt x="94" y="32"/>
                </a:cubicBezTo>
                <a:cubicBezTo>
                  <a:pt x="94" y="35"/>
                  <a:pt x="95" y="37"/>
                  <a:pt x="96" y="40"/>
                </a:cubicBezTo>
                <a:cubicBezTo>
                  <a:pt x="60" y="53"/>
                  <a:pt x="35" y="86"/>
                  <a:pt x="35" y="126"/>
                </a:cubicBezTo>
                <a:cubicBezTo>
                  <a:pt x="35" y="196"/>
                  <a:pt x="35" y="196"/>
                  <a:pt x="35" y="196"/>
                </a:cubicBezTo>
                <a:cubicBezTo>
                  <a:pt x="35" y="199"/>
                  <a:pt x="35" y="202"/>
                  <a:pt x="35" y="204"/>
                </a:cubicBezTo>
                <a:cubicBezTo>
                  <a:pt x="0" y="238"/>
                  <a:pt x="0" y="238"/>
                  <a:pt x="0" y="238"/>
                </a:cubicBezTo>
                <a:cubicBezTo>
                  <a:pt x="0" y="246"/>
                  <a:pt x="6" y="252"/>
                  <a:pt x="14" y="252"/>
                </a:cubicBezTo>
                <a:cubicBezTo>
                  <a:pt x="95" y="252"/>
                  <a:pt x="95" y="252"/>
                  <a:pt x="95" y="252"/>
                </a:cubicBezTo>
                <a:cubicBezTo>
                  <a:pt x="95" y="254"/>
                  <a:pt x="94" y="255"/>
                  <a:pt x="94" y="256"/>
                </a:cubicBezTo>
                <a:cubicBezTo>
                  <a:pt x="94" y="274"/>
                  <a:pt x="109" y="288"/>
                  <a:pt x="126" y="288"/>
                </a:cubicBezTo>
                <a:cubicBezTo>
                  <a:pt x="143" y="288"/>
                  <a:pt x="158" y="274"/>
                  <a:pt x="158" y="256"/>
                </a:cubicBezTo>
                <a:cubicBezTo>
                  <a:pt x="158" y="255"/>
                  <a:pt x="157" y="254"/>
                  <a:pt x="157" y="252"/>
                </a:cubicBezTo>
                <a:cubicBezTo>
                  <a:pt x="238" y="252"/>
                  <a:pt x="238" y="252"/>
                  <a:pt x="238" y="252"/>
                </a:cubicBezTo>
                <a:cubicBezTo>
                  <a:pt x="246" y="252"/>
                  <a:pt x="252" y="246"/>
                  <a:pt x="252" y="238"/>
                </a:cubicBezTo>
                <a:lnTo>
                  <a:pt x="217" y="204"/>
                </a:lnTo>
                <a:close/>
                <a:moveTo>
                  <a:pt x="108" y="32"/>
                </a:moveTo>
                <a:cubicBezTo>
                  <a:pt x="108" y="22"/>
                  <a:pt x="116" y="14"/>
                  <a:pt x="126" y="14"/>
                </a:cubicBezTo>
                <a:cubicBezTo>
                  <a:pt x="136" y="14"/>
                  <a:pt x="144" y="22"/>
                  <a:pt x="144" y="32"/>
                </a:cubicBezTo>
                <a:cubicBezTo>
                  <a:pt x="144" y="33"/>
                  <a:pt x="143" y="35"/>
                  <a:pt x="143" y="37"/>
                </a:cubicBezTo>
                <a:cubicBezTo>
                  <a:pt x="137" y="36"/>
                  <a:pt x="132" y="35"/>
                  <a:pt x="126" y="35"/>
                </a:cubicBezTo>
                <a:cubicBezTo>
                  <a:pt x="120" y="35"/>
                  <a:pt x="115" y="36"/>
                  <a:pt x="109" y="37"/>
                </a:cubicBezTo>
                <a:cubicBezTo>
                  <a:pt x="109" y="35"/>
                  <a:pt x="108" y="33"/>
                  <a:pt x="108" y="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78" name="椭圆 85"/>
          <p:cNvSpPr>
            <a:spLocks noChangeArrowheads="1"/>
          </p:cNvSpPr>
          <p:nvPr/>
        </p:nvSpPr>
        <p:spPr bwMode="auto">
          <a:xfrm>
            <a:off x="1816102" y="3102769"/>
            <a:ext cx="812800" cy="812800"/>
          </a:xfrm>
          <a:prstGeom prst="ellipse">
            <a:avLst/>
          </a:prstGeom>
          <a:solidFill>
            <a:srgbClr val="C200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sp>
        <p:nvSpPr>
          <p:cNvPr id="28679" name="Freeform 251"/>
          <p:cNvSpPr>
            <a:spLocks noEditPoints="1"/>
          </p:cNvSpPr>
          <p:nvPr/>
        </p:nvSpPr>
        <p:spPr bwMode="auto">
          <a:xfrm>
            <a:off x="2019300" y="3376613"/>
            <a:ext cx="365125" cy="341312"/>
          </a:xfrm>
          <a:custGeom>
            <a:avLst/>
            <a:gdLst>
              <a:gd name="T0" fmla="*/ 2147483647 w 301"/>
              <a:gd name="T1" fmla="*/ 2147483647 h 282"/>
              <a:gd name="T2" fmla="*/ 2147483647 w 301"/>
              <a:gd name="T3" fmla="*/ 2147483647 h 282"/>
              <a:gd name="T4" fmla="*/ 2147483647 w 301"/>
              <a:gd name="T5" fmla="*/ 2147483647 h 282"/>
              <a:gd name="T6" fmla="*/ 2147483647 w 301"/>
              <a:gd name="T7" fmla="*/ 2147483647 h 282"/>
              <a:gd name="T8" fmla="*/ 2147483647 w 301"/>
              <a:gd name="T9" fmla="*/ 2147483647 h 282"/>
              <a:gd name="T10" fmla="*/ 2147483647 w 301"/>
              <a:gd name="T11" fmla="*/ 2147483647 h 282"/>
              <a:gd name="T12" fmla="*/ 2147483647 w 301"/>
              <a:gd name="T13" fmla="*/ 2147483647 h 282"/>
              <a:gd name="T14" fmla="*/ 2147483647 w 301"/>
              <a:gd name="T15" fmla="*/ 2147483647 h 282"/>
              <a:gd name="T16" fmla="*/ 2147483647 w 301"/>
              <a:gd name="T17" fmla="*/ 2147483647 h 282"/>
              <a:gd name="T18" fmla="*/ 2147483647 w 301"/>
              <a:gd name="T19" fmla="*/ 2147483647 h 282"/>
              <a:gd name="T20" fmla="*/ 2147483647 w 301"/>
              <a:gd name="T21" fmla="*/ 2147483647 h 282"/>
              <a:gd name="T22" fmla="*/ 2147483647 w 301"/>
              <a:gd name="T23" fmla="*/ 2147483647 h 282"/>
              <a:gd name="T24" fmla="*/ 2147483647 w 301"/>
              <a:gd name="T25" fmla="*/ 2147483647 h 282"/>
              <a:gd name="T26" fmla="*/ 2147483647 w 301"/>
              <a:gd name="T27" fmla="*/ 2147483647 h 282"/>
              <a:gd name="T28" fmla="*/ 2147483647 w 301"/>
              <a:gd name="T29" fmla="*/ 2147483647 h 282"/>
              <a:gd name="T30" fmla="*/ 2147483647 w 301"/>
              <a:gd name="T31" fmla="*/ 2147483647 h 282"/>
              <a:gd name="T32" fmla="*/ 2147483647 w 301"/>
              <a:gd name="T33" fmla="*/ 2147483647 h 282"/>
              <a:gd name="T34" fmla="*/ 2147483647 w 301"/>
              <a:gd name="T35" fmla="*/ 2147483647 h 282"/>
              <a:gd name="T36" fmla="*/ 2147483647 w 301"/>
              <a:gd name="T37" fmla="*/ 2147483647 h 2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28680" name="椭圆 83"/>
          <p:cNvSpPr>
            <a:spLocks noChangeArrowheads="1"/>
          </p:cNvSpPr>
          <p:nvPr/>
        </p:nvSpPr>
        <p:spPr bwMode="auto">
          <a:xfrm>
            <a:off x="4089400" y="3117851"/>
            <a:ext cx="812800" cy="812800"/>
          </a:xfrm>
          <a:prstGeom prst="ellipse">
            <a:avLst/>
          </a:prstGeom>
          <a:solidFill>
            <a:srgbClr val="C200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609585"/>
            <a:endParaRPr lang="zh-CN" altLang="en-US">
              <a:solidFill>
                <a:srgbClr val="FFFFFF"/>
              </a:solidFill>
              <a:latin typeface="Calibri" panose="020F0502020204030204"/>
              <a:ea typeface="微软雅黑" pitchFamily="34" charset="-122"/>
            </a:endParaRPr>
          </a:p>
        </p:txBody>
      </p:sp>
      <p:sp>
        <p:nvSpPr>
          <p:cNvPr id="28681" name="Freeform 367"/>
          <p:cNvSpPr>
            <a:spLocks noEditPoints="1"/>
          </p:cNvSpPr>
          <p:nvPr/>
        </p:nvSpPr>
        <p:spPr bwMode="auto">
          <a:xfrm>
            <a:off x="4337051" y="3317875"/>
            <a:ext cx="358775" cy="382588"/>
          </a:xfrm>
          <a:custGeom>
            <a:avLst/>
            <a:gdLst>
              <a:gd name="T0" fmla="*/ 2147483647 w 269"/>
              <a:gd name="T1" fmla="*/ 2147483647 h 288"/>
              <a:gd name="T2" fmla="*/ 2147483647 w 269"/>
              <a:gd name="T3" fmla="*/ 2147483647 h 288"/>
              <a:gd name="T4" fmla="*/ 2147483647 w 269"/>
              <a:gd name="T5" fmla="*/ 2147483647 h 288"/>
              <a:gd name="T6" fmla="*/ 2147483647 w 269"/>
              <a:gd name="T7" fmla="*/ 2147483647 h 288"/>
              <a:gd name="T8" fmla="*/ 2147483647 w 269"/>
              <a:gd name="T9" fmla="*/ 2147483647 h 288"/>
              <a:gd name="T10" fmla="*/ 2147483647 w 269"/>
              <a:gd name="T11" fmla="*/ 2147483647 h 288"/>
              <a:gd name="T12" fmla="*/ 2147483647 w 269"/>
              <a:gd name="T13" fmla="*/ 2147483647 h 288"/>
              <a:gd name="T14" fmla="*/ 2147483647 w 269"/>
              <a:gd name="T15" fmla="*/ 2147483647 h 288"/>
              <a:gd name="T16" fmla="*/ 2147483647 w 269"/>
              <a:gd name="T17" fmla="*/ 2147483647 h 288"/>
              <a:gd name="T18" fmla="*/ 2147483647 w 269"/>
              <a:gd name="T19" fmla="*/ 2147483647 h 288"/>
              <a:gd name="T20" fmla="*/ 2147483647 w 269"/>
              <a:gd name="T21" fmla="*/ 2147483647 h 288"/>
              <a:gd name="T22" fmla="*/ 2147483647 w 269"/>
              <a:gd name="T23" fmla="*/ 2147483647 h 288"/>
              <a:gd name="T24" fmla="*/ 2147483647 w 269"/>
              <a:gd name="T25" fmla="*/ 2147483647 h 288"/>
              <a:gd name="T26" fmla="*/ 2147483647 w 269"/>
              <a:gd name="T27" fmla="*/ 2147483647 h 288"/>
              <a:gd name="T28" fmla="*/ 2147483647 w 269"/>
              <a:gd name="T29" fmla="*/ 2147483647 h 288"/>
              <a:gd name="T30" fmla="*/ 2147483647 w 269"/>
              <a:gd name="T31" fmla="*/ 2147483647 h 288"/>
              <a:gd name="T32" fmla="*/ 2147483647 w 269"/>
              <a:gd name="T33" fmla="*/ 0 h 288"/>
              <a:gd name="T34" fmla="*/ 2147483647 w 269"/>
              <a:gd name="T35" fmla="*/ 2147483647 h 288"/>
              <a:gd name="T36" fmla="*/ 2147483647 w 269"/>
              <a:gd name="T37" fmla="*/ 2147483647 h 288"/>
              <a:gd name="T38" fmla="*/ 2147483647 w 269"/>
              <a:gd name="T39" fmla="*/ 2147483647 h 288"/>
              <a:gd name="T40" fmla="*/ 2147483647 w 269"/>
              <a:gd name="T41" fmla="*/ 2147483647 h 288"/>
              <a:gd name="T42" fmla="*/ 2147483647 w 269"/>
              <a:gd name="T43" fmla="*/ 2147483647 h 288"/>
              <a:gd name="T44" fmla="*/ 2147483647 w 269"/>
              <a:gd name="T45" fmla="*/ 2147483647 h 288"/>
              <a:gd name="T46" fmla="*/ 2147483647 w 269"/>
              <a:gd name="T47" fmla="*/ 2147483647 h 288"/>
              <a:gd name="T48" fmla="*/ 2147483647 w 269"/>
              <a:gd name="T49" fmla="*/ 2147483647 h 288"/>
              <a:gd name="T50" fmla="*/ 2147483647 w 269"/>
              <a:gd name="T51" fmla="*/ 2147483647 h 288"/>
              <a:gd name="T52" fmla="*/ 2147483647 w 269"/>
              <a:gd name="T53" fmla="*/ 2147483647 h 288"/>
              <a:gd name="T54" fmla="*/ 2147483647 w 269"/>
              <a:gd name="T55" fmla="*/ 2147483647 h 288"/>
              <a:gd name="T56" fmla="*/ 2147483647 w 269"/>
              <a:gd name="T57" fmla="*/ 2147483647 h 288"/>
              <a:gd name="T58" fmla="*/ 2147483647 w 269"/>
              <a:gd name="T59" fmla="*/ 2147483647 h 288"/>
              <a:gd name="T60" fmla="*/ 2147483647 w 269"/>
              <a:gd name="T61" fmla="*/ 2147483647 h 288"/>
              <a:gd name="T62" fmla="*/ 2147483647 w 269"/>
              <a:gd name="T63" fmla="*/ 2147483647 h 288"/>
              <a:gd name="T64" fmla="*/ 2147483647 w 269"/>
              <a:gd name="T65" fmla="*/ 2147483647 h 288"/>
              <a:gd name="T66" fmla="*/ 0 w 269"/>
              <a:gd name="T67" fmla="*/ 2147483647 h 288"/>
              <a:gd name="T68" fmla="*/ 2147483647 w 269"/>
              <a:gd name="T69" fmla="*/ 2147483647 h 288"/>
              <a:gd name="T70" fmla="*/ 2147483647 w 269"/>
              <a:gd name="T71" fmla="*/ 2147483647 h 288"/>
              <a:gd name="T72" fmla="*/ 2147483647 w 269"/>
              <a:gd name="T73" fmla="*/ 2147483647 h 288"/>
              <a:gd name="T74" fmla="*/ 2147483647 w 269"/>
              <a:gd name="T75" fmla="*/ 2147483647 h 288"/>
              <a:gd name="T76" fmla="*/ 2147483647 w 269"/>
              <a:gd name="T77" fmla="*/ 2147483647 h 288"/>
              <a:gd name="T78" fmla="*/ 2147483647 w 269"/>
              <a:gd name="T79" fmla="*/ 2147483647 h 288"/>
              <a:gd name="T80" fmla="*/ 2147483647 w 269"/>
              <a:gd name="T81" fmla="*/ 2147483647 h 288"/>
              <a:gd name="T82" fmla="*/ 2147483647 w 269"/>
              <a:gd name="T83" fmla="*/ 2147483647 h 288"/>
              <a:gd name="T84" fmla="*/ 2147483647 w 269"/>
              <a:gd name="T85" fmla="*/ 2147483647 h 288"/>
              <a:gd name="T86" fmla="*/ 2147483647 w 269"/>
              <a:gd name="T87" fmla="*/ 2147483647 h 288"/>
              <a:gd name="T88" fmla="*/ 2147483647 w 269"/>
              <a:gd name="T89" fmla="*/ 2147483647 h 288"/>
              <a:gd name="T90" fmla="*/ 2147483647 w 269"/>
              <a:gd name="T91" fmla="*/ 2147483647 h 288"/>
              <a:gd name="T92" fmla="*/ 2147483647 w 269"/>
              <a:gd name="T93" fmla="*/ 2147483647 h 288"/>
              <a:gd name="T94" fmla="*/ 2147483647 w 269"/>
              <a:gd name="T95" fmla="*/ 2147483647 h 288"/>
              <a:gd name="T96" fmla="*/ 2147483647 w 269"/>
              <a:gd name="T97" fmla="*/ 2147483647 h 288"/>
              <a:gd name="T98" fmla="*/ 2147483647 w 269"/>
              <a:gd name="T99" fmla="*/ 2147483647 h 2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9" h="288">
                <a:moveTo>
                  <a:pt x="251" y="192"/>
                </a:moveTo>
                <a:cubicBezTo>
                  <a:pt x="241" y="192"/>
                  <a:pt x="234" y="200"/>
                  <a:pt x="234" y="209"/>
                </a:cubicBezTo>
                <a:cubicBezTo>
                  <a:pt x="234" y="210"/>
                  <a:pt x="234" y="211"/>
                  <a:pt x="234" y="211"/>
                </a:cubicBezTo>
                <a:cubicBezTo>
                  <a:pt x="226" y="217"/>
                  <a:pt x="215" y="224"/>
                  <a:pt x="201" y="233"/>
                </a:cubicBezTo>
                <a:cubicBezTo>
                  <a:pt x="189" y="240"/>
                  <a:pt x="174" y="241"/>
                  <a:pt x="160" y="240"/>
                </a:cubicBezTo>
                <a:cubicBezTo>
                  <a:pt x="148" y="187"/>
                  <a:pt x="148" y="187"/>
                  <a:pt x="148" y="187"/>
                </a:cubicBezTo>
                <a:cubicBezTo>
                  <a:pt x="148" y="187"/>
                  <a:pt x="147" y="153"/>
                  <a:pt x="146" y="121"/>
                </a:cubicBezTo>
                <a:cubicBezTo>
                  <a:pt x="193" y="121"/>
                  <a:pt x="193" y="121"/>
                  <a:pt x="193" y="121"/>
                </a:cubicBezTo>
                <a:cubicBezTo>
                  <a:pt x="211" y="117"/>
                  <a:pt x="211" y="117"/>
                  <a:pt x="211" y="117"/>
                </a:cubicBezTo>
                <a:cubicBezTo>
                  <a:pt x="213" y="120"/>
                  <a:pt x="217" y="123"/>
                  <a:pt x="222" y="123"/>
                </a:cubicBezTo>
                <a:cubicBezTo>
                  <a:pt x="230" y="123"/>
                  <a:pt x="236" y="116"/>
                  <a:pt x="236" y="109"/>
                </a:cubicBezTo>
                <a:cubicBezTo>
                  <a:pt x="236" y="101"/>
                  <a:pt x="230" y="95"/>
                  <a:pt x="222" y="95"/>
                </a:cubicBezTo>
                <a:cubicBezTo>
                  <a:pt x="217" y="95"/>
                  <a:pt x="213" y="97"/>
                  <a:pt x="210" y="101"/>
                </a:cubicBezTo>
                <a:cubicBezTo>
                  <a:pt x="145" y="101"/>
                  <a:pt x="145" y="101"/>
                  <a:pt x="145" y="101"/>
                </a:cubicBezTo>
                <a:cubicBezTo>
                  <a:pt x="145" y="87"/>
                  <a:pt x="144" y="75"/>
                  <a:pt x="144" y="68"/>
                </a:cubicBezTo>
                <a:cubicBezTo>
                  <a:pt x="158" y="63"/>
                  <a:pt x="169" y="50"/>
                  <a:pt x="169" y="35"/>
                </a:cubicBezTo>
                <a:cubicBezTo>
                  <a:pt x="169" y="16"/>
                  <a:pt x="153" y="0"/>
                  <a:pt x="134" y="0"/>
                </a:cubicBezTo>
                <a:cubicBezTo>
                  <a:pt x="115" y="0"/>
                  <a:pt x="99" y="16"/>
                  <a:pt x="99" y="35"/>
                </a:cubicBezTo>
                <a:cubicBezTo>
                  <a:pt x="99" y="50"/>
                  <a:pt x="110" y="64"/>
                  <a:pt x="124" y="68"/>
                </a:cubicBezTo>
                <a:cubicBezTo>
                  <a:pt x="124" y="75"/>
                  <a:pt x="124" y="87"/>
                  <a:pt x="123" y="101"/>
                </a:cubicBezTo>
                <a:cubicBezTo>
                  <a:pt x="58" y="101"/>
                  <a:pt x="58" y="101"/>
                  <a:pt x="58" y="101"/>
                </a:cubicBezTo>
                <a:cubicBezTo>
                  <a:pt x="55" y="97"/>
                  <a:pt x="51" y="95"/>
                  <a:pt x="46" y="95"/>
                </a:cubicBezTo>
                <a:cubicBezTo>
                  <a:pt x="38" y="95"/>
                  <a:pt x="32" y="101"/>
                  <a:pt x="32" y="109"/>
                </a:cubicBezTo>
                <a:cubicBezTo>
                  <a:pt x="32" y="116"/>
                  <a:pt x="38" y="123"/>
                  <a:pt x="46" y="123"/>
                </a:cubicBezTo>
                <a:cubicBezTo>
                  <a:pt x="51" y="123"/>
                  <a:pt x="55" y="120"/>
                  <a:pt x="57" y="117"/>
                </a:cubicBezTo>
                <a:cubicBezTo>
                  <a:pt x="76" y="121"/>
                  <a:pt x="76" y="121"/>
                  <a:pt x="76" y="121"/>
                </a:cubicBezTo>
                <a:cubicBezTo>
                  <a:pt x="122" y="121"/>
                  <a:pt x="122" y="121"/>
                  <a:pt x="122" y="121"/>
                </a:cubicBezTo>
                <a:cubicBezTo>
                  <a:pt x="121" y="153"/>
                  <a:pt x="120" y="187"/>
                  <a:pt x="120" y="187"/>
                </a:cubicBezTo>
                <a:cubicBezTo>
                  <a:pt x="109" y="239"/>
                  <a:pt x="109" y="239"/>
                  <a:pt x="109" y="239"/>
                </a:cubicBezTo>
                <a:cubicBezTo>
                  <a:pt x="91" y="239"/>
                  <a:pt x="73" y="237"/>
                  <a:pt x="59" y="227"/>
                </a:cubicBezTo>
                <a:cubicBezTo>
                  <a:pt x="49" y="221"/>
                  <a:pt x="41" y="217"/>
                  <a:pt x="34" y="212"/>
                </a:cubicBezTo>
                <a:cubicBezTo>
                  <a:pt x="35" y="211"/>
                  <a:pt x="35" y="210"/>
                  <a:pt x="35" y="209"/>
                </a:cubicBezTo>
                <a:cubicBezTo>
                  <a:pt x="35" y="200"/>
                  <a:pt x="27" y="192"/>
                  <a:pt x="17" y="192"/>
                </a:cubicBezTo>
                <a:cubicBezTo>
                  <a:pt x="8" y="192"/>
                  <a:pt x="0" y="200"/>
                  <a:pt x="0" y="209"/>
                </a:cubicBezTo>
                <a:cubicBezTo>
                  <a:pt x="0" y="219"/>
                  <a:pt x="8" y="227"/>
                  <a:pt x="17" y="227"/>
                </a:cubicBezTo>
                <a:cubicBezTo>
                  <a:pt x="19" y="227"/>
                  <a:pt x="20" y="227"/>
                  <a:pt x="21" y="226"/>
                </a:cubicBezTo>
                <a:cubicBezTo>
                  <a:pt x="28" y="232"/>
                  <a:pt x="37" y="239"/>
                  <a:pt x="48" y="247"/>
                </a:cubicBezTo>
                <a:cubicBezTo>
                  <a:pt x="64" y="257"/>
                  <a:pt x="82" y="267"/>
                  <a:pt x="102" y="273"/>
                </a:cubicBezTo>
                <a:cubicBezTo>
                  <a:pt x="105" y="274"/>
                  <a:pt x="128" y="288"/>
                  <a:pt x="135" y="288"/>
                </a:cubicBezTo>
                <a:cubicBezTo>
                  <a:pt x="141" y="288"/>
                  <a:pt x="161" y="276"/>
                  <a:pt x="166" y="273"/>
                </a:cubicBezTo>
                <a:cubicBezTo>
                  <a:pt x="186" y="267"/>
                  <a:pt x="205" y="257"/>
                  <a:pt x="220" y="247"/>
                </a:cubicBezTo>
                <a:cubicBezTo>
                  <a:pt x="231" y="239"/>
                  <a:pt x="241" y="232"/>
                  <a:pt x="247" y="226"/>
                </a:cubicBezTo>
                <a:cubicBezTo>
                  <a:pt x="248" y="227"/>
                  <a:pt x="250" y="227"/>
                  <a:pt x="251" y="227"/>
                </a:cubicBezTo>
                <a:cubicBezTo>
                  <a:pt x="261" y="227"/>
                  <a:pt x="269" y="219"/>
                  <a:pt x="269" y="209"/>
                </a:cubicBezTo>
                <a:cubicBezTo>
                  <a:pt x="269" y="200"/>
                  <a:pt x="261" y="192"/>
                  <a:pt x="251" y="192"/>
                </a:cubicBezTo>
                <a:close/>
                <a:moveTo>
                  <a:pt x="115" y="35"/>
                </a:moveTo>
                <a:cubicBezTo>
                  <a:pt x="115" y="25"/>
                  <a:pt x="124" y="16"/>
                  <a:pt x="134" y="16"/>
                </a:cubicBezTo>
                <a:cubicBezTo>
                  <a:pt x="144" y="16"/>
                  <a:pt x="152" y="25"/>
                  <a:pt x="152" y="35"/>
                </a:cubicBezTo>
                <a:cubicBezTo>
                  <a:pt x="152" y="45"/>
                  <a:pt x="144" y="53"/>
                  <a:pt x="134" y="53"/>
                </a:cubicBezTo>
                <a:cubicBezTo>
                  <a:pt x="124" y="53"/>
                  <a:pt x="115" y="45"/>
                  <a:pt x="115" y="3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09585"/>
            <a:endParaRPr lang="zh-CN" altLang="en-US">
              <a:solidFill>
                <a:prstClr val="black"/>
              </a:solidFill>
              <a:latin typeface="Calibri" panose="020F0502020204030204"/>
              <a:ea typeface="等线" panose="02010600030101010101" pitchFamily="2" charset="-122"/>
            </a:endParaRPr>
          </a:p>
        </p:txBody>
      </p:sp>
      <p:sp>
        <p:nvSpPr>
          <p:cNvPr id="3" name="矩形 2">
            <a:extLst>
              <a:ext uri="{FF2B5EF4-FFF2-40B4-BE49-F238E27FC236}">
                <a16:creationId xmlns:a16="http://schemas.microsoft.com/office/drawing/2014/main" id="{352DCD1A-EB9B-4BAB-B6AA-B031358AFD43}"/>
              </a:ext>
            </a:extLst>
          </p:cNvPr>
          <p:cNvSpPr/>
          <p:nvPr/>
        </p:nvSpPr>
        <p:spPr>
          <a:xfrm>
            <a:off x="1652648" y="1823835"/>
            <a:ext cx="4115963" cy="1079142"/>
          </a:xfrm>
          <a:prstGeom prst="rect">
            <a:avLst/>
          </a:prstGeom>
        </p:spPr>
        <p:txBody>
          <a:bodyPr wrap="square">
            <a:spAutoFit/>
          </a:bodyPr>
          <a:lstStyle/>
          <a:p>
            <a:pPr algn="just">
              <a:lnSpc>
                <a:spcPct val="240000"/>
              </a:lnSpc>
              <a:spcBef>
                <a:spcPts val="1700"/>
              </a:spcBef>
              <a:spcAft>
                <a:spcPts val="1650"/>
              </a:spcAft>
            </a:pPr>
            <a:r>
              <a:rPr lang="zh-CN" altLang="zh-CN" sz="3200" b="1" kern="2200" dirty="0">
                <a:latin typeface="Calibri" panose="020F0502020204030204" pitchFamily="34" charset="0"/>
                <a:ea typeface="宋体" panose="02010600030101010101" pitchFamily="2" charset="-122"/>
                <a:cs typeface="Times New Roman" panose="02020603050405020304" pitchFamily="18" charset="0"/>
              </a:rPr>
              <a:t>可行性研究的前提</a:t>
            </a:r>
          </a:p>
        </p:txBody>
      </p:sp>
    </p:spTree>
    <p:extLst>
      <p:ext uri="{BB962C8B-B14F-4D97-AF65-F5344CB8AC3E}">
        <p14:creationId xmlns:p14="http://schemas.microsoft.com/office/powerpoint/2010/main" val="10320625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randombar(horizontal)">
                                      <p:cBhvr>
                                        <p:cTn id="7" dur="500"/>
                                        <p:tgtEl>
                                          <p:spTgt spid="2867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8676"/>
                                        </p:tgtEl>
                                        <p:attrNameLst>
                                          <p:attrName>style.visibility</p:attrName>
                                        </p:attrNameLst>
                                      </p:cBhvr>
                                      <p:to>
                                        <p:strVal val="visible"/>
                                      </p:to>
                                    </p:set>
                                    <p:animEffect transition="in" filter="randombar(horizontal)">
                                      <p:cBhvr>
                                        <p:cTn id="10" dur="500"/>
                                        <p:tgtEl>
                                          <p:spTgt spid="2867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8677"/>
                                        </p:tgtEl>
                                        <p:attrNameLst>
                                          <p:attrName>style.visibility</p:attrName>
                                        </p:attrNameLst>
                                      </p:cBhvr>
                                      <p:to>
                                        <p:strVal val="visible"/>
                                      </p:to>
                                    </p:set>
                                    <p:animEffect transition="in" filter="randombar(horizontal)">
                                      <p:cBhvr>
                                        <p:cTn id="13" dur="500"/>
                                        <p:tgtEl>
                                          <p:spTgt spid="2867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8678"/>
                                        </p:tgtEl>
                                        <p:attrNameLst>
                                          <p:attrName>style.visibility</p:attrName>
                                        </p:attrNameLst>
                                      </p:cBhvr>
                                      <p:to>
                                        <p:strVal val="visible"/>
                                      </p:to>
                                    </p:set>
                                    <p:animEffect transition="in" filter="randombar(horizontal)">
                                      <p:cBhvr>
                                        <p:cTn id="16" dur="500"/>
                                        <p:tgtEl>
                                          <p:spTgt spid="2867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8679"/>
                                        </p:tgtEl>
                                        <p:attrNameLst>
                                          <p:attrName>style.visibility</p:attrName>
                                        </p:attrNameLst>
                                      </p:cBhvr>
                                      <p:to>
                                        <p:strVal val="visible"/>
                                      </p:to>
                                    </p:set>
                                    <p:animEffect transition="in" filter="randombar(horizontal)">
                                      <p:cBhvr>
                                        <p:cTn id="19" dur="500"/>
                                        <p:tgtEl>
                                          <p:spTgt spid="28679"/>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8680"/>
                                        </p:tgtEl>
                                        <p:attrNameLst>
                                          <p:attrName>style.visibility</p:attrName>
                                        </p:attrNameLst>
                                      </p:cBhvr>
                                      <p:to>
                                        <p:strVal val="visible"/>
                                      </p:to>
                                    </p:set>
                                    <p:animEffect transition="in" filter="randombar(horizontal)">
                                      <p:cBhvr>
                                        <p:cTn id="22" dur="500"/>
                                        <p:tgtEl>
                                          <p:spTgt spid="28680"/>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8681"/>
                                        </p:tgtEl>
                                        <p:attrNameLst>
                                          <p:attrName>style.visibility</p:attrName>
                                        </p:attrNameLst>
                                      </p:cBhvr>
                                      <p:to>
                                        <p:strVal val="visible"/>
                                      </p:to>
                                    </p:set>
                                    <p:animEffect transition="in" filter="randombar(horizontal)">
                                      <p:cBhvr>
                                        <p:cTn id="25" dur="500"/>
                                        <p:tgtEl>
                                          <p:spTgt spid="28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P spid="28677" grpId="0" animBg="1"/>
      <p:bldP spid="28678" grpId="0" animBg="1"/>
      <p:bldP spid="28679" grpId="0" animBg="1"/>
      <p:bldP spid="28680" grpId="0" animBg="1"/>
      <p:bldP spid="2868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任意多边形 2"/>
          <p:cNvSpPr>
            <a:spLocks/>
          </p:cNvSpPr>
          <p:nvPr/>
        </p:nvSpPr>
        <p:spPr bwMode="auto">
          <a:xfrm>
            <a:off x="0" y="4213225"/>
            <a:ext cx="12192000" cy="2644775"/>
          </a:xfrm>
          <a:custGeom>
            <a:avLst/>
            <a:gdLst>
              <a:gd name="T0" fmla="*/ 8360180 w 12192000"/>
              <a:gd name="T1" fmla="*/ 0 h 2644815"/>
              <a:gd name="T2" fmla="*/ 12192000 w 12192000"/>
              <a:gd name="T3" fmla="*/ 844900 h 2644815"/>
              <a:gd name="T4" fmla="*/ 12192000 w 12192000"/>
              <a:gd name="T5" fmla="*/ 2644655 h 2644815"/>
              <a:gd name="T6" fmla="*/ 0 w 12192000"/>
              <a:gd name="T7" fmla="*/ 2644655 h 2644815"/>
              <a:gd name="T8" fmla="*/ 0 w 12192000"/>
              <a:gd name="T9" fmla="*/ 1458323 h 2644815"/>
              <a:gd name="T10" fmla="*/ 144023 w 12192000"/>
              <a:gd name="T11" fmla="*/ 1451077 h 2644815"/>
              <a:gd name="T12" fmla="*/ 8360180 w 12192000"/>
              <a:gd name="T13" fmla="*/ 0 h 26448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192000" h="2644815">
                <a:moveTo>
                  <a:pt x="8360180" y="0"/>
                </a:moveTo>
                <a:lnTo>
                  <a:pt x="12192000" y="844952"/>
                </a:lnTo>
                <a:lnTo>
                  <a:pt x="12192000" y="2644815"/>
                </a:lnTo>
                <a:lnTo>
                  <a:pt x="0" y="2644815"/>
                </a:lnTo>
                <a:lnTo>
                  <a:pt x="0" y="1458411"/>
                </a:lnTo>
                <a:lnTo>
                  <a:pt x="144023" y="1451165"/>
                </a:lnTo>
                <a:lnTo>
                  <a:pt x="8360180" y="0"/>
                </a:lnTo>
                <a:close/>
              </a:path>
            </a:pathLst>
          </a:custGeom>
          <a:solidFill>
            <a:srgbClr val="404040"/>
          </a:solidFill>
          <a:ln w="25400" cap="flat" cmpd="sng">
            <a:solidFill>
              <a:srgbClr val="000000">
                <a:alpha val="0"/>
              </a:srgbClr>
            </a:solidFill>
            <a:round/>
            <a:headEnd/>
            <a:tailEnd/>
          </a:ln>
        </p:spPr>
        <p:txBody>
          <a:bodyPr lIns="0" tIns="0" rIns="0" bIns="0" anchor="ctr"/>
          <a:lstStyle/>
          <a:p>
            <a:pPr defTabSz="609585"/>
            <a:endParaRPr lang="zh-CN" altLang="en-US" dirty="0">
              <a:solidFill>
                <a:prstClr val="black"/>
              </a:solidFill>
              <a:latin typeface="Calibri" panose="020F0502020204030204"/>
              <a:ea typeface="等线" panose="02010600030101010101" pitchFamily="2" charset="-122"/>
            </a:endParaRPr>
          </a:p>
        </p:txBody>
      </p:sp>
      <p:sp>
        <p:nvSpPr>
          <p:cNvPr id="2" name="矩形 1">
            <a:extLst>
              <a:ext uri="{FF2B5EF4-FFF2-40B4-BE49-F238E27FC236}">
                <a16:creationId xmlns:a16="http://schemas.microsoft.com/office/drawing/2014/main" id="{3B14DC1D-6C2E-4FB9-9F5A-33248C930C8C}"/>
              </a:ext>
            </a:extLst>
          </p:cNvPr>
          <p:cNvSpPr/>
          <p:nvPr/>
        </p:nvSpPr>
        <p:spPr>
          <a:xfrm>
            <a:off x="1345154" y="1310089"/>
            <a:ext cx="7000823" cy="3046988"/>
          </a:xfrm>
          <a:prstGeom prst="rect">
            <a:avLst/>
          </a:prstGeom>
        </p:spPr>
        <p:txBody>
          <a:bodyPr wrap="square">
            <a:spAutoFit/>
          </a:bodyPr>
          <a:lstStyle/>
          <a:p>
            <a:pPr lvl="0" algn="just">
              <a:spcAft>
                <a:spcPts val="0"/>
              </a:spcAft>
              <a:buClr>
                <a:srgbClr val="000000"/>
              </a:buClr>
              <a:tabLst>
                <a:tab pos="228600" algn="l"/>
              </a:tabLst>
            </a:pPr>
            <a:r>
              <a:rPr lang="en-US" altLang="zh-CN" sz="24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a:t>
            </a:r>
            <a:r>
              <a:rPr lang="zh-CN" altLang="zh-CN" sz="24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功能</a:t>
            </a:r>
            <a:endParaRPr lang="zh-CN" altLang="zh-CN" sz="2400" kern="100" dirty="0">
              <a:noFill/>
              <a:latin typeface="Calibri" panose="020F0502020204030204" pitchFamily="34" charset="0"/>
              <a:ea typeface="宋体" panose="02010600030101010101" pitchFamily="2" charset="-122"/>
              <a:cs typeface="Times New Roman" panose="02020603050405020304" pitchFamily="18" charset="0"/>
            </a:endParaRPr>
          </a:p>
          <a:p>
            <a:pPr marL="226695" algn="just">
              <a:spcAft>
                <a:spcPts val="0"/>
              </a:spcAft>
              <a:tabLst>
                <a:tab pos="228600" algn="l"/>
              </a:tabLst>
            </a:pPr>
            <a:r>
              <a:rPr lang="zh-CN" altLang="zh-CN" sz="24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基于小程序，实现校内二手图书的交易市场，图书的二手转卖或借出</a:t>
            </a: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buClr>
                <a:srgbClr val="000000"/>
              </a:buClr>
              <a:tabLst>
                <a:tab pos="228600" algn="l"/>
              </a:tabLst>
            </a:pPr>
            <a:r>
              <a:rPr lang="en-US" altLang="zh-CN" sz="24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b.</a:t>
            </a:r>
            <a:r>
              <a:rPr lang="zh-CN" altLang="zh-CN" sz="24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输出</a:t>
            </a:r>
            <a:endParaRPr lang="zh-CN" altLang="zh-CN" sz="2400" kern="100" dirty="0">
              <a:noFill/>
              <a:latin typeface="Calibri" panose="020F0502020204030204" pitchFamily="34" charset="0"/>
              <a:ea typeface="宋体" panose="02010600030101010101" pitchFamily="2" charset="-122"/>
              <a:cs typeface="Times New Roman" panose="02020603050405020304" pitchFamily="18" charset="0"/>
            </a:endParaRPr>
          </a:p>
          <a:p>
            <a:pPr marL="226695" algn="just">
              <a:spcAft>
                <a:spcPts val="0"/>
              </a:spcAft>
              <a:tabLst>
                <a:tab pos="228600" algn="l"/>
              </a:tabLst>
            </a:pPr>
            <a:r>
              <a:rPr lang="zh-CN" altLang="zh-CN" sz="24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书籍的基本信息，卖书方或被借书方的基本可视信息。</a:t>
            </a: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buClr>
                <a:srgbClr val="000000"/>
              </a:buClr>
              <a:tabLst>
                <a:tab pos="228600" algn="l"/>
              </a:tabLst>
            </a:pPr>
            <a:r>
              <a:rPr lang="en-US" altLang="zh-CN" sz="24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c.</a:t>
            </a:r>
            <a:r>
              <a:rPr lang="zh-CN" altLang="zh-CN" sz="24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输入</a:t>
            </a:r>
            <a:endParaRPr lang="zh-CN" altLang="zh-CN" sz="2400" kern="100" dirty="0">
              <a:noFill/>
              <a:latin typeface="Calibri" panose="020F0502020204030204" pitchFamily="34" charset="0"/>
              <a:ea typeface="宋体" panose="02010600030101010101" pitchFamily="2" charset="-122"/>
              <a:cs typeface="Times New Roman" panose="02020603050405020304" pitchFamily="18" charset="0"/>
            </a:endParaRPr>
          </a:p>
          <a:p>
            <a:pPr marL="226695" indent="266700" algn="just">
              <a:spcAft>
                <a:spcPts val="0"/>
              </a:spcAft>
              <a:tabLst>
                <a:tab pos="228600" algn="l"/>
              </a:tabLst>
            </a:pPr>
            <a:r>
              <a:rPr lang="zh-CN" altLang="zh-CN" sz="24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书籍的基本信息，用户基本信息。</a:t>
            </a: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A03BA909-6019-47D0-83C9-B2D92198E24C}"/>
              </a:ext>
            </a:extLst>
          </p:cNvPr>
          <p:cNvSpPr/>
          <p:nvPr/>
        </p:nvSpPr>
        <p:spPr>
          <a:xfrm>
            <a:off x="440070" y="493799"/>
            <a:ext cx="1026243" cy="729367"/>
          </a:xfrm>
          <a:prstGeom prst="rect">
            <a:avLst/>
          </a:prstGeom>
        </p:spPr>
        <p:txBody>
          <a:bodyPr wrap="none">
            <a:spAutoFit/>
          </a:bodyPr>
          <a:lstStyle/>
          <a:p>
            <a:pPr algn="just">
              <a:lnSpc>
                <a:spcPct val="173000"/>
              </a:lnSpc>
              <a:spcBef>
                <a:spcPts val="1300"/>
              </a:spcBef>
              <a:spcAft>
                <a:spcPts val="1300"/>
              </a:spcAft>
            </a:pPr>
            <a:r>
              <a:rPr lang="zh-CN" altLang="zh-CN" sz="2800" b="1" kern="100" dirty="0">
                <a:latin typeface="Arial" panose="020B0604020202020204" pitchFamily="34" charset="0"/>
                <a:ea typeface="黑体" panose="02010609060101010101" pitchFamily="49" charset="-122"/>
                <a:cs typeface="Times New Roman" panose="02020603050405020304" pitchFamily="18" charset="0"/>
              </a:rPr>
              <a:t>要求</a:t>
            </a:r>
            <a:r>
              <a:rPr lang="en-US" altLang="zh-CN" sz="2800" b="1" kern="100" dirty="0">
                <a:latin typeface="Arial" panose="020B0604020202020204" pitchFamily="34" charset="0"/>
                <a:ea typeface="黑体" panose="02010609060101010101" pitchFamily="49" charset="-122"/>
                <a:cs typeface="Times New Roman" panose="02020603050405020304" pitchFamily="18" charset="0"/>
              </a:rPr>
              <a:t>:</a:t>
            </a:r>
            <a:endParaRPr lang="zh-CN" altLang="zh-CN" sz="2800" b="1" kern="100" dirty="0">
              <a:latin typeface="Arial" panose="020B0604020202020204" pitchFamily="34"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0539975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fade">
                                      <p:cBhvr>
                                        <p:cTn id="7" dur="1000"/>
                                        <p:tgtEl>
                                          <p:spTgt spid="39938"/>
                                        </p:tgtEl>
                                      </p:cBhvr>
                                    </p:animEffect>
                                    <p:anim calcmode="lin" valueType="num">
                                      <p:cBhvr>
                                        <p:cTn id="8" dur="1000" fill="hold"/>
                                        <p:tgtEl>
                                          <p:spTgt spid="39938"/>
                                        </p:tgtEl>
                                        <p:attrNameLst>
                                          <p:attrName>ppt_x</p:attrName>
                                        </p:attrNameLst>
                                      </p:cBhvr>
                                      <p:tavLst>
                                        <p:tav tm="0">
                                          <p:val>
                                            <p:strVal val="#ppt_x"/>
                                          </p:val>
                                        </p:tav>
                                        <p:tav tm="100000">
                                          <p:val>
                                            <p:strVal val="#ppt_x"/>
                                          </p:val>
                                        </p:tav>
                                      </p:tavLst>
                                    </p:anim>
                                    <p:anim calcmode="lin" valueType="num">
                                      <p:cBhvr>
                                        <p:cTn id="9" dur="1000" fill="hold"/>
                                        <p:tgtEl>
                                          <p:spTgt spid="399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任意多边形 2"/>
          <p:cNvSpPr>
            <a:spLocks/>
          </p:cNvSpPr>
          <p:nvPr/>
        </p:nvSpPr>
        <p:spPr bwMode="auto">
          <a:xfrm>
            <a:off x="0" y="4213225"/>
            <a:ext cx="12192000" cy="2644775"/>
          </a:xfrm>
          <a:custGeom>
            <a:avLst/>
            <a:gdLst>
              <a:gd name="T0" fmla="*/ 8360180 w 12192000"/>
              <a:gd name="T1" fmla="*/ 0 h 2644815"/>
              <a:gd name="T2" fmla="*/ 12192000 w 12192000"/>
              <a:gd name="T3" fmla="*/ 844900 h 2644815"/>
              <a:gd name="T4" fmla="*/ 12192000 w 12192000"/>
              <a:gd name="T5" fmla="*/ 2644655 h 2644815"/>
              <a:gd name="T6" fmla="*/ 0 w 12192000"/>
              <a:gd name="T7" fmla="*/ 2644655 h 2644815"/>
              <a:gd name="T8" fmla="*/ 0 w 12192000"/>
              <a:gd name="T9" fmla="*/ 1458323 h 2644815"/>
              <a:gd name="T10" fmla="*/ 144023 w 12192000"/>
              <a:gd name="T11" fmla="*/ 1451077 h 2644815"/>
              <a:gd name="T12" fmla="*/ 8360180 w 12192000"/>
              <a:gd name="T13" fmla="*/ 0 h 26448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192000" h="2644815">
                <a:moveTo>
                  <a:pt x="8360180" y="0"/>
                </a:moveTo>
                <a:lnTo>
                  <a:pt x="12192000" y="844952"/>
                </a:lnTo>
                <a:lnTo>
                  <a:pt x="12192000" y="2644815"/>
                </a:lnTo>
                <a:lnTo>
                  <a:pt x="0" y="2644815"/>
                </a:lnTo>
                <a:lnTo>
                  <a:pt x="0" y="1458411"/>
                </a:lnTo>
                <a:lnTo>
                  <a:pt x="144023" y="1451165"/>
                </a:lnTo>
                <a:lnTo>
                  <a:pt x="8360180" y="0"/>
                </a:lnTo>
                <a:close/>
              </a:path>
            </a:pathLst>
          </a:custGeom>
          <a:solidFill>
            <a:srgbClr val="404040"/>
          </a:solidFill>
          <a:ln w="25400" cap="flat" cmpd="sng">
            <a:solidFill>
              <a:srgbClr val="000000">
                <a:alpha val="0"/>
              </a:srgbClr>
            </a:solidFill>
            <a:round/>
            <a:headEnd/>
            <a:tailEnd/>
          </a:ln>
        </p:spPr>
        <p:txBody>
          <a:bodyPr lIns="0" tIns="0" rIns="0" bIns="0" anchor="ctr"/>
          <a:lstStyle/>
          <a:p>
            <a:pPr defTabSz="609585"/>
            <a:endParaRPr lang="zh-CN" altLang="en-US" dirty="0">
              <a:solidFill>
                <a:prstClr val="black"/>
              </a:solidFill>
              <a:latin typeface="Calibri" panose="020F0502020204030204"/>
              <a:ea typeface="等线" panose="02010600030101010101" pitchFamily="2" charset="-122"/>
            </a:endParaRPr>
          </a:p>
        </p:txBody>
      </p:sp>
      <p:pic>
        <p:nvPicPr>
          <p:cNvPr id="30" name="图片 29">
            <a:extLst>
              <a:ext uri="{FF2B5EF4-FFF2-40B4-BE49-F238E27FC236}">
                <a16:creationId xmlns:a16="http://schemas.microsoft.com/office/drawing/2014/main" id="{0FDF9BEA-CF20-47D1-AA0E-516B5CACE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426" y="554181"/>
            <a:ext cx="9984330" cy="3747146"/>
          </a:xfrm>
          <a:prstGeom prst="rect">
            <a:avLst/>
          </a:prstGeom>
        </p:spPr>
      </p:pic>
    </p:spTree>
    <p:extLst>
      <p:ext uri="{BB962C8B-B14F-4D97-AF65-F5344CB8AC3E}">
        <p14:creationId xmlns:p14="http://schemas.microsoft.com/office/powerpoint/2010/main" val="30225287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fade">
                                      <p:cBhvr>
                                        <p:cTn id="7" dur="1000"/>
                                        <p:tgtEl>
                                          <p:spTgt spid="39938"/>
                                        </p:tgtEl>
                                      </p:cBhvr>
                                    </p:animEffect>
                                    <p:anim calcmode="lin" valueType="num">
                                      <p:cBhvr>
                                        <p:cTn id="8" dur="1000" fill="hold"/>
                                        <p:tgtEl>
                                          <p:spTgt spid="39938"/>
                                        </p:tgtEl>
                                        <p:attrNameLst>
                                          <p:attrName>ppt_x</p:attrName>
                                        </p:attrNameLst>
                                      </p:cBhvr>
                                      <p:tavLst>
                                        <p:tav tm="0">
                                          <p:val>
                                            <p:strVal val="#ppt_x"/>
                                          </p:val>
                                        </p:tav>
                                        <p:tav tm="100000">
                                          <p:val>
                                            <p:strVal val="#ppt_x"/>
                                          </p:val>
                                        </p:tav>
                                      </p:tavLst>
                                    </p:anim>
                                    <p:anim calcmode="lin" valueType="num">
                                      <p:cBhvr>
                                        <p:cTn id="9" dur="1000" fill="hold"/>
                                        <p:tgtEl>
                                          <p:spTgt spid="399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任意多边形 2"/>
          <p:cNvSpPr>
            <a:spLocks/>
          </p:cNvSpPr>
          <p:nvPr/>
        </p:nvSpPr>
        <p:spPr bwMode="auto">
          <a:xfrm>
            <a:off x="0" y="4213225"/>
            <a:ext cx="12192000" cy="2644775"/>
          </a:xfrm>
          <a:custGeom>
            <a:avLst/>
            <a:gdLst>
              <a:gd name="T0" fmla="*/ 8360180 w 12192000"/>
              <a:gd name="T1" fmla="*/ 0 h 2644815"/>
              <a:gd name="T2" fmla="*/ 12192000 w 12192000"/>
              <a:gd name="T3" fmla="*/ 844900 h 2644815"/>
              <a:gd name="T4" fmla="*/ 12192000 w 12192000"/>
              <a:gd name="T5" fmla="*/ 2644655 h 2644815"/>
              <a:gd name="T6" fmla="*/ 0 w 12192000"/>
              <a:gd name="T7" fmla="*/ 2644655 h 2644815"/>
              <a:gd name="T8" fmla="*/ 0 w 12192000"/>
              <a:gd name="T9" fmla="*/ 1458323 h 2644815"/>
              <a:gd name="T10" fmla="*/ 144023 w 12192000"/>
              <a:gd name="T11" fmla="*/ 1451077 h 2644815"/>
              <a:gd name="T12" fmla="*/ 8360180 w 12192000"/>
              <a:gd name="T13" fmla="*/ 0 h 26448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192000" h="2644815">
                <a:moveTo>
                  <a:pt x="8360180" y="0"/>
                </a:moveTo>
                <a:lnTo>
                  <a:pt x="12192000" y="844952"/>
                </a:lnTo>
                <a:lnTo>
                  <a:pt x="12192000" y="2644815"/>
                </a:lnTo>
                <a:lnTo>
                  <a:pt x="0" y="2644815"/>
                </a:lnTo>
                <a:lnTo>
                  <a:pt x="0" y="1458411"/>
                </a:lnTo>
                <a:lnTo>
                  <a:pt x="144023" y="1451165"/>
                </a:lnTo>
                <a:lnTo>
                  <a:pt x="8360180" y="0"/>
                </a:lnTo>
                <a:close/>
              </a:path>
            </a:pathLst>
          </a:custGeom>
          <a:solidFill>
            <a:srgbClr val="404040"/>
          </a:solidFill>
          <a:ln w="25400" cap="flat" cmpd="sng">
            <a:solidFill>
              <a:srgbClr val="000000">
                <a:alpha val="0"/>
              </a:srgbClr>
            </a:solidFill>
            <a:round/>
            <a:headEnd/>
            <a:tailEnd/>
          </a:ln>
        </p:spPr>
        <p:txBody>
          <a:bodyPr lIns="0" tIns="0" rIns="0" bIns="0" anchor="ctr"/>
          <a:lstStyle/>
          <a:p>
            <a:pPr defTabSz="609585"/>
            <a:endParaRPr lang="zh-CN" altLang="en-US" dirty="0">
              <a:solidFill>
                <a:prstClr val="black"/>
              </a:solidFill>
              <a:latin typeface="Calibri" panose="020F0502020204030204"/>
              <a:ea typeface="等线" panose="02010600030101010101" pitchFamily="2" charset="-122"/>
            </a:endParaRPr>
          </a:p>
        </p:txBody>
      </p:sp>
      <p:sp>
        <p:nvSpPr>
          <p:cNvPr id="4" name="矩形 3">
            <a:extLst>
              <a:ext uri="{FF2B5EF4-FFF2-40B4-BE49-F238E27FC236}">
                <a16:creationId xmlns:a16="http://schemas.microsoft.com/office/drawing/2014/main" id="{B8727CAC-DE5D-4DBD-9C61-7510DA33EB7D}"/>
              </a:ext>
            </a:extLst>
          </p:cNvPr>
          <p:cNvSpPr/>
          <p:nvPr/>
        </p:nvSpPr>
        <p:spPr>
          <a:xfrm>
            <a:off x="2071134" y="1466706"/>
            <a:ext cx="8308692" cy="2215991"/>
          </a:xfrm>
          <a:prstGeom prst="rect">
            <a:avLst/>
          </a:prstGeom>
        </p:spPr>
        <p:txBody>
          <a:bodyPr wrap="square">
            <a:spAutoFit/>
          </a:bodyPr>
          <a:lstStyle/>
          <a:p>
            <a:pPr lvl="0"/>
            <a:r>
              <a:rPr lang="en-US" altLang="zh-CN" sz="2000" dirty="0"/>
              <a:t>e.</a:t>
            </a:r>
            <a:r>
              <a:rPr lang="zh-CN" altLang="zh-CN" sz="2000" dirty="0"/>
              <a:t>安全与保密要求</a:t>
            </a:r>
          </a:p>
          <a:p>
            <a:r>
              <a:rPr lang="en-US" altLang="zh-CN" sz="2000" dirty="0"/>
              <a:t>	</a:t>
            </a:r>
            <a:r>
              <a:rPr lang="zh-CN" altLang="zh-CN" sz="2000" dirty="0"/>
              <a:t>保证用户信息不被泄漏，同时用户可自行修改自己的信息。</a:t>
            </a:r>
            <a:endParaRPr lang="en-US" altLang="zh-CN" sz="2000" dirty="0"/>
          </a:p>
          <a:p>
            <a:endParaRPr lang="en-US" altLang="zh-CN" sz="2000" dirty="0"/>
          </a:p>
          <a:p>
            <a:endParaRPr lang="zh-CN" altLang="zh-CN" sz="2000" dirty="0"/>
          </a:p>
          <a:p>
            <a:pPr lvl="0"/>
            <a:r>
              <a:rPr lang="en-US" altLang="zh-CN" sz="2000" dirty="0"/>
              <a:t>f.</a:t>
            </a:r>
            <a:r>
              <a:rPr lang="zh-CN" altLang="zh-CN" sz="2000" dirty="0"/>
              <a:t>与软件相关的其他系统</a:t>
            </a:r>
          </a:p>
          <a:p>
            <a:r>
              <a:rPr lang="en-US" altLang="zh-CN" sz="2000" dirty="0"/>
              <a:t>	windows</a:t>
            </a:r>
            <a:r>
              <a:rPr lang="zh-CN" altLang="zh-CN" sz="2000" dirty="0"/>
              <a:t>系统、</a:t>
            </a:r>
            <a:r>
              <a:rPr lang="en-US" altLang="zh-CN" sz="2000" dirty="0"/>
              <a:t>macOS</a:t>
            </a:r>
            <a:r>
              <a:rPr lang="zh-CN" altLang="zh-CN" sz="2000" dirty="0"/>
              <a:t>系统、</a:t>
            </a:r>
            <a:r>
              <a:rPr lang="en-US" altLang="zh-CN" sz="2000" dirty="0"/>
              <a:t>iOS</a:t>
            </a:r>
            <a:r>
              <a:rPr lang="zh-CN" altLang="zh-CN" sz="2000" dirty="0"/>
              <a:t>系统、</a:t>
            </a:r>
            <a:r>
              <a:rPr lang="en-US" altLang="zh-CN" sz="2000" dirty="0"/>
              <a:t>Android</a:t>
            </a:r>
            <a:r>
              <a:rPr lang="zh-CN" altLang="zh-CN" sz="2000" dirty="0"/>
              <a:t>系统</a:t>
            </a:r>
          </a:p>
          <a:p>
            <a:pPr lvl="0" algn="just">
              <a:spcAft>
                <a:spcPts val="0"/>
              </a:spcAft>
              <a:buClr>
                <a:srgbClr val="000000"/>
              </a:buClr>
              <a:tabLst>
                <a:tab pos="228600" algn="l"/>
              </a:tabLst>
            </a:pP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118255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fade">
                                      <p:cBhvr>
                                        <p:cTn id="7" dur="1000"/>
                                        <p:tgtEl>
                                          <p:spTgt spid="39938"/>
                                        </p:tgtEl>
                                      </p:cBhvr>
                                    </p:animEffect>
                                    <p:anim calcmode="lin" valueType="num">
                                      <p:cBhvr>
                                        <p:cTn id="8" dur="1000" fill="hold"/>
                                        <p:tgtEl>
                                          <p:spTgt spid="39938"/>
                                        </p:tgtEl>
                                        <p:attrNameLst>
                                          <p:attrName>ppt_x</p:attrName>
                                        </p:attrNameLst>
                                      </p:cBhvr>
                                      <p:tavLst>
                                        <p:tav tm="0">
                                          <p:val>
                                            <p:strVal val="#ppt_x"/>
                                          </p:val>
                                        </p:tav>
                                        <p:tav tm="100000">
                                          <p:val>
                                            <p:strVal val="#ppt_x"/>
                                          </p:val>
                                        </p:tav>
                                      </p:tavLst>
                                    </p:anim>
                                    <p:anim calcmode="lin" valueType="num">
                                      <p:cBhvr>
                                        <p:cTn id="9" dur="1000" fill="hold"/>
                                        <p:tgtEl>
                                          <p:spTgt spid="399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p:bldLst>
  </p:timing>
</p:sld>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875</TotalTime>
  <Words>1263</Words>
  <Application>Microsoft Office PowerPoint</Application>
  <PresentationFormat>宽屏</PresentationFormat>
  <Paragraphs>135</Paragraphs>
  <Slides>32</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等线</vt:lpstr>
      <vt:lpstr>方正兰亭超细黑简体</vt:lpstr>
      <vt:lpstr>宋体</vt:lpstr>
      <vt:lpstr>微软雅黑</vt:lpstr>
      <vt:lpstr>微软雅黑 Light</vt:lpstr>
      <vt:lpstr>Arial</vt:lpstr>
      <vt:lpstr>Calibri</vt:lpstr>
      <vt:lpstr>Calibri Light</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surface</dc:creator>
  <cp:lastModifiedBy>chen cici</cp:lastModifiedBy>
  <cp:revision>65</cp:revision>
  <dcterms:created xsi:type="dcterms:W3CDTF">2017-08-30T16:41:04Z</dcterms:created>
  <dcterms:modified xsi:type="dcterms:W3CDTF">2019-03-31T04:22:49Z</dcterms:modified>
</cp:coreProperties>
</file>