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2.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3.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3"/>
  </p:notesMasterIdLst>
  <p:sldIdLst>
    <p:sldId id="256" r:id="rId3"/>
    <p:sldId id="257" r:id="rId4"/>
    <p:sldId id="258" r:id="rId5"/>
    <p:sldId id="288" r:id="rId6"/>
    <p:sldId id="292" r:id="rId7"/>
    <p:sldId id="271" r:id="rId8"/>
    <p:sldId id="296" r:id="rId9"/>
    <p:sldId id="297" r:id="rId10"/>
    <p:sldId id="265" r:id="rId11"/>
    <p:sldId id="274" r:id="rId12"/>
    <p:sldId id="293" r:id="rId13"/>
    <p:sldId id="294" r:id="rId14"/>
    <p:sldId id="295" r:id="rId15"/>
    <p:sldId id="298" r:id="rId16"/>
    <p:sldId id="278" r:id="rId17"/>
    <p:sldId id="264" r:id="rId18"/>
    <p:sldId id="280" r:id="rId19"/>
    <p:sldId id="282" r:id="rId20"/>
    <p:sldId id="283" r:id="rId21"/>
    <p:sldId id="285"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2" autoAdjust="0"/>
    <p:restoredTop sz="94660"/>
  </p:normalViewPr>
  <p:slideViewPr>
    <p:cSldViewPr snapToGrid="0" showGuides="1">
      <p:cViewPr varScale="1">
        <p:scale>
          <a:sx n="81" d="100"/>
          <a:sy n="81" d="100"/>
        </p:scale>
        <p:origin x="60" y="1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BA9913-DAFF-4AC4-A00D-EEF3451B5CD5}" type="datetimeFigureOut">
              <a:rPr lang="zh-CN" altLang="en-US" smtClean="0"/>
              <a:t>2019/4/7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AD5886-07B7-448A-8728-3372821FF113}" type="slidenum">
              <a:rPr lang="zh-CN" altLang="en-US" smtClean="0"/>
              <a:t>‹#›</a:t>
            </a:fld>
            <a:endParaRPr lang="zh-CN" altLang="en-US"/>
          </a:p>
        </p:txBody>
      </p:sp>
    </p:spTree>
    <p:extLst>
      <p:ext uri="{BB962C8B-B14F-4D97-AF65-F5344CB8AC3E}">
        <p14:creationId xmlns:p14="http://schemas.microsoft.com/office/powerpoint/2010/main" val="864615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98123F5E-35ED-49C9-8B70-876A05555A74}"/>
              </a:ext>
            </a:extLst>
          </p:cNvPr>
          <p:cNvSpPr>
            <a:spLocks noGrp="1" noRot="1" noChangeAspect="1" noTextEdit="1"/>
          </p:cNvSpPr>
          <p:nvPr>
            <p:ph type="sldImg"/>
          </p:nvPr>
        </p:nvSpPr>
        <p:spPr/>
      </p:sp>
      <p:sp>
        <p:nvSpPr>
          <p:cNvPr id="27651" name="备注占位符 2">
            <a:extLst>
              <a:ext uri="{FF2B5EF4-FFF2-40B4-BE49-F238E27FC236}">
                <a16:creationId xmlns:a16="http://schemas.microsoft.com/office/drawing/2014/main" id="{26CA48FE-C9C4-49F5-98A0-8B8E5F9626EB}"/>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652" name="灯片编号占位符 3">
            <a:extLst>
              <a:ext uri="{FF2B5EF4-FFF2-40B4-BE49-F238E27FC236}">
                <a16:creationId xmlns:a16="http://schemas.microsoft.com/office/drawing/2014/main" id="{95A363CF-9BFB-4C8D-903A-B2856FF3298D}"/>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60323A62-2024-4E8D-AE57-FA2A2DDDD1D2}"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101452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C5AC43C9-B608-450A-A09A-32B340A88B0D}"/>
              </a:ext>
            </a:extLst>
          </p:cNvPr>
          <p:cNvSpPr>
            <a:spLocks noGrp="1" noRot="1" noChangeAspect="1" noTextEdit="1"/>
          </p:cNvSpPr>
          <p:nvPr>
            <p:ph type="sldImg"/>
          </p:nvPr>
        </p:nvSpPr>
        <p:spPr/>
      </p:sp>
      <p:sp>
        <p:nvSpPr>
          <p:cNvPr id="29699" name="备注占位符 2">
            <a:extLst>
              <a:ext uri="{FF2B5EF4-FFF2-40B4-BE49-F238E27FC236}">
                <a16:creationId xmlns:a16="http://schemas.microsoft.com/office/drawing/2014/main" id="{CF976688-24AB-42D2-9769-3429CA01F6EE}"/>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00" name="灯片编号占位符 3">
            <a:extLst>
              <a:ext uri="{FF2B5EF4-FFF2-40B4-BE49-F238E27FC236}">
                <a16:creationId xmlns:a16="http://schemas.microsoft.com/office/drawing/2014/main" id="{AA662FA6-0FB9-4373-BBF9-402AD854E6D4}"/>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A6E5B907-34E9-4687-A8E8-4DDF48A74675}"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35726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a:extLst>
              <a:ext uri="{FF2B5EF4-FFF2-40B4-BE49-F238E27FC236}">
                <a16:creationId xmlns:a16="http://schemas.microsoft.com/office/drawing/2014/main" id="{91D3B46B-643E-4998-8119-25B550C0A16A}"/>
              </a:ext>
            </a:extLst>
          </p:cNvPr>
          <p:cNvSpPr>
            <a:spLocks noGrp="1" noRot="1" noChangeAspect="1" noTextEdit="1"/>
          </p:cNvSpPr>
          <p:nvPr>
            <p:ph type="sldImg"/>
          </p:nvPr>
        </p:nvSpPr>
        <p:spPr/>
      </p:sp>
      <p:sp>
        <p:nvSpPr>
          <p:cNvPr id="63491" name="备注占位符 2">
            <a:extLst>
              <a:ext uri="{FF2B5EF4-FFF2-40B4-BE49-F238E27FC236}">
                <a16:creationId xmlns:a16="http://schemas.microsoft.com/office/drawing/2014/main" id="{76FCB339-9029-4E70-8AB8-59F06CEEDAED}"/>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3492" name="灯片编号占位符 3">
            <a:extLst>
              <a:ext uri="{FF2B5EF4-FFF2-40B4-BE49-F238E27FC236}">
                <a16:creationId xmlns:a16="http://schemas.microsoft.com/office/drawing/2014/main" id="{95770B8C-EA04-42F2-A6BD-9BBBAA8FA591}"/>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FD202F13-EFC6-4830-AA8C-1E416E85ACFC}"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4</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121135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a:extLst>
              <a:ext uri="{FF2B5EF4-FFF2-40B4-BE49-F238E27FC236}">
                <a16:creationId xmlns:a16="http://schemas.microsoft.com/office/drawing/2014/main" id="{91D3B46B-643E-4998-8119-25B550C0A16A}"/>
              </a:ext>
            </a:extLst>
          </p:cNvPr>
          <p:cNvSpPr>
            <a:spLocks noGrp="1" noRot="1" noChangeAspect="1" noTextEdit="1"/>
          </p:cNvSpPr>
          <p:nvPr>
            <p:ph type="sldImg"/>
          </p:nvPr>
        </p:nvSpPr>
        <p:spPr/>
      </p:sp>
      <p:sp>
        <p:nvSpPr>
          <p:cNvPr id="63491" name="备注占位符 2">
            <a:extLst>
              <a:ext uri="{FF2B5EF4-FFF2-40B4-BE49-F238E27FC236}">
                <a16:creationId xmlns:a16="http://schemas.microsoft.com/office/drawing/2014/main" id="{76FCB339-9029-4E70-8AB8-59F06CEEDAED}"/>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3492" name="灯片编号占位符 3">
            <a:extLst>
              <a:ext uri="{FF2B5EF4-FFF2-40B4-BE49-F238E27FC236}">
                <a16:creationId xmlns:a16="http://schemas.microsoft.com/office/drawing/2014/main" id="{95770B8C-EA04-42F2-A6BD-9BBBAA8FA591}"/>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FD202F13-EFC6-4830-AA8C-1E416E85ACFC}"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20</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199380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FFC0A5-AB9E-4002-84F5-EBF9C9BB2BD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F5300DA-BC78-43E8-9A35-E2FC3C2875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5EE159C9-BCF8-4385-B37B-B292E48EA11A}"/>
              </a:ext>
            </a:extLst>
          </p:cNvPr>
          <p:cNvSpPr>
            <a:spLocks noGrp="1"/>
          </p:cNvSpPr>
          <p:nvPr>
            <p:ph type="dt" sz="half" idx="10"/>
          </p:nvPr>
        </p:nvSpPr>
        <p:spPr/>
        <p:txBody>
          <a:bodyPr/>
          <a:lstStyle/>
          <a:p>
            <a:fld id="{FAA124AB-CF4B-457E-BF1F-5A1E87BE531D}" type="datetimeFigureOut">
              <a:rPr lang="zh-CN" altLang="en-US" smtClean="0"/>
              <a:t>2019/4/7</a:t>
            </a:fld>
            <a:endParaRPr lang="zh-CN" altLang="en-US"/>
          </a:p>
        </p:txBody>
      </p:sp>
      <p:sp>
        <p:nvSpPr>
          <p:cNvPr id="5" name="页脚占位符 4">
            <a:extLst>
              <a:ext uri="{FF2B5EF4-FFF2-40B4-BE49-F238E27FC236}">
                <a16:creationId xmlns:a16="http://schemas.microsoft.com/office/drawing/2014/main" id="{FF433FC9-AAA2-4436-BCD9-6B6E961D2F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4A238C-5F4C-4CC7-BD4A-7457632E79CF}"/>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1824543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97FFED-F76E-4CAD-81A6-F5DCD3D0BEA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4AB25FA-40AF-4D7B-A983-2A573312FD5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E213727-693B-4276-840B-5F2E5092BBCC}"/>
              </a:ext>
            </a:extLst>
          </p:cNvPr>
          <p:cNvSpPr>
            <a:spLocks noGrp="1"/>
          </p:cNvSpPr>
          <p:nvPr>
            <p:ph type="dt" sz="half" idx="10"/>
          </p:nvPr>
        </p:nvSpPr>
        <p:spPr/>
        <p:txBody>
          <a:bodyPr/>
          <a:lstStyle/>
          <a:p>
            <a:fld id="{FAA124AB-CF4B-457E-BF1F-5A1E87BE531D}" type="datetimeFigureOut">
              <a:rPr lang="zh-CN" altLang="en-US" smtClean="0"/>
              <a:t>2019/4/7</a:t>
            </a:fld>
            <a:endParaRPr lang="zh-CN" altLang="en-US"/>
          </a:p>
        </p:txBody>
      </p:sp>
      <p:sp>
        <p:nvSpPr>
          <p:cNvPr id="5" name="页脚占位符 4">
            <a:extLst>
              <a:ext uri="{FF2B5EF4-FFF2-40B4-BE49-F238E27FC236}">
                <a16:creationId xmlns:a16="http://schemas.microsoft.com/office/drawing/2014/main" id="{BDC6F261-272C-42EF-BBDF-7DD98106E2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819621-4C08-4A34-A845-94C9BD563D1E}"/>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1979154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084EBE3-09D1-4227-96AB-42464BBB082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A2C38D1-263E-4F24-8E89-F432FD87E95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037F38A-FBB6-4F2E-B57C-CA381A51BC91}"/>
              </a:ext>
            </a:extLst>
          </p:cNvPr>
          <p:cNvSpPr>
            <a:spLocks noGrp="1"/>
          </p:cNvSpPr>
          <p:nvPr>
            <p:ph type="dt" sz="half" idx="10"/>
          </p:nvPr>
        </p:nvSpPr>
        <p:spPr/>
        <p:txBody>
          <a:bodyPr/>
          <a:lstStyle/>
          <a:p>
            <a:fld id="{FAA124AB-CF4B-457E-BF1F-5A1E87BE531D}" type="datetimeFigureOut">
              <a:rPr lang="zh-CN" altLang="en-US" smtClean="0"/>
              <a:t>2019/4/7</a:t>
            </a:fld>
            <a:endParaRPr lang="zh-CN" altLang="en-US"/>
          </a:p>
        </p:txBody>
      </p:sp>
      <p:sp>
        <p:nvSpPr>
          <p:cNvPr id="5" name="页脚占位符 4">
            <a:extLst>
              <a:ext uri="{FF2B5EF4-FFF2-40B4-BE49-F238E27FC236}">
                <a16:creationId xmlns:a16="http://schemas.microsoft.com/office/drawing/2014/main" id="{5A0A51AE-B39D-4D36-9F71-DD34F8A525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D5DE9D-6877-49ED-9881-D5A4FC6458C0}"/>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3914563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2">
            <a:extLst>
              <a:ext uri="{FF2B5EF4-FFF2-40B4-BE49-F238E27FC236}">
                <a16:creationId xmlns:a16="http://schemas.microsoft.com/office/drawing/2014/main" id="{D5E0A29B-7D1C-420A-92E7-112AC3BC8392}"/>
              </a:ext>
            </a:extLst>
          </p:cNvPr>
          <p:cNvSpPr>
            <a:spLocks noGrp="1" noChangeArrowheads="1"/>
          </p:cNvSpPr>
          <p:nvPr>
            <p:ph type="dt" sz="half" idx="10"/>
          </p:nvPr>
        </p:nvSpPr>
        <p:spPr>
          <a:ln/>
        </p:spPr>
        <p:txBody>
          <a:bodyPr/>
          <a:lstStyle>
            <a:lvl1pPr>
              <a:defRPr/>
            </a:lvl1pPr>
          </a:lstStyle>
          <a:p>
            <a:pPr>
              <a:defRPr/>
            </a:pPr>
            <a:fld id="{9868D0A1-E87A-449F-A516-FF47E4FCD1C4}" type="datetime1">
              <a:rPr lang="zh-CN" altLang="en-US"/>
              <a:pPr>
                <a:defRPr/>
              </a:pPr>
              <a:t>2019/4/7</a:t>
            </a:fld>
            <a:endParaRPr lang="zh-CN" altLang="en-US" sz="1800">
              <a:solidFill>
                <a:schemeClr val="tx1"/>
              </a:solidFill>
            </a:endParaRPr>
          </a:p>
        </p:txBody>
      </p:sp>
      <p:sp>
        <p:nvSpPr>
          <p:cNvPr id="5" name="页脚占位符 3">
            <a:extLst>
              <a:ext uri="{FF2B5EF4-FFF2-40B4-BE49-F238E27FC236}">
                <a16:creationId xmlns:a16="http://schemas.microsoft.com/office/drawing/2014/main" id="{74DE6BA9-6F50-47CB-A255-AA6F4715299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B33BBFE1-492B-4DD6-B816-C4EA42D7182E}"/>
              </a:ext>
            </a:extLst>
          </p:cNvPr>
          <p:cNvSpPr>
            <a:spLocks noGrp="1" noChangeArrowheads="1"/>
          </p:cNvSpPr>
          <p:nvPr>
            <p:ph type="sldNum" sz="quarter" idx="12"/>
          </p:nvPr>
        </p:nvSpPr>
        <p:spPr>
          <a:ln/>
        </p:spPr>
        <p:txBody>
          <a:bodyPr/>
          <a:lstStyle>
            <a:lvl1pPr>
              <a:defRPr/>
            </a:lvl1pPr>
          </a:lstStyle>
          <a:p>
            <a:pPr>
              <a:defRPr/>
            </a:pPr>
            <a:fld id="{1934AE4F-8991-4777-B17C-94E995E9586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328935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a:extLst>
              <a:ext uri="{FF2B5EF4-FFF2-40B4-BE49-F238E27FC236}">
                <a16:creationId xmlns:a16="http://schemas.microsoft.com/office/drawing/2014/main" id="{AF72D0DA-C89F-4C40-9142-88D70C80FDA7}"/>
              </a:ext>
            </a:extLst>
          </p:cNvPr>
          <p:cNvSpPr>
            <a:spLocks noGrp="1" noChangeArrowheads="1"/>
          </p:cNvSpPr>
          <p:nvPr>
            <p:ph type="dt" sz="half" idx="10"/>
          </p:nvPr>
        </p:nvSpPr>
        <p:spPr>
          <a:ln/>
        </p:spPr>
        <p:txBody>
          <a:bodyPr/>
          <a:lstStyle>
            <a:lvl1pPr>
              <a:defRPr/>
            </a:lvl1pPr>
          </a:lstStyle>
          <a:p>
            <a:pPr>
              <a:defRPr/>
            </a:pPr>
            <a:fld id="{AA206E5C-170E-4E09-9491-97A47D42FBD6}" type="datetime1">
              <a:rPr lang="zh-CN" altLang="en-US"/>
              <a:pPr>
                <a:defRPr/>
              </a:pPr>
              <a:t>2019/4/7</a:t>
            </a:fld>
            <a:endParaRPr lang="zh-CN" altLang="en-US" sz="1800">
              <a:solidFill>
                <a:schemeClr val="tx1"/>
              </a:solidFill>
            </a:endParaRPr>
          </a:p>
        </p:txBody>
      </p:sp>
      <p:sp>
        <p:nvSpPr>
          <p:cNvPr id="5" name="页脚占位符 3">
            <a:extLst>
              <a:ext uri="{FF2B5EF4-FFF2-40B4-BE49-F238E27FC236}">
                <a16:creationId xmlns:a16="http://schemas.microsoft.com/office/drawing/2014/main" id="{EA32A3DA-DB9D-4DEE-8352-CC68170391C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583A699B-8CD3-4893-A0A8-68CE22AB9596}"/>
              </a:ext>
            </a:extLst>
          </p:cNvPr>
          <p:cNvSpPr>
            <a:spLocks noGrp="1" noChangeArrowheads="1"/>
          </p:cNvSpPr>
          <p:nvPr>
            <p:ph type="sldNum" sz="quarter" idx="12"/>
          </p:nvPr>
        </p:nvSpPr>
        <p:spPr>
          <a:ln/>
        </p:spPr>
        <p:txBody>
          <a:bodyPr/>
          <a:lstStyle>
            <a:lvl1pPr>
              <a:defRPr/>
            </a:lvl1pPr>
          </a:lstStyle>
          <a:p>
            <a:pPr>
              <a:defRPr/>
            </a:pPr>
            <a:fld id="{AC2D91B6-0045-48CA-B8F9-01699CF14D5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19952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2">
            <a:extLst>
              <a:ext uri="{FF2B5EF4-FFF2-40B4-BE49-F238E27FC236}">
                <a16:creationId xmlns:a16="http://schemas.microsoft.com/office/drawing/2014/main" id="{9A8CF999-3CBF-4572-A2EC-2CCDFD6FCDB8}"/>
              </a:ext>
            </a:extLst>
          </p:cNvPr>
          <p:cNvSpPr>
            <a:spLocks noGrp="1" noChangeArrowheads="1"/>
          </p:cNvSpPr>
          <p:nvPr>
            <p:ph type="dt" sz="half" idx="10"/>
          </p:nvPr>
        </p:nvSpPr>
        <p:spPr>
          <a:ln/>
        </p:spPr>
        <p:txBody>
          <a:bodyPr/>
          <a:lstStyle>
            <a:lvl1pPr>
              <a:defRPr/>
            </a:lvl1pPr>
          </a:lstStyle>
          <a:p>
            <a:pPr>
              <a:defRPr/>
            </a:pPr>
            <a:fld id="{418B0439-1DB0-4791-B64B-A4DDD07C92D8}" type="datetime1">
              <a:rPr lang="zh-CN" altLang="en-US"/>
              <a:pPr>
                <a:defRPr/>
              </a:pPr>
              <a:t>2019/4/7</a:t>
            </a:fld>
            <a:endParaRPr lang="zh-CN" altLang="en-US" sz="1800">
              <a:solidFill>
                <a:schemeClr val="tx1"/>
              </a:solidFill>
            </a:endParaRPr>
          </a:p>
        </p:txBody>
      </p:sp>
      <p:sp>
        <p:nvSpPr>
          <p:cNvPr id="5" name="页脚占位符 3">
            <a:extLst>
              <a:ext uri="{FF2B5EF4-FFF2-40B4-BE49-F238E27FC236}">
                <a16:creationId xmlns:a16="http://schemas.microsoft.com/office/drawing/2014/main" id="{85960832-C955-400E-8B12-EA2ED53DA5C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49FD49BE-0850-4736-A801-4C353D61B4A3}"/>
              </a:ext>
            </a:extLst>
          </p:cNvPr>
          <p:cNvSpPr>
            <a:spLocks noGrp="1" noChangeArrowheads="1"/>
          </p:cNvSpPr>
          <p:nvPr>
            <p:ph type="sldNum" sz="quarter" idx="12"/>
          </p:nvPr>
        </p:nvSpPr>
        <p:spPr>
          <a:ln/>
        </p:spPr>
        <p:txBody>
          <a:bodyPr/>
          <a:lstStyle>
            <a:lvl1pPr>
              <a:defRPr/>
            </a:lvl1pPr>
          </a:lstStyle>
          <a:p>
            <a:pPr>
              <a:defRPr/>
            </a:pPr>
            <a:fld id="{AC1165A8-280B-416D-ACF8-248A3864985D}"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5098935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2">
            <a:extLst>
              <a:ext uri="{FF2B5EF4-FFF2-40B4-BE49-F238E27FC236}">
                <a16:creationId xmlns:a16="http://schemas.microsoft.com/office/drawing/2014/main" id="{70A83027-8487-4350-8EB1-B925B2434417}"/>
              </a:ext>
            </a:extLst>
          </p:cNvPr>
          <p:cNvSpPr>
            <a:spLocks noGrp="1" noChangeArrowheads="1"/>
          </p:cNvSpPr>
          <p:nvPr>
            <p:ph type="dt" sz="half" idx="10"/>
          </p:nvPr>
        </p:nvSpPr>
        <p:spPr>
          <a:ln/>
        </p:spPr>
        <p:txBody>
          <a:bodyPr/>
          <a:lstStyle>
            <a:lvl1pPr>
              <a:defRPr/>
            </a:lvl1pPr>
          </a:lstStyle>
          <a:p>
            <a:pPr>
              <a:defRPr/>
            </a:pPr>
            <a:fld id="{C718B503-634F-4E56-9B10-F7945E376514}" type="datetime1">
              <a:rPr lang="zh-CN" altLang="en-US"/>
              <a:pPr>
                <a:defRPr/>
              </a:pPr>
              <a:t>2019/4/7</a:t>
            </a:fld>
            <a:endParaRPr lang="zh-CN" altLang="en-US" sz="1800">
              <a:solidFill>
                <a:schemeClr val="tx1"/>
              </a:solidFill>
            </a:endParaRPr>
          </a:p>
        </p:txBody>
      </p:sp>
      <p:sp>
        <p:nvSpPr>
          <p:cNvPr id="6" name="页脚占位符 3">
            <a:extLst>
              <a:ext uri="{FF2B5EF4-FFF2-40B4-BE49-F238E27FC236}">
                <a16:creationId xmlns:a16="http://schemas.microsoft.com/office/drawing/2014/main" id="{DA112797-ED04-4520-902C-5270CD4647E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1D341109-6BD7-446E-9A27-9C008189A821}"/>
              </a:ext>
            </a:extLst>
          </p:cNvPr>
          <p:cNvSpPr>
            <a:spLocks noGrp="1" noChangeArrowheads="1"/>
          </p:cNvSpPr>
          <p:nvPr>
            <p:ph type="sldNum" sz="quarter" idx="12"/>
          </p:nvPr>
        </p:nvSpPr>
        <p:spPr>
          <a:ln/>
        </p:spPr>
        <p:txBody>
          <a:bodyPr/>
          <a:lstStyle>
            <a:lvl1pPr>
              <a:defRPr/>
            </a:lvl1pPr>
          </a:lstStyle>
          <a:p>
            <a:pPr>
              <a:defRPr/>
            </a:pPr>
            <a:fld id="{D8EA813D-2522-41D2-AD69-C22E4AB3AF2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57756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2">
            <a:extLst>
              <a:ext uri="{FF2B5EF4-FFF2-40B4-BE49-F238E27FC236}">
                <a16:creationId xmlns:a16="http://schemas.microsoft.com/office/drawing/2014/main" id="{B87F433A-02F9-4C2A-8F2C-2BEA98A319AF}"/>
              </a:ext>
            </a:extLst>
          </p:cNvPr>
          <p:cNvSpPr>
            <a:spLocks noGrp="1" noChangeArrowheads="1"/>
          </p:cNvSpPr>
          <p:nvPr>
            <p:ph type="dt" sz="half" idx="10"/>
          </p:nvPr>
        </p:nvSpPr>
        <p:spPr>
          <a:ln/>
        </p:spPr>
        <p:txBody>
          <a:bodyPr/>
          <a:lstStyle>
            <a:lvl1pPr>
              <a:defRPr/>
            </a:lvl1pPr>
          </a:lstStyle>
          <a:p>
            <a:pPr>
              <a:defRPr/>
            </a:pPr>
            <a:fld id="{AFF0D830-382D-4D77-82C6-C459CE898163}" type="datetime1">
              <a:rPr lang="zh-CN" altLang="en-US"/>
              <a:pPr>
                <a:defRPr/>
              </a:pPr>
              <a:t>2019/4/7</a:t>
            </a:fld>
            <a:endParaRPr lang="zh-CN" altLang="en-US" sz="1800">
              <a:solidFill>
                <a:schemeClr val="tx1"/>
              </a:solidFill>
            </a:endParaRPr>
          </a:p>
        </p:txBody>
      </p:sp>
      <p:sp>
        <p:nvSpPr>
          <p:cNvPr id="8" name="页脚占位符 3">
            <a:extLst>
              <a:ext uri="{FF2B5EF4-FFF2-40B4-BE49-F238E27FC236}">
                <a16:creationId xmlns:a16="http://schemas.microsoft.com/office/drawing/2014/main" id="{3D6C80DD-298B-48FD-AA37-B4483673A4C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4">
            <a:extLst>
              <a:ext uri="{FF2B5EF4-FFF2-40B4-BE49-F238E27FC236}">
                <a16:creationId xmlns:a16="http://schemas.microsoft.com/office/drawing/2014/main" id="{1BA0F984-616F-4647-8EF5-D9FB8D2ABC4B}"/>
              </a:ext>
            </a:extLst>
          </p:cNvPr>
          <p:cNvSpPr>
            <a:spLocks noGrp="1" noChangeArrowheads="1"/>
          </p:cNvSpPr>
          <p:nvPr>
            <p:ph type="sldNum" sz="quarter" idx="12"/>
          </p:nvPr>
        </p:nvSpPr>
        <p:spPr>
          <a:ln/>
        </p:spPr>
        <p:txBody>
          <a:bodyPr/>
          <a:lstStyle>
            <a:lvl1pPr>
              <a:defRPr/>
            </a:lvl1pPr>
          </a:lstStyle>
          <a:p>
            <a:pPr>
              <a:defRPr/>
            </a:pPr>
            <a:fld id="{54A92184-D217-4B79-81E2-B797F2943D8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280522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A1B45DE-4CA7-4276-AF1D-093429C5BB2D}"/>
              </a:ext>
            </a:extLst>
          </p:cNvPr>
          <p:cNvSpPr>
            <a:spLocks noGrp="1" noChangeArrowheads="1"/>
          </p:cNvSpPr>
          <p:nvPr>
            <p:ph type="dt" sz="half" idx="10"/>
          </p:nvPr>
        </p:nvSpPr>
        <p:spPr>
          <a:ln/>
        </p:spPr>
        <p:txBody>
          <a:bodyPr/>
          <a:lstStyle>
            <a:lvl1pPr>
              <a:defRPr/>
            </a:lvl1pPr>
          </a:lstStyle>
          <a:p>
            <a:pPr>
              <a:defRPr/>
            </a:pPr>
            <a:fld id="{BA08FDE8-8536-415C-9B26-A1AF6672AFEB}" type="datetime1">
              <a:rPr lang="zh-CN" altLang="en-US"/>
              <a:pPr>
                <a:defRPr/>
              </a:pPr>
              <a:t>2019/4/7</a:t>
            </a:fld>
            <a:endParaRPr lang="zh-CN" altLang="en-US" sz="1800">
              <a:solidFill>
                <a:schemeClr val="tx1"/>
              </a:solidFill>
            </a:endParaRPr>
          </a:p>
        </p:txBody>
      </p:sp>
      <p:sp>
        <p:nvSpPr>
          <p:cNvPr id="4" name="页脚占位符 3">
            <a:extLst>
              <a:ext uri="{FF2B5EF4-FFF2-40B4-BE49-F238E27FC236}">
                <a16:creationId xmlns:a16="http://schemas.microsoft.com/office/drawing/2014/main" id="{4C0C448F-9B3A-4640-846B-931DEA17860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4">
            <a:extLst>
              <a:ext uri="{FF2B5EF4-FFF2-40B4-BE49-F238E27FC236}">
                <a16:creationId xmlns:a16="http://schemas.microsoft.com/office/drawing/2014/main" id="{7FF74701-D193-4F9C-BC33-6E8279D0B189}"/>
              </a:ext>
            </a:extLst>
          </p:cNvPr>
          <p:cNvSpPr>
            <a:spLocks noGrp="1" noChangeArrowheads="1"/>
          </p:cNvSpPr>
          <p:nvPr>
            <p:ph type="sldNum" sz="quarter" idx="12"/>
          </p:nvPr>
        </p:nvSpPr>
        <p:spPr>
          <a:ln/>
        </p:spPr>
        <p:txBody>
          <a:bodyPr/>
          <a:lstStyle>
            <a:lvl1pPr>
              <a:defRPr/>
            </a:lvl1pPr>
          </a:lstStyle>
          <a:p>
            <a:pPr>
              <a:defRPr/>
            </a:pPr>
            <a:fld id="{3E74CB73-D3C0-4B39-89BA-7D77D70AE6E6}"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5782686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a:extLst>
              <a:ext uri="{FF2B5EF4-FFF2-40B4-BE49-F238E27FC236}">
                <a16:creationId xmlns:a16="http://schemas.microsoft.com/office/drawing/2014/main" id="{197D8271-6469-4D27-A8E7-4A5FFE90E50D}"/>
              </a:ext>
            </a:extLst>
          </p:cNvPr>
          <p:cNvSpPr>
            <a:spLocks noGrp="1" noChangeArrowheads="1"/>
          </p:cNvSpPr>
          <p:nvPr>
            <p:ph type="dt" sz="half" idx="10"/>
          </p:nvPr>
        </p:nvSpPr>
        <p:spPr>
          <a:ln/>
        </p:spPr>
        <p:txBody>
          <a:bodyPr/>
          <a:lstStyle>
            <a:lvl1pPr>
              <a:defRPr/>
            </a:lvl1pPr>
          </a:lstStyle>
          <a:p>
            <a:pPr>
              <a:defRPr/>
            </a:pPr>
            <a:fld id="{27087582-80F1-4C64-9EAB-EBC3325065C8}" type="datetime1">
              <a:rPr lang="zh-CN" altLang="en-US"/>
              <a:pPr>
                <a:defRPr/>
              </a:pPr>
              <a:t>2019/4/7</a:t>
            </a:fld>
            <a:endParaRPr lang="zh-CN" altLang="en-US" sz="1800">
              <a:solidFill>
                <a:schemeClr val="tx1"/>
              </a:solidFill>
            </a:endParaRPr>
          </a:p>
        </p:txBody>
      </p:sp>
      <p:sp>
        <p:nvSpPr>
          <p:cNvPr id="3" name="页脚占位符 3">
            <a:extLst>
              <a:ext uri="{FF2B5EF4-FFF2-40B4-BE49-F238E27FC236}">
                <a16:creationId xmlns:a16="http://schemas.microsoft.com/office/drawing/2014/main" id="{7A28C175-CEE5-4CF0-90AD-A10FCA1AA911}"/>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4">
            <a:extLst>
              <a:ext uri="{FF2B5EF4-FFF2-40B4-BE49-F238E27FC236}">
                <a16:creationId xmlns:a16="http://schemas.microsoft.com/office/drawing/2014/main" id="{96148291-3EB4-4328-AB04-6979C8C44FA4}"/>
              </a:ext>
            </a:extLst>
          </p:cNvPr>
          <p:cNvSpPr>
            <a:spLocks noGrp="1" noChangeArrowheads="1"/>
          </p:cNvSpPr>
          <p:nvPr>
            <p:ph type="sldNum" sz="quarter" idx="12"/>
          </p:nvPr>
        </p:nvSpPr>
        <p:spPr>
          <a:ln/>
        </p:spPr>
        <p:txBody>
          <a:bodyPr/>
          <a:lstStyle>
            <a:lvl1pPr>
              <a:defRPr/>
            </a:lvl1pPr>
          </a:lstStyle>
          <a:p>
            <a:pPr>
              <a:defRPr/>
            </a:pPr>
            <a:fld id="{54BE697F-1C74-4FDF-88BB-35AEB59C58D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2464209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a:extLst>
              <a:ext uri="{FF2B5EF4-FFF2-40B4-BE49-F238E27FC236}">
                <a16:creationId xmlns:a16="http://schemas.microsoft.com/office/drawing/2014/main" id="{566119F8-EB55-4A9A-855A-0BD47C60B99B}"/>
              </a:ext>
            </a:extLst>
          </p:cNvPr>
          <p:cNvSpPr>
            <a:spLocks noGrp="1" noChangeArrowheads="1"/>
          </p:cNvSpPr>
          <p:nvPr>
            <p:ph type="dt" sz="half" idx="10"/>
          </p:nvPr>
        </p:nvSpPr>
        <p:spPr>
          <a:ln/>
        </p:spPr>
        <p:txBody>
          <a:bodyPr/>
          <a:lstStyle>
            <a:lvl1pPr>
              <a:defRPr/>
            </a:lvl1pPr>
          </a:lstStyle>
          <a:p>
            <a:pPr>
              <a:defRPr/>
            </a:pPr>
            <a:fld id="{103D3996-E8F9-41E5-B538-BACE4748DA13}" type="datetime1">
              <a:rPr lang="zh-CN" altLang="en-US"/>
              <a:pPr>
                <a:defRPr/>
              </a:pPr>
              <a:t>2019/4/7</a:t>
            </a:fld>
            <a:endParaRPr lang="zh-CN" altLang="en-US" sz="1800">
              <a:solidFill>
                <a:schemeClr val="tx1"/>
              </a:solidFill>
            </a:endParaRPr>
          </a:p>
        </p:txBody>
      </p:sp>
      <p:sp>
        <p:nvSpPr>
          <p:cNvPr id="6" name="页脚占位符 3">
            <a:extLst>
              <a:ext uri="{FF2B5EF4-FFF2-40B4-BE49-F238E27FC236}">
                <a16:creationId xmlns:a16="http://schemas.microsoft.com/office/drawing/2014/main" id="{F3B1B711-DF34-4802-B1CB-FBA6900ED20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B9EF107D-84AB-40C0-9F8C-4BBC588E3CF1}"/>
              </a:ext>
            </a:extLst>
          </p:cNvPr>
          <p:cNvSpPr>
            <a:spLocks noGrp="1" noChangeArrowheads="1"/>
          </p:cNvSpPr>
          <p:nvPr>
            <p:ph type="sldNum" sz="quarter" idx="12"/>
          </p:nvPr>
        </p:nvSpPr>
        <p:spPr>
          <a:ln/>
        </p:spPr>
        <p:txBody>
          <a:bodyPr/>
          <a:lstStyle>
            <a:lvl1pPr>
              <a:defRPr/>
            </a:lvl1pPr>
          </a:lstStyle>
          <a:p>
            <a:pPr>
              <a:defRPr/>
            </a:pPr>
            <a:fld id="{CD8F2866-E66A-4836-821D-63A5EA4DD37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786614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B9C117-00CF-4A1F-84F8-004B8320D6F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5907BBC-47B6-4203-A79D-C0AA54EFF7D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F81C190-84A6-40B5-98EB-755ABF0F7B10}"/>
              </a:ext>
            </a:extLst>
          </p:cNvPr>
          <p:cNvSpPr>
            <a:spLocks noGrp="1"/>
          </p:cNvSpPr>
          <p:nvPr>
            <p:ph type="dt" sz="half" idx="10"/>
          </p:nvPr>
        </p:nvSpPr>
        <p:spPr/>
        <p:txBody>
          <a:bodyPr/>
          <a:lstStyle/>
          <a:p>
            <a:fld id="{FAA124AB-CF4B-457E-BF1F-5A1E87BE531D}" type="datetimeFigureOut">
              <a:rPr lang="zh-CN" altLang="en-US" smtClean="0"/>
              <a:t>2019/4/7</a:t>
            </a:fld>
            <a:endParaRPr lang="zh-CN" altLang="en-US"/>
          </a:p>
        </p:txBody>
      </p:sp>
      <p:sp>
        <p:nvSpPr>
          <p:cNvPr id="5" name="页脚占位符 4">
            <a:extLst>
              <a:ext uri="{FF2B5EF4-FFF2-40B4-BE49-F238E27FC236}">
                <a16:creationId xmlns:a16="http://schemas.microsoft.com/office/drawing/2014/main" id="{42EAFD49-970B-4F7F-99DA-1DFE03B094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FB82CE-064E-492C-BD9F-075D40543283}"/>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24093386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a:extLst>
              <a:ext uri="{FF2B5EF4-FFF2-40B4-BE49-F238E27FC236}">
                <a16:creationId xmlns:a16="http://schemas.microsoft.com/office/drawing/2014/main" id="{B46F0EC8-0C05-485B-836E-3B94C7D146ED}"/>
              </a:ext>
            </a:extLst>
          </p:cNvPr>
          <p:cNvSpPr>
            <a:spLocks noGrp="1" noChangeArrowheads="1"/>
          </p:cNvSpPr>
          <p:nvPr>
            <p:ph type="dt" sz="half" idx="10"/>
          </p:nvPr>
        </p:nvSpPr>
        <p:spPr>
          <a:ln/>
        </p:spPr>
        <p:txBody>
          <a:bodyPr/>
          <a:lstStyle>
            <a:lvl1pPr>
              <a:defRPr/>
            </a:lvl1pPr>
          </a:lstStyle>
          <a:p>
            <a:pPr>
              <a:defRPr/>
            </a:pPr>
            <a:fld id="{0F6B52F0-3115-45C5-89DC-A358D76E10FC}" type="datetime1">
              <a:rPr lang="zh-CN" altLang="en-US"/>
              <a:pPr>
                <a:defRPr/>
              </a:pPr>
              <a:t>2019/4/7</a:t>
            </a:fld>
            <a:endParaRPr lang="zh-CN" altLang="en-US" sz="1800">
              <a:solidFill>
                <a:schemeClr val="tx1"/>
              </a:solidFill>
            </a:endParaRPr>
          </a:p>
        </p:txBody>
      </p:sp>
      <p:sp>
        <p:nvSpPr>
          <p:cNvPr id="6" name="页脚占位符 3">
            <a:extLst>
              <a:ext uri="{FF2B5EF4-FFF2-40B4-BE49-F238E27FC236}">
                <a16:creationId xmlns:a16="http://schemas.microsoft.com/office/drawing/2014/main" id="{8B82036D-B62D-4F0D-A21A-CC7EC219CD9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A2434870-4B73-4A22-A800-D0C8827FD3AE}"/>
              </a:ext>
            </a:extLst>
          </p:cNvPr>
          <p:cNvSpPr>
            <a:spLocks noGrp="1" noChangeArrowheads="1"/>
          </p:cNvSpPr>
          <p:nvPr>
            <p:ph type="sldNum" sz="quarter" idx="12"/>
          </p:nvPr>
        </p:nvSpPr>
        <p:spPr>
          <a:ln/>
        </p:spPr>
        <p:txBody>
          <a:bodyPr/>
          <a:lstStyle>
            <a:lvl1pPr>
              <a:defRPr/>
            </a:lvl1pPr>
          </a:lstStyle>
          <a:p>
            <a:pPr>
              <a:defRPr/>
            </a:pPr>
            <a:fld id="{214E4A8F-372B-4869-BD5C-DF948A57168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2268008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a:extLst>
              <a:ext uri="{FF2B5EF4-FFF2-40B4-BE49-F238E27FC236}">
                <a16:creationId xmlns:a16="http://schemas.microsoft.com/office/drawing/2014/main" id="{5672624E-3281-40B2-BD4E-0B1114CAD179}"/>
              </a:ext>
            </a:extLst>
          </p:cNvPr>
          <p:cNvSpPr>
            <a:spLocks noGrp="1" noChangeArrowheads="1"/>
          </p:cNvSpPr>
          <p:nvPr>
            <p:ph type="dt" sz="half" idx="10"/>
          </p:nvPr>
        </p:nvSpPr>
        <p:spPr>
          <a:ln/>
        </p:spPr>
        <p:txBody>
          <a:bodyPr/>
          <a:lstStyle>
            <a:lvl1pPr>
              <a:defRPr/>
            </a:lvl1pPr>
          </a:lstStyle>
          <a:p>
            <a:pPr>
              <a:defRPr/>
            </a:pPr>
            <a:fld id="{4E1AC7B2-02E3-4919-ABFB-4EACC4C426C3}" type="datetime1">
              <a:rPr lang="zh-CN" altLang="en-US"/>
              <a:pPr>
                <a:defRPr/>
              </a:pPr>
              <a:t>2019/4/7</a:t>
            </a:fld>
            <a:endParaRPr lang="zh-CN" altLang="en-US" sz="1800">
              <a:solidFill>
                <a:schemeClr val="tx1"/>
              </a:solidFill>
            </a:endParaRPr>
          </a:p>
        </p:txBody>
      </p:sp>
      <p:sp>
        <p:nvSpPr>
          <p:cNvPr id="5" name="页脚占位符 3">
            <a:extLst>
              <a:ext uri="{FF2B5EF4-FFF2-40B4-BE49-F238E27FC236}">
                <a16:creationId xmlns:a16="http://schemas.microsoft.com/office/drawing/2014/main" id="{9098BFAA-6C26-4239-8A28-6E2D9D9DE9D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52C24756-CBAC-4037-82AC-7E02A2C67C43}"/>
              </a:ext>
            </a:extLst>
          </p:cNvPr>
          <p:cNvSpPr>
            <a:spLocks noGrp="1" noChangeArrowheads="1"/>
          </p:cNvSpPr>
          <p:nvPr>
            <p:ph type="sldNum" sz="quarter" idx="12"/>
          </p:nvPr>
        </p:nvSpPr>
        <p:spPr>
          <a:ln/>
        </p:spPr>
        <p:txBody>
          <a:bodyPr/>
          <a:lstStyle>
            <a:lvl1pPr>
              <a:defRPr/>
            </a:lvl1pPr>
          </a:lstStyle>
          <a:p>
            <a:pPr>
              <a:defRPr/>
            </a:pPr>
            <a:fld id="{6382F585-DF73-407C-9F0C-443B595BA304}"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5520724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a:extLst>
              <a:ext uri="{FF2B5EF4-FFF2-40B4-BE49-F238E27FC236}">
                <a16:creationId xmlns:a16="http://schemas.microsoft.com/office/drawing/2014/main" id="{4068BF95-EF5F-4B9E-BEAA-85676D80EE14}"/>
              </a:ext>
            </a:extLst>
          </p:cNvPr>
          <p:cNvSpPr>
            <a:spLocks noGrp="1" noChangeArrowheads="1"/>
          </p:cNvSpPr>
          <p:nvPr>
            <p:ph type="dt" sz="half" idx="10"/>
          </p:nvPr>
        </p:nvSpPr>
        <p:spPr>
          <a:ln/>
        </p:spPr>
        <p:txBody>
          <a:bodyPr/>
          <a:lstStyle>
            <a:lvl1pPr>
              <a:defRPr/>
            </a:lvl1pPr>
          </a:lstStyle>
          <a:p>
            <a:pPr>
              <a:defRPr/>
            </a:pPr>
            <a:fld id="{1F42C5DB-1000-4213-8AA2-423D203CEC3F}" type="datetime1">
              <a:rPr lang="zh-CN" altLang="en-US"/>
              <a:pPr>
                <a:defRPr/>
              </a:pPr>
              <a:t>2019/4/7</a:t>
            </a:fld>
            <a:endParaRPr lang="zh-CN" altLang="en-US" sz="1800">
              <a:solidFill>
                <a:schemeClr val="tx1"/>
              </a:solidFill>
            </a:endParaRPr>
          </a:p>
        </p:txBody>
      </p:sp>
      <p:sp>
        <p:nvSpPr>
          <p:cNvPr id="5" name="页脚占位符 3">
            <a:extLst>
              <a:ext uri="{FF2B5EF4-FFF2-40B4-BE49-F238E27FC236}">
                <a16:creationId xmlns:a16="http://schemas.microsoft.com/office/drawing/2014/main" id="{9AB579ED-E932-48BF-BE67-64549749B98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F770CEA4-6D99-469C-A2FE-2745E9550908}"/>
              </a:ext>
            </a:extLst>
          </p:cNvPr>
          <p:cNvSpPr>
            <a:spLocks noGrp="1" noChangeArrowheads="1"/>
          </p:cNvSpPr>
          <p:nvPr>
            <p:ph type="sldNum" sz="quarter" idx="12"/>
          </p:nvPr>
        </p:nvSpPr>
        <p:spPr>
          <a:ln/>
        </p:spPr>
        <p:txBody>
          <a:bodyPr/>
          <a:lstStyle>
            <a:lvl1pPr>
              <a:defRPr/>
            </a:lvl1pPr>
          </a:lstStyle>
          <a:p>
            <a:pPr>
              <a:defRPr/>
            </a:pPr>
            <a:fld id="{82330CCE-2421-4351-AC98-1DF72F514CA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867054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36E45F-B31C-4706-AAA8-44F3B59DCBD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8712436-4CCA-4122-9354-83EF0B27AB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ABC2660-A0AD-4903-AABF-1F36C8AB0900}"/>
              </a:ext>
            </a:extLst>
          </p:cNvPr>
          <p:cNvSpPr>
            <a:spLocks noGrp="1"/>
          </p:cNvSpPr>
          <p:nvPr>
            <p:ph type="dt" sz="half" idx="10"/>
          </p:nvPr>
        </p:nvSpPr>
        <p:spPr/>
        <p:txBody>
          <a:bodyPr/>
          <a:lstStyle/>
          <a:p>
            <a:fld id="{FAA124AB-CF4B-457E-BF1F-5A1E87BE531D}" type="datetimeFigureOut">
              <a:rPr lang="zh-CN" altLang="en-US" smtClean="0"/>
              <a:t>2019/4/7</a:t>
            </a:fld>
            <a:endParaRPr lang="zh-CN" altLang="en-US"/>
          </a:p>
        </p:txBody>
      </p:sp>
      <p:sp>
        <p:nvSpPr>
          <p:cNvPr id="5" name="页脚占位符 4">
            <a:extLst>
              <a:ext uri="{FF2B5EF4-FFF2-40B4-BE49-F238E27FC236}">
                <a16:creationId xmlns:a16="http://schemas.microsoft.com/office/drawing/2014/main" id="{862DF5B6-AC6D-41BE-9367-6552D81A71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36AF92-8A37-4269-BFF9-DFF05127D910}"/>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385579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637825-5CF2-410F-8313-10F96F39EBD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FBE7AA3-85B4-4967-B1C3-25B77194855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42EC5F2-7488-45CC-AC33-A16BCB67AB5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2839BA1-458A-4066-AA96-4C8A5403ABE6}"/>
              </a:ext>
            </a:extLst>
          </p:cNvPr>
          <p:cNvSpPr>
            <a:spLocks noGrp="1"/>
          </p:cNvSpPr>
          <p:nvPr>
            <p:ph type="dt" sz="half" idx="10"/>
          </p:nvPr>
        </p:nvSpPr>
        <p:spPr/>
        <p:txBody>
          <a:bodyPr/>
          <a:lstStyle/>
          <a:p>
            <a:fld id="{FAA124AB-CF4B-457E-BF1F-5A1E87BE531D}" type="datetimeFigureOut">
              <a:rPr lang="zh-CN" altLang="en-US" smtClean="0"/>
              <a:t>2019/4/7</a:t>
            </a:fld>
            <a:endParaRPr lang="zh-CN" altLang="en-US"/>
          </a:p>
        </p:txBody>
      </p:sp>
      <p:sp>
        <p:nvSpPr>
          <p:cNvPr id="6" name="页脚占位符 5">
            <a:extLst>
              <a:ext uri="{FF2B5EF4-FFF2-40B4-BE49-F238E27FC236}">
                <a16:creationId xmlns:a16="http://schemas.microsoft.com/office/drawing/2014/main" id="{C004581A-079C-45F9-B034-50C211BDCD0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AB85635-8535-4E35-B8E3-F55428DDD388}"/>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795925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2E5AD6-CA1B-4805-83B9-E81DBA855D3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EC9B914-6276-48F5-8F64-429C881C51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85FF923-6D8B-4599-8FFC-AF9DA221EBB0}"/>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9BC7D1A-9C45-4FF1-B604-B9F2837DE9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514FB8BE-C6F9-41EB-BCCC-526A3D22356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08F0856-F8DF-41AD-B569-12CCB57B6E16}"/>
              </a:ext>
            </a:extLst>
          </p:cNvPr>
          <p:cNvSpPr>
            <a:spLocks noGrp="1"/>
          </p:cNvSpPr>
          <p:nvPr>
            <p:ph type="dt" sz="half" idx="10"/>
          </p:nvPr>
        </p:nvSpPr>
        <p:spPr/>
        <p:txBody>
          <a:bodyPr/>
          <a:lstStyle/>
          <a:p>
            <a:fld id="{FAA124AB-CF4B-457E-BF1F-5A1E87BE531D}" type="datetimeFigureOut">
              <a:rPr lang="zh-CN" altLang="en-US" smtClean="0"/>
              <a:t>2019/4/7</a:t>
            </a:fld>
            <a:endParaRPr lang="zh-CN" altLang="en-US"/>
          </a:p>
        </p:txBody>
      </p:sp>
      <p:sp>
        <p:nvSpPr>
          <p:cNvPr id="8" name="页脚占位符 7">
            <a:extLst>
              <a:ext uri="{FF2B5EF4-FFF2-40B4-BE49-F238E27FC236}">
                <a16:creationId xmlns:a16="http://schemas.microsoft.com/office/drawing/2014/main" id="{F327408E-3A2C-4FB2-BB61-AC483A348F2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AB0945F-3B8D-441B-90F6-FC89AB970708}"/>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1818488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495CA5-4F8C-410C-B330-4A3F6F76D6E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0F7198E-2AF3-4E08-9420-285EE0E57240}"/>
              </a:ext>
            </a:extLst>
          </p:cNvPr>
          <p:cNvSpPr>
            <a:spLocks noGrp="1"/>
          </p:cNvSpPr>
          <p:nvPr>
            <p:ph type="dt" sz="half" idx="10"/>
          </p:nvPr>
        </p:nvSpPr>
        <p:spPr/>
        <p:txBody>
          <a:bodyPr/>
          <a:lstStyle/>
          <a:p>
            <a:fld id="{FAA124AB-CF4B-457E-BF1F-5A1E87BE531D}" type="datetimeFigureOut">
              <a:rPr lang="zh-CN" altLang="en-US" smtClean="0"/>
              <a:t>2019/4/7</a:t>
            </a:fld>
            <a:endParaRPr lang="zh-CN" altLang="en-US"/>
          </a:p>
        </p:txBody>
      </p:sp>
      <p:sp>
        <p:nvSpPr>
          <p:cNvPr id="4" name="页脚占位符 3">
            <a:extLst>
              <a:ext uri="{FF2B5EF4-FFF2-40B4-BE49-F238E27FC236}">
                <a16:creationId xmlns:a16="http://schemas.microsoft.com/office/drawing/2014/main" id="{B2AB1B80-6E83-41A5-8718-E02FEF4E164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BA3FF70-1EC3-4321-A315-4DE7A8206328}"/>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3703687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C52A6A3-5449-4B7D-9D9A-480EE35728FF}"/>
              </a:ext>
            </a:extLst>
          </p:cNvPr>
          <p:cNvSpPr>
            <a:spLocks noGrp="1"/>
          </p:cNvSpPr>
          <p:nvPr>
            <p:ph type="dt" sz="half" idx="10"/>
          </p:nvPr>
        </p:nvSpPr>
        <p:spPr/>
        <p:txBody>
          <a:bodyPr/>
          <a:lstStyle/>
          <a:p>
            <a:fld id="{FAA124AB-CF4B-457E-BF1F-5A1E87BE531D}" type="datetimeFigureOut">
              <a:rPr lang="zh-CN" altLang="en-US" smtClean="0"/>
              <a:t>2019/4/7</a:t>
            </a:fld>
            <a:endParaRPr lang="zh-CN" altLang="en-US"/>
          </a:p>
        </p:txBody>
      </p:sp>
      <p:sp>
        <p:nvSpPr>
          <p:cNvPr id="3" name="页脚占位符 2">
            <a:extLst>
              <a:ext uri="{FF2B5EF4-FFF2-40B4-BE49-F238E27FC236}">
                <a16:creationId xmlns:a16="http://schemas.microsoft.com/office/drawing/2014/main" id="{8420125C-BDBA-4D8A-90AD-945E0ED401D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1E1F765-9090-4FE3-AB3D-E47D898C1458}"/>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1577976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062AD9-47FB-4001-87AA-1A71A715853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633EC34-87CB-43CA-BD57-2C859ED5A3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1CB9866C-A62B-46FF-B3C1-B346A67FC6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8090FB3-A69A-4C6D-B713-597991C56716}"/>
              </a:ext>
            </a:extLst>
          </p:cNvPr>
          <p:cNvSpPr>
            <a:spLocks noGrp="1"/>
          </p:cNvSpPr>
          <p:nvPr>
            <p:ph type="dt" sz="half" idx="10"/>
          </p:nvPr>
        </p:nvSpPr>
        <p:spPr/>
        <p:txBody>
          <a:bodyPr/>
          <a:lstStyle/>
          <a:p>
            <a:fld id="{FAA124AB-CF4B-457E-BF1F-5A1E87BE531D}" type="datetimeFigureOut">
              <a:rPr lang="zh-CN" altLang="en-US" smtClean="0"/>
              <a:t>2019/4/7</a:t>
            </a:fld>
            <a:endParaRPr lang="zh-CN" altLang="en-US"/>
          </a:p>
        </p:txBody>
      </p:sp>
      <p:sp>
        <p:nvSpPr>
          <p:cNvPr id="6" name="页脚占位符 5">
            <a:extLst>
              <a:ext uri="{FF2B5EF4-FFF2-40B4-BE49-F238E27FC236}">
                <a16:creationId xmlns:a16="http://schemas.microsoft.com/office/drawing/2014/main" id="{1B08E581-27E4-4B6C-AC49-C89535348C9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9E8EFEB-A351-4813-86CB-9577D09837D0}"/>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3325533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DDECDD-E0C9-4D88-8EA3-E42BD2EC0D0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2E97DD5-82FC-45DA-BD2B-8A61C643FF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7CC296F-FD6B-4D54-847B-F02121687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DB062A0-5198-4169-8679-66634D623A5F}"/>
              </a:ext>
            </a:extLst>
          </p:cNvPr>
          <p:cNvSpPr>
            <a:spLocks noGrp="1"/>
          </p:cNvSpPr>
          <p:nvPr>
            <p:ph type="dt" sz="half" idx="10"/>
          </p:nvPr>
        </p:nvSpPr>
        <p:spPr/>
        <p:txBody>
          <a:bodyPr/>
          <a:lstStyle/>
          <a:p>
            <a:fld id="{FAA124AB-CF4B-457E-BF1F-5A1E87BE531D}" type="datetimeFigureOut">
              <a:rPr lang="zh-CN" altLang="en-US" smtClean="0"/>
              <a:t>2019/4/7</a:t>
            </a:fld>
            <a:endParaRPr lang="zh-CN" altLang="en-US"/>
          </a:p>
        </p:txBody>
      </p:sp>
      <p:sp>
        <p:nvSpPr>
          <p:cNvPr id="6" name="页脚占位符 5">
            <a:extLst>
              <a:ext uri="{FF2B5EF4-FFF2-40B4-BE49-F238E27FC236}">
                <a16:creationId xmlns:a16="http://schemas.microsoft.com/office/drawing/2014/main" id="{1998B9BA-0ED6-461E-A6F4-B9A099AD34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04E2230-028A-4BCA-940E-83B116529032}"/>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37522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4738D85-F314-44AC-9CDB-2382D80EDC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DD77362-4FF4-4FA7-84A6-95D31256C8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D3729E7-7A7A-4282-9895-AC07D6DF55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A124AB-CF4B-457E-BF1F-5A1E87BE531D}" type="datetimeFigureOut">
              <a:rPr lang="zh-CN" altLang="en-US" smtClean="0"/>
              <a:t>2019/4/7</a:t>
            </a:fld>
            <a:endParaRPr lang="zh-CN" altLang="en-US"/>
          </a:p>
        </p:txBody>
      </p:sp>
      <p:sp>
        <p:nvSpPr>
          <p:cNvPr id="5" name="页脚占位符 4">
            <a:extLst>
              <a:ext uri="{FF2B5EF4-FFF2-40B4-BE49-F238E27FC236}">
                <a16:creationId xmlns:a16="http://schemas.microsoft.com/office/drawing/2014/main" id="{F7E973B8-13B5-4FEE-84D9-4CE06E108C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37950B6-48BD-4D6A-8BBE-FD0CC8C119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3747025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标题占位符 1">
            <a:extLst>
              <a:ext uri="{FF2B5EF4-FFF2-40B4-BE49-F238E27FC236}">
                <a16:creationId xmlns:a16="http://schemas.microsoft.com/office/drawing/2014/main" id="{E8498D7C-99DF-438C-ABBD-2C55529417DA}"/>
              </a:ext>
            </a:extLst>
          </p:cNvPr>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sym typeface="Calibri Light" panose="020F0302020204030204" pitchFamily="34" charset="0"/>
              </a:rPr>
              <a:t>单击此处编辑母版标题样式</a:t>
            </a:r>
          </a:p>
        </p:txBody>
      </p:sp>
      <p:sp>
        <p:nvSpPr>
          <p:cNvPr id="12291" name="文本占位符 2">
            <a:extLst>
              <a:ext uri="{FF2B5EF4-FFF2-40B4-BE49-F238E27FC236}">
                <a16:creationId xmlns:a16="http://schemas.microsoft.com/office/drawing/2014/main" id="{0593FC80-6136-44A0-B5D8-D8B5FFDDA37F}"/>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2292" name="日期占位符 2">
            <a:extLst>
              <a:ext uri="{FF2B5EF4-FFF2-40B4-BE49-F238E27FC236}">
                <a16:creationId xmlns:a16="http://schemas.microsoft.com/office/drawing/2014/main" id="{FEEB5111-9E0A-45CE-851E-7C4714CA2771}"/>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0335AF22-9BE7-4A3E-8A78-6D36AE9D1519}" type="datetime1">
              <a:rPr lang="zh-CN" altLang="en-US"/>
              <a:pPr>
                <a:defRPr/>
              </a:pPr>
              <a:t>2019/4/7</a:t>
            </a:fld>
            <a:endParaRPr lang="zh-CN" altLang="en-US" sz="1800">
              <a:solidFill>
                <a:schemeClr val="tx1"/>
              </a:solidFill>
            </a:endParaRPr>
          </a:p>
        </p:txBody>
      </p:sp>
      <p:sp>
        <p:nvSpPr>
          <p:cNvPr id="12293" name="页脚占位符 3">
            <a:extLst>
              <a:ext uri="{FF2B5EF4-FFF2-40B4-BE49-F238E27FC236}">
                <a16:creationId xmlns:a16="http://schemas.microsoft.com/office/drawing/2014/main" id="{CA06B5A5-B571-4817-A4A8-B5F9A04EB8BF}"/>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2294" name="灯片编号占位符 4">
            <a:extLst>
              <a:ext uri="{FF2B5EF4-FFF2-40B4-BE49-F238E27FC236}">
                <a16:creationId xmlns:a16="http://schemas.microsoft.com/office/drawing/2014/main" id="{51348460-12DC-4158-9B67-966FAD1F7691}"/>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E1735C87-C7F0-4449-845B-C8CBE2A0443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0863932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1.png"/><Relationship Id="rId2" Type="http://schemas.openxmlformats.org/officeDocument/2006/relationships/tags" Target="../tags/tag2.xml"/><Relationship Id="rId16" Type="http://schemas.openxmlformats.org/officeDocument/2006/relationships/notesSlide" Target="../notesSlides/notesSlide1.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18.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0.xml.rels><?xml version="1.0" encoding="UTF-8" standalone="yes"?>
<Relationships xmlns="http://schemas.openxmlformats.org/package/2006/relationships"><Relationship Id="rId8" Type="http://schemas.openxmlformats.org/officeDocument/2006/relationships/tags" Target="../tags/tag91.xml"/><Relationship Id="rId13" Type="http://schemas.openxmlformats.org/officeDocument/2006/relationships/tags" Target="../tags/tag96.xml"/><Relationship Id="rId3" Type="http://schemas.openxmlformats.org/officeDocument/2006/relationships/tags" Target="../tags/tag86.xml"/><Relationship Id="rId7" Type="http://schemas.openxmlformats.org/officeDocument/2006/relationships/tags" Target="../tags/tag90.xml"/><Relationship Id="rId12" Type="http://schemas.openxmlformats.org/officeDocument/2006/relationships/tags" Target="../tags/tag95.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11" Type="http://schemas.openxmlformats.org/officeDocument/2006/relationships/tags" Target="../tags/tag94.xml"/><Relationship Id="rId5" Type="http://schemas.openxmlformats.org/officeDocument/2006/relationships/tags" Target="../tags/tag88.xml"/><Relationship Id="rId15" Type="http://schemas.openxmlformats.org/officeDocument/2006/relationships/slideLayout" Target="../slideLayouts/slideLayout18.xml"/><Relationship Id="rId10" Type="http://schemas.openxmlformats.org/officeDocument/2006/relationships/tags" Target="../tags/tag93.xml"/><Relationship Id="rId4" Type="http://schemas.openxmlformats.org/officeDocument/2006/relationships/tags" Target="../tags/tag87.xml"/><Relationship Id="rId9" Type="http://schemas.openxmlformats.org/officeDocument/2006/relationships/tags" Target="../tags/tag92.xml"/><Relationship Id="rId14" Type="http://schemas.openxmlformats.org/officeDocument/2006/relationships/tags" Target="../tags/tag97.xml"/></Relationships>
</file>

<file path=ppt/slides/_rels/slide11.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slideLayout" Target="../slideLayouts/slideLayout18.xml"/><Relationship Id="rId5" Type="http://schemas.openxmlformats.org/officeDocument/2006/relationships/tags" Target="../tags/tag102.xml"/><Relationship Id="rId4" Type="http://schemas.openxmlformats.org/officeDocument/2006/relationships/tags" Target="../tags/tag101.xml"/></Relationships>
</file>

<file path=ppt/slides/_rels/slide12.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5" Type="http://schemas.openxmlformats.org/officeDocument/2006/relationships/slideLayout" Target="../slideLayouts/slideLayout18.xml"/><Relationship Id="rId4" Type="http://schemas.openxmlformats.org/officeDocument/2006/relationships/tags" Target="../tags/tag106.xml"/></Relationships>
</file>

<file path=ppt/slides/_rels/slide13.xml.rels><?xml version="1.0" encoding="UTF-8" standalone="yes"?>
<Relationships xmlns="http://schemas.openxmlformats.org/package/2006/relationships"><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 Id="rId5" Type="http://schemas.openxmlformats.org/officeDocument/2006/relationships/slideLayout" Target="../slideLayouts/slideLayout18.xml"/><Relationship Id="rId4" Type="http://schemas.openxmlformats.org/officeDocument/2006/relationships/tags" Target="../tags/tag110.xml"/></Relationships>
</file>

<file path=ppt/slides/_rels/slide14.xml.rels><?xml version="1.0" encoding="UTF-8" standalone="yes"?>
<Relationships xmlns="http://schemas.openxmlformats.org/package/2006/relationships"><Relationship Id="rId3" Type="http://schemas.openxmlformats.org/officeDocument/2006/relationships/tags" Target="../tags/tag113.xml"/><Relationship Id="rId7" Type="http://schemas.openxmlformats.org/officeDocument/2006/relationships/image" Target="../media/image3.png"/><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slideLayout" Target="../slideLayouts/slideLayout18.xml"/><Relationship Id="rId5" Type="http://schemas.openxmlformats.org/officeDocument/2006/relationships/tags" Target="../tags/tag115.xml"/><Relationship Id="rId4" Type="http://schemas.openxmlformats.org/officeDocument/2006/relationships/tags" Target="../tags/tag114.xml"/></Relationships>
</file>

<file path=ppt/slides/_rels/slide15.xml.rels><?xml version="1.0" encoding="UTF-8" standalone="yes"?>
<Relationships xmlns="http://schemas.openxmlformats.org/package/2006/relationships"><Relationship Id="rId8" Type="http://schemas.openxmlformats.org/officeDocument/2006/relationships/tags" Target="../tags/tag123.xml"/><Relationship Id="rId13" Type="http://schemas.openxmlformats.org/officeDocument/2006/relationships/slideLayout" Target="../slideLayouts/slideLayout18.xml"/><Relationship Id="rId3" Type="http://schemas.openxmlformats.org/officeDocument/2006/relationships/tags" Target="../tags/tag118.xml"/><Relationship Id="rId7" Type="http://schemas.openxmlformats.org/officeDocument/2006/relationships/tags" Target="../tags/tag122.xml"/><Relationship Id="rId12" Type="http://schemas.openxmlformats.org/officeDocument/2006/relationships/tags" Target="../tags/tag127.xml"/><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tags" Target="../tags/tag121.xml"/><Relationship Id="rId11" Type="http://schemas.openxmlformats.org/officeDocument/2006/relationships/tags" Target="../tags/tag126.xml"/><Relationship Id="rId5" Type="http://schemas.openxmlformats.org/officeDocument/2006/relationships/tags" Target="../tags/tag120.xml"/><Relationship Id="rId10" Type="http://schemas.openxmlformats.org/officeDocument/2006/relationships/tags" Target="../tags/tag125.xml"/><Relationship Id="rId4" Type="http://schemas.openxmlformats.org/officeDocument/2006/relationships/tags" Target="../tags/tag119.xml"/><Relationship Id="rId9" Type="http://schemas.openxmlformats.org/officeDocument/2006/relationships/tags" Target="../tags/tag124.xml"/><Relationship Id="rId1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tags" Target="../tags/tag130.xml"/><Relationship Id="rId7" Type="http://schemas.openxmlformats.org/officeDocument/2006/relationships/image" Target="../media/image1.png"/><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slideLayout" Target="../slideLayouts/slideLayout18.xml"/><Relationship Id="rId5" Type="http://schemas.openxmlformats.org/officeDocument/2006/relationships/tags" Target="../tags/tag132.xml"/><Relationship Id="rId4" Type="http://schemas.openxmlformats.org/officeDocument/2006/relationships/tags" Target="../tags/tag131.xml"/></Relationships>
</file>

<file path=ppt/slides/_rels/slide17.xml.rels><?xml version="1.0" encoding="UTF-8" standalone="yes"?>
<Relationships xmlns="http://schemas.openxmlformats.org/package/2006/relationships"><Relationship Id="rId3" Type="http://schemas.openxmlformats.org/officeDocument/2006/relationships/tags" Target="../tags/tag135.xml"/><Relationship Id="rId7" Type="http://schemas.openxmlformats.org/officeDocument/2006/relationships/image" Target="../media/image1.png"/><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slideLayout" Target="../slideLayouts/slideLayout18.xml"/><Relationship Id="rId5" Type="http://schemas.openxmlformats.org/officeDocument/2006/relationships/tags" Target="../tags/tag137.xml"/><Relationship Id="rId4" Type="http://schemas.openxmlformats.org/officeDocument/2006/relationships/tags" Target="../tags/tag136.xml"/></Relationships>
</file>

<file path=ppt/slides/_rels/slide18.xml.rels><?xml version="1.0" encoding="UTF-8" standalone="yes"?>
<Relationships xmlns="http://schemas.openxmlformats.org/package/2006/relationships"><Relationship Id="rId3" Type="http://schemas.openxmlformats.org/officeDocument/2006/relationships/tags" Target="../tags/tag140.xml"/><Relationship Id="rId7" Type="http://schemas.openxmlformats.org/officeDocument/2006/relationships/image" Target="../media/image1.png"/><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slideLayout" Target="../slideLayouts/slideLayout18.xml"/><Relationship Id="rId5" Type="http://schemas.openxmlformats.org/officeDocument/2006/relationships/tags" Target="../tags/tag142.xml"/><Relationship Id="rId4" Type="http://schemas.openxmlformats.org/officeDocument/2006/relationships/tags" Target="../tags/tag141.xml"/></Relationships>
</file>

<file path=ppt/slides/_rels/slide19.xml.rels><?xml version="1.0" encoding="UTF-8" standalone="yes"?>
<Relationships xmlns="http://schemas.openxmlformats.org/package/2006/relationships"><Relationship Id="rId8" Type="http://schemas.openxmlformats.org/officeDocument/2006/relationships/hyperlink" Target="https://wenku.baidu.com/view/154d7f1beefdc8d376ee3293.html" TargetMode="External"/><Relationship Id="rId3" Type="http://schemas.openxmlformats.org/officeDocument/2006/relationships/tags" Target="../tags/tag145.xml"/><Relationship Id="rId7" Type="http://schemas.openxmlformats.org/officeDocument/2006/relationships/image" Target="../media/image1.png"/><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slideLayout" Target="../slideLayouts/slideLayout18.xml"/><Relationship Id="rId5" Type="http://schemas.openxmlformats.org/officeDocument/2006/relationships/tags" Target="../tags/tag147.xml"/><Relationship Id="rId4" Type="http://schemas.openxmlformats.org/officeDocument/2006/relationships/tags" Target="../tags/tag146.xml"/></Relationships>
</file>

<file path=ppt/slides/_rels/slide2.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tags" Target="../tags/tag26.xml"/><Relationship Id="rId17" Type="http://schemas.openxmlformats.org/officeDocument/2006/relationships/image" Target="../media/image1.png"/><Relationship Id="rId2" Type="http://schemas.openxmlformats.org/officeDocument/2006/relationships/tags" Target="../tags/tag16.xml"/><Relationship Id="rId16" Type="http://schemas.openxmlformats.org/officeDocument/2006/relationships/notesSlide" Target="../notesSlides/notesSlide2.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5" Type="http://schemas.openxmlformats.org/officeDocument/2006/relationships/slideLayout" Target="../slideLayouts/slideLayout18.xml"/><Relationship Id="rId10" Type="http://schemas.openxmlformats.org/officeDocument/2006/relationships/tags" Target="../tags/tag24.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tags" Target="../tags/tag28.xml"/></Relationships>
</file>

<file path=ppt/slides/_rels/slide2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50.xml"/><Relationship Id="rId7" Type="http://schemas.openxmlformats.org/officeDocument/2006/relationships/notesSlide" Target="../notesSlides/notesSlide4.xml"/><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slideLayout" Target="../slideLayouts/slideLayout18.xml"/><Relationship Id="rId5" Type="http://schemas.openxmlformats.org/officeDocument/2006/relationships/tags" Target="../tags/tag152.xml"/><Relationship Id="rId4" Type="http://schemas.openxmlformats.org/officeDocument/2006/relationships/tags" Target="../tags/tag151.xml"/></Relationships>
</file>

<file path=ppt/slides/_rels/slide3.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slideLayout" Target="../slideLayouts/slideLayout18.xml"/><Relationship Id="rId3" Type="http://schemas.openxmlformats.org/officeDocument/2006/relationships/tags" Target="../tags/tag31.xml"/><Relationship Id="rId7" Type="http://schemas.openxmlformats.org/officeDocument/2006/relationships/tags" Target="../tags/tag35.xml"/><Relationship Id="rId12" Type="http://schemas.openxmlformats.org/officeDocument/2006/relationships/tags" Target="../tags/tag40.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5" Type="http://schemas.openxmlformats.org/officeDocument/2006/relationships/tags" Target="../tags/tag33.xml"/><Relationship Id="rId10" Type="http://schemas.openxmlformats.org/officeDocument/2006/relationships/tags" Target="../tags/tag38.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notesSlide" Target="../notesSlides/notesSlide3.xml"/><Relationship Id="rId5" Type="http://schemas.openxmlformats.org/officeDocument/2006/relationships/slideLayout" Target="../slideLayouts/slideLayout18.xml"/><Relationship Id="rId4" Type="http://schemas.openxmlformats.org/officeDocument/2006/relationships/tags" Target="../tags/tag44.xml"/></Relationships>
</file>

<file path=ppt/slides/_rels/slide5.xml.rels><?xml version="1.0" encoding="UTF-8" standalone="yes"?>
<Relationships xmlns="http://schemas.openxmlformats.org/package/2006/relationships"><Relationship Id="rId3" Type="http://schemas.openxmlformats.org/officeDocument/2006/relationships/tags" Target="../tags/tag47.xml"/><Relationship Id="rId7" Type="http://schemas.openxmlformats.org/officeDocument/2006/relationships/slideLayout" Target="../slideLayouts/slideLayout18.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s>
</file>

<file path=ppt/slides/_rels/slide6.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slideLayout" Target="../slideLayouts/slideLayout18.xml"/><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tags" Target="../tags/tag62.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tags" Target="../tags/tag61.xml"/><Relationship Id="rId5" Type="http://schemas.openxmlformats.org/officeDocument/2006/relationships/tags" Target="../tags/tag55.xml"/><Relationship Id="rId10" Type="http://schemas.openxmlformats.org/officeDocument/2006/relationships/tags" Target="../tags/tag60.xml"/><Relationship Id="rId4" Type="http://schemas.openxmlformats.org/officeDocument/2006/relationships/tags" Target="../tags/tag54.xml"/><Relationship Id="rId9" Type="http://schemas.openxmlformats.org/officeDocument/2006/relationships/tags" Target="../tags/tag59.xml"/><Relationship Id="rId1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slideLayout" Target="../slideLayouts/slideLayout18.xml"/><Relationship Id="rId5" Type="http://schemas.openxmlformats.org/officeDocument/2006/relationships/tags" Target="../tags/tag67.xml"/><Relationship Id="rId4" Type="http://schemas.openxmlformats.org/officeDocument/2006/relationships/tags" Target="../tags/tag66.xml"/></Relationships>
</file>

<file path=ppt/slides/_rels/slide8.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image" Target="../media/image2.png"/><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slideLayout" Target="../slideLayouts/slideLayout18.xml"/><Relationship Id="rId5" Type="http://schemas.openxmlformats.org/officeDocument/2006/relationships/tags" Target="../tags/tag72.xml"/><Relationship Id="rId4" Type="http://schemas.openxmlformats.org/officeDocument/2006/relationships/tags" Target="../tags/tag71.xml"/></Relationships>
</file>

<file path=ppt/slides/_rels/slide9.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image" Target="../media/image1.png"/><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slideLayout" Target="../slideLayouts/slideLayout18.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tags" Target="../tags/tag77.xml"/><Relationship Id="rId10" Type="http://schemas.openxmlformats.org/officeDocument/2006/relationships/tags" Target="../tags/tag82.xml"/><Relationship Id="rId4" Type="http://schemas.openxmlformats.org/officeDocument/2006/relationships/tags" Target="../tags/tag76.xml"/><Relationship Id="rId9" Type="http://schemas.openxmlformats.org/officeDocument/2006/relationships/tags" Target="../tags/tag81.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26626" name="PA_椭圆 16">
            <a:extLst>
              <a:ext uri="{FF2B5EF4-FFF2-40B4-BE49-F238E27FC236}">
                <a16:creationId xmlns:a16="http://schemas.microsoft.com/office/drawing/2014/main" id="{FA82A99E-1B82-4518-9EB8-02B7D2C2B71B}"/>
              </a:ext>
            </a:extLst>
          </p:cNvPr>
          <p:cNvSpPr>
            <a:spLocks noChangeArrowheads="1"/>
          </p:cNvSpPr>
          <p:nvPr>
            <p:custDataLst>
              <p:tags r:id="rId1"/>
            </p:custDataLst>
          </p:nvPr>
        </p:nvSpPr>
        <p:spPr bwMode="auto">
          <a:xfrm>
            <a:off x="393700" y="5046663"/>
            <a:ext cx="1155700" cy="1157287"/>
          </a:xfrm>
          <a:prstGeom prst="ellipse">
            <a:avLst/>
          </a:prstGeom>
          <a:solidFill>
            <a:srgbClr val="F378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nvGrpSpPr>
          <p:cNvPr id="26627" name="PA_组合 18">
            <a:extLst>
              <a:ext uri="{FF2B5EF4-FFF2-40B4-BE49-F238E27FC236}">
                <a16:creationId xmlns:a16="http://schemas.microsoft.com/office/drawing/2014/main" id="{8DC53825-1A77-4D85-B755-2623C633DB6F}"/>
              </a:ext>
            </a:extLst>
          </p:cNvPr>
          <p:cNvGrpSpPr>
            <a:grpSpLocks/>
          </p:cNvGrpSpPr>
          <p:nvPr>
            <p:custDataLst>
              <p:tags r:id="rId2"/>
            </p:custDataLst>
          </p:nvPr>
        </p:nvGrpSpPr>
        <p:grpSpPr bwMode="auto">
          <a:xfrm>
            <a:off x="7207250" y="279400"/>
            <a:ext cx="4295775" cy="6216650"/>
            <a:chOff x="0" y="0"/>
            <a:chExt cx="4294972" cy="6217235"/>
          </a:xfrm>
        </p:grpSpPr>
        <p:sp>
          <p:nvSpPr>
            <p:cNvPr id="26644" name="椭圆 19">
              <a:extLst>
                <a:ext uri="{FF2B5EF4-FFF2-40B4-BE49-F238E27FC236}">
                  <a16:creationId xmlns:a16="http://schemas.microsoft.com/office/drawing/2014/main" id="{EB355374-567B-4113-93B3-192DDED33D26}"/>
                </a:ext>
              </a:extLst>
            </p:cNvPr>
            <p:cNvSpPr>
              <a:spLocks noChangeArrowheads="1"/>
            </p:cNvSpPr>
            <p:nvPr/>
          </p:nvSpPr>
          <p:spPr bwMode="auto">
            <a:xfrm>
              <a:off x="2070995" y="5418986"/>
              <a:ext cx="754822" cy="754822"/>
            </a:xfrm>
            <a:prstGeom prst="ellipse">
              <a:avLst/>
            </a:prstGeom>
            <a:solidFill>
              <a:srgbClr val="A698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5" name="椭圆 20">
              <a:extLst>
                <a:ext uri="{FF2B5EF4-FFF2-40B4-BE49-F238E27FC236}">
                  <a16:creationId xmlns:a16="http://schemas.microsoft.com/office/drawing/2014/main" id="{C195BACE-238E-4F54-A9B0-190416320C2F}"/>
                </a:ext>
              </a:extLst>
            </p:cNvPr>
            <p:cNvSpPr>
              <a:spLocks noChangeArrowheads="1"/>
            </p:cNvSpPr>
            <p:nvPr/>
          </p:nvSpPr>
          <p:spPr bwMode="auto">
            <a:xfrm>
              <a:off x="2933360" y="5204746"/>
              <a:ext cx="610756" cy="610756"/>
            </a:xfrm>
            <a:prstGeom prst="ellipse">
              <a:avLst/>
            </a:prstGeom>
            <a:solidFill>
              <a:srgbClr val="A091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6" name="椭圆 21">
              <a:extLst>
                <a:ext uri="{FF2B5EF4-FFF2-40B4-BE49-F238E27FC236}">
                  <a16:creationId xmlns:a16="http://schemas.microsoft.com/office/drawing/2014/main" id="{2A915A8B-6B34-4AE2-BAB9-20F2AD1AB44A}"/>
                </a:ext>
              </a:extLst>
            </p:cNvPr>
            <p:cNvSpPr>
              <a:spLocks noChangeArrowheads="1"/>
            </p:cNvSpPr>
            <p:nvPr/>
          </p:nvSpPr>
          <p:spPr bwMode="auto">
            <a:xfrm>
              <a:off x="0" y="3400980"/>
              <a:ext cx="656481" cy="656481"/>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7" name="椭圆 22">
              <a:extLst>
                <a:ext uri="{FF2B5EF4-FFF2-40B4-BE49-F238E27FC236}">
                  <a16:creationId xmlns:a16="http://schemas.microsoft.com/office/drawing/2014/main" id="{8A9A22C2-9A91-41BA-86E5-2887041481CF}"/>
                </a:ext>
              </a:extLst>
            </p:cNvPr>
            <p:cNvSpPr>
              <a:spLocks noChangeArrowheads="1"/>
            </p:cNvSpPr>
            <p:nvPr/>
          </p:nvSpPr>
          <p:spPr bwMode="auto">
            <a:xfrm>
              <a:off x="843741" y="3198859"/>
              <a:ext cx="626262" cy="626262"/>
            </a:xfrm>
            <a:prstGeom prst="ellipse">
              <a:avLst/>
            </a:prstGeom>
            <a:solidFill>
              <a:srgbClr val="F456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8" name="椭圆 23">
              <a:extLst>
                <a:ext uri="{FF2B5EF4-FFF2-40B4-BE49-F238E27FC236}">
                  <a16:creationId xmlns:a16="http://schemas.microsoft.com/office/drawing/2014/main" id="{48682882-8821-44A4-B1DE-7B4066F5A046}"/>
                </a:ext>
              </a:extLst>
            </p:cNvPr>
            <p:cNvSpPr>
              <a:spLocks noChangeArrowheads="1"/>
            </p:cNvSpPr>
            <p:nvPr/>
          </p:nvSpPr>
          <p:spPr bwMode="auto">
            <a:xfrm>
              <a:off x="1980910" y="2875311"/>
              <a:ext cx="728845" cy="728845"/>
            </a:xfrm>
            <a:prstGeom prst="ellipse">
              <a:avLst/>
            </a:prstGeom>
            <a:solidFill>
              <a:srgbClr val="F45A6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9" name="椭圆 24">
              <a:extLst>
                <a:ext uri="{FF2B5EF4-FFF2-40B4-BE49-F238E27FC236}">
                  <a16:creationId xmlns:a16="http://schemas.microsoft.com/office/drawing/2014/main" id="{B7E83346-1322-45FA-8286-E114E63461FF}"/>
                </a:ext>
              </a:extLst>
            </p:cNvPr>
            <p:cNvSpPr>
              <a:spLocks noChangeArrowheads="1"/>
            </p:cNvSpPr>
            <p:nvPr/>
          </p:nvSpPr>
          <p:spPr bwMode="auto">
            <a:xfrm>
              <a:off x="2415878" y="2553638"/>
              <a:ext cx="684667" cy="684668"/>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0" name="椭圆 25">
              <a:extLst>
                <a:ext uri="{FF2B5EF4-FFF2-40B4-BE49-F238E27FC236}">
                  <a16:creationId xmlns:a16="http://schemas.microsoft.com/office/drawing/2014/main" id="{789F562E-B872-4F68-B86C-2224E3EA8CAD}"/>
                </a:ext>
              </a:extLst>
            </p:cNvPr>
            <p:cNvSpPr>
              <a:spLocks noChangeArrowheads="1"/>
            </p:cNvSpPr>
            <p:nvPr/>
          </p:nvSpPr>
          <p:spPr bwMode="auto">
            <a:xfrm>
              <a:off x="131920" y="867529"/>
              <a:ext cx="448523" cy="448523"/>
            </a:xfrm>
            <a:prstGeom prst="ellipse">
              <a:avLst/>
            </a:prstGeom>
            <a:solidFill>
              <a:srgbClr val="F15B1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1" name="椭圆 26">
              <a:extLst>
                <a:ext uri="{FF2B5EF4-FFF2-40B4-BE49-F238E27FC236}">
                  <a16:creationId xmlns:a16="http://schemas.microsoft.com/office/drawing/2014/main" id="{4E5E85EE-70FD-406E-AF00-A0A6DFFF0E2B}"/>
                </a:ext>
              </a:extLst>
            </p:cNvPr>
            <p:cNvSpPr>
              <a:spLocks noChangeArrowheads="1"/>
            </p:cNvSpPr>
            <p:nvPr/>
          </p:nvSpPr>
          <p:spPr bwMode="auto">
            <a:xfrm>
              <a:off x="548208" y="472265"/>
              <a:ext cx="257902" cy="257902"/>
            </a:xfrm>
            <a:prstGeom prst="ellipse">
              <a:avLst/>
            </a:prstGeom>
            <a:solidFill>
              <a:srgbClr val="F15B1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2" name="椭圆 27">
              <a:extLst>
                <a:ext uri="{FF2B5EF4-FFF2-40B4-BE49-F238E27FC236}">
                  <a16:creationId xmlns:a16="http://schemas.microsoft.com/office/drawing/2014/main" id="{1F0DA877-185E-4236-8D75-1332D7F0D66F}"/>
                </a:ext>
              </a:extLst>
            </p:cNvPr>
            <p:cNvSpPr>
              <a:spLocks noChangeArrowheads="1"/>
            </p:cNvSpPr>
            <p:nvPr/>
          </p:nvSpPr>
          <p:spPr bwMode="auto">
            <a:xfrm>
              <a:off x="2129261" y="637661"/>
              <a:ext cx="285934" cy="285934"/>
            </a:xfrm>
            <a:prstGeom prst="ellipse">
              <a:avLst/>
            </a:prstGeom>
            <a:solidFill>
              <a:srgbClr val="FBCDB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3" name="椭圆 28">
              <a:extLst>
                <a:ext uri="{FF2B5EF4-FFF2-40B4-BE49-F238E27FC236}">
                  <a16:creationId xmlns:a16="http://schemas.microsoft.com/office/drawing/2014/main" id="{36BFD928-605D-42F6-99C3-5C50CEDF69CB}"/>
                </a:ext>
              </a:extLst>
            </p:cNvPr>
            <p:cNvSpPr>
              <a:spLocks noChangeArrowheads="1"/>
            </p:cNvSpPr>
            <p:nvPr/>
          </p:nvSpPr>
          <p:spPr bwMode="auto">
            <a:xfrm>
              <a:off x="1711570" y="447038"/>
              <a:ext cx="594295" cy="594295"/>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4" name="椭圆 29">
              <a:extLst>
                <a:ext uri="{FF2B5EF4-FFF2-40B4-BE49-F238E27FC236}">
                  <a16:creationId xmlns:a16="http://schemas.microsoft.com/office/drawing/2014/main" id="{6D75776B-446D-496F-992D-8CC92CABC55B}"/>
                </a:ext>
              </a:extLst>
            </p:cNvPr>
            <p:cNvSpPr>
              <a:spLocks noChangeArrowheads="1"/>
            </p:cNvSpPr>
            <p:nvPr/>
          </p:nvSpPr>
          <p:spPr bwMode="auto">
            <a:xfrm>
              <a:off x="1363963" y="396578"/>
              <a:ext cx="695213" cy="695213"/>
            </a:xfrm>
            <a:prstGeom prst="ellipse">
              <a:avLst/>
            </a:prstGeom>
            <a:solidFill>
              <a:srgbClr val="F7A07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5" name="椭圆 30">
              <a:extLst>
                <a:ext uri="{FF2B5EF4-FFF2-40B4-BE49-F238E27FC236}">
                  <a16:creationId xmlns:a16="http://schemas.microsoft.com/office/drawing/2014/main" id="{70FE537A-547C-42C8-A146-46A6D96710DD}"/>
                </a:ext>
              </a:extLst>
            </p:cNvPr>
            <p:cNvSpPr>
              <a:spLocks noChangeArrowheads="1"/>
            </p:cNvSpPr>
            <p:nvPr/>
          </p:nvSpPr>
          <p:spPr bwMode="auto">
            <a:xfrm>
              <a:off x="1072422" y="396578"/>
              <a:ext cx="583081" cy="583081"/>
            </a:xfrm>
            <a:prstGeom prst="ellipse">
              <a:avLst/>
            </a:prstGeom>
            <a:solidFill>
              <a:srgbClr val="F58B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6" name="椭圆 31">
              <a:extLst>
                <a:ext uri="{FF2B5EF4-FFF2-40B4-BE49-F238E27FC236}">
                  <a16:creationId xmlns:a16="http://schemas.microsoft.com/office/drawing/2014/main" id="{5E0F6E43-82E1-4DEE-8C61-66841863A9D7}"/>
                </a:ext>
              </a:extLst>
            </p:cNvPr>
            <p:cNvSpPr>
              <a:spLocks noChangeArrowheads="1"/>
            </p:cNvSpPr>
            <p:nvPr/>
          </p:nvSpPr>
          <p:spPr bwMode="auto">
            <a:xfrm>
              <a:off x="1134095" y="707740"/>
              <a:ext cx="448524" cy="448524"/>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7" name="椭圆 32">
              <a:extLst>
                <a:ext uri="{FF2B5EF4-FFF2-40B4-BE49-F238E27FC236}">
                  <a16:creationId xmlns:a16="http://schemas.microsoft.com/office/drawing/2014/main" id="{89094D78-6A43-42FD-9461-E04731B24098}"/>
                </a:ext>
              </a:extLst>
            </p:cNvPr>
            <p:cNvSpPr>
              <a:spLocks noChangeArrowheads="1"/>
            </p:cNvSpPr>
            <p:nvPr/>
          </p:nvSpPr>
          <p:spPr bwMode="auto">
            <a:xfrm>
              <a:off x="1865747" y="842298"/>
              <a:ext cx="313967" cy="313967"/>
            </a:xfrm>
            <a:prstGeom prst="ellipse">
              <a:avLst/>
            </a:prstGeom>
            <a:solidFill>
              <a:srgbClr val="FAC2A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8" name="椭圆 33">
              <a:extLst>
                <a:ext uri="{FF2B5EF4-FFF2-40B4-BE49-F238E27FC236}">
                  <a16:creationId xmlns:a16="http://schemas.microsoft.com/office/drawing/2014/main" id="{5699AB6D-66FA-4F35-90F7-4CA4CBF6F875}"/>
                </a:ext>
              </a:extLst>
            </p:cNvPr>
            <p:cNvSpPr>
              <a:spLocks noChangeArrowheads="1"/>
            </p:cNvSpPr>
            <p:nvPr/>
          </p:nvSpPr>
          <p:spPr bwMode="auto">
            <a:xfrm>
              <a:off x="705193" y="447038"/>
              <a:ext cx="583081" cy="583081"/>
            </a:xfrm>
            <a:prstGeom prst="ellipse">
              <a:avLst/>
            </a:prstGeom>
            <a:solidFill>
              <a:srgbClr val="F483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9" name="椭圆 34">
              <a:extLst>
                <a:ext uri="{FF2B5EF4-FFF2-40B4-BE49-F238E27FC236}">
                  <a16:creationId xmlns:a16="http://schemas.microsoft.com/office/drawing/2014/main" id="{70977082-8881-4C10-B3DD-0FD917393542}"/>
                </a:ext>
              </a:extLst>
            </p:cNvPr>
            <p:cNvSpPr>
              <a:spLocks noChangeArrowheads="1"/>
            </p:cNvSpPr>
            <p:nvPr/>
          </p:nvSpPr>
          <p:spPr bwMode="auto">
            <a:xfrm>
              <a:off x="961691" y="884349"/>
              <a:ext cx="257902" cy="257902"/>
            </a:xfrm>
            <a:prstGeom prst="ellipse">
              <a:avLst/>
            </a:prstGeom>
            <a:solidFill>
              <a:srgbClr val="F15B1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0" name="椭圆 35">
              <a:extLst>
                <a:ext uri="{FF2B5EF4-FFF2-40B4-BE49-F238E27FC236}">
                  <a16:creationId xmlns:a16="http://schemas.microsoft.com/office/drawing/2014/main" id="{FC05AC33-C23A-4A80-B7D2-71B6B8C356F9}"/>
                </a:ext>
              </a:extLst>
            </p:cNvPr>
            <p:cNvSpPr>
              <a:spLocks noChangeArrowheads="1"/>
            </p:cNvSpPr>
            <p:nvPr/>
          </p:nvSpPr>
          <p:spPr bwMode="auto">
            <a:xfrm>
              <a:off x="279098" y="615234"/>
              <a:ext cx="583081" cy="583081"/>
            </a:xfrm>
            <a:prstGeom prst="ellipse">
              <a:avLst/>
            </a:prstGeom>
            <a:solidFill>
              <a:srgbClr val="F378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1" name="椭圆 36">
              <a:extLst>
                <a:ext uri="{FF2B5EF4-FFF2-40B4-BE49-F238E27FC236}">
                  <a16:creationId xmlns:a16="http://schemas.microsoft.com/office/drawing/2014/main" id="{282913FC-1311-49FA-931A-5C01E9EB2CEC}"/>
                </a:ext>
              </a:extLst>
            </p:cNvPr>
            <p:cNvSpPr>
              <a:spLocks noChangeArrowheads="1"/>
            </p:cNvSpPr>
            <p:nvPr/>
          </p:nvSpPr>
          <p:spPr bwMode="auto">
            <a:xfrm>
              <a:off x="25749" y="1198318"/>
              <a:ext cx="448523" cy="448523"/>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2" name="椭圆 37">
              <a:extLst>
                <a:ext uri="{FF2B5EF4-FFF2-40B4-BE49-F238E27FC236}">
                  <a16:creationId xmlns:a16="http://schemas.microsoft.com/office/drawing/2014/main" id="{EA3CEF12-1346-4C44-A60E-AE7D64E80F4B}"/>
                </a:ext>
              </a:extLst>
            </p:cNvPr>
            <p:cNvSpPr>
              <a:spLocks noChangeArrowheads="1"/>
            </p:cNvSpPr>
            <p:nvPr/>
          </p:nvSpPr>
          <p:spPr bwMode="auto">
            <a:xfrm>
              <a:off x="241599" y="1492660"/>
              <a:ext cx="448523" cy="448523"/>
            </a:xfrm>
            <a:prstGeom prst="ellipse">
              <a:avLst/>
            </a:prstGeom>
            <a:solidFill>
              <a:srgbClr val="F44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3" name="椭圆 38">
              <a:extLst>
                <a:ext uri="{FF2B5EF4-FFF2-40B4-BE49-F238E27FC236}">
                  <a16:creationId xmlns:a16="http://schemas.microsoft.com/office/drawing/2014/main" id="{66F58F98-F9DD-46A7-B6AD-E7176E939D3E}"/>
                </a:ext>
              </a:extLst>
            </p:cNvPr>
            <p:cNvSpPr>
              <a:spLocks noChangeArrowheads="1"/>
            </p:cNvSpPr>
            <p:nvPr/>
          </p:nvSpPr>
          <p:spPr bwMode="auto">
            <a:xfrm>
              <a:off x="540321" y="1565544"/>
              <a:ext cx="375640" cy="375640"/>
            </a:xfrm>
            <a:prstGeom prst="ellipse">
              <a:avLst/>
            </a:prstGeom>
            <a:solidFill>
              <a:srgbClr val="F236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4" name="椭圆 39">
              <a:extLst>
                <a:ext uri="{FF2B5EF4-FFF2-40B4-BE49-F238E27FC236}">
                  <a16:creationId xmlns:a16="http://schemas.microsoft.com/office/drawing/2014/main" id="{DDB7B91D-C9FF-46D4-9805-573C1793DC81}"/>
                </a:ext>
              </a:extLst>
            </p:cNvPr>
            <p:cNvSpPr>
              <a:spLocks noChangeArrowheads="1"/>
            </p:cNvSpPr>
            <p:nvPr/>
          </p:nvSpPr>
          <p:spPr bwMode="auto">
            <a:xfrm>
              <a:off x="265782" y="1142251"/>
              <a:ext cx="518606" cy="518606"/>
            </a:xfrm>
            <a:prstGeom prst="ellipse">
              <a:avLst/>
            </a:prstGeom>
            <a:solidFill>
              <a:srgbClr val="F69D7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5" name="椭圆 40">
              <a:extLst>
                <a:ext uri="{FF2B5EF4-FFF2-40B4-BE49-F238E27FC236}">
                  <a16:creationId xmlns:a16="http://schemas.microsoft.com/office/drawing/2014/main" id="{45130B38-F8A2-4952-A22A-60E9E28DCF3F}"/>
                </a:ext>
              </a:extLst>
            </p:cNvPr>
            <p:cNvSpPr>
              <a:spLocks noChangeArrowheads="1"/>
            </p:cNvSpPr>
            <p:nvPr/>
          </p:nvSpPr>
          <p:spPr bwMode="auto">
            <a:xfrm>
              <a:off x="712197" y="1716921"/>
              <a:ext cx="375640" cy="375640"/>
            </a:xfrm>
            <a:prstGeom prst="ellipse">
              <a:avLst/>
            </a:prstGeom>
            <a:solidFill>
              <a:srgbClr val="F0142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6" name="椭圆 41">
              <a:extLst>
                <a:ext uri="{FF2B5EF4-FFF2-40B4-BE49-F238E27FC236}">
                  <a16:creationId xmlns:a16="http://schemas.microsoft.com/office/drawing/2014/main" id="{E168926C-33ED-4AC5-AA0B-91E56219F9F8}"/>
                </a:ext>
              </a:extLst>
            </p:cNvPr>
            <p:cNvSpPr>
              <a:spLocks noChangeArrowheads="1"/>
            </p:cNvSpPr>
            <p:nvPr/>
          </p:nvSpPr>
          <p:spPr bwMode="auto">
            <a:xfrm>
              <a:off x="1240958" y="1823446"/>
              <a:ext cx="342001" cy="342001"/>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7" name="椭圆 42">
              <a:extLst>
                <a:ext uri="{FF2B5EF4-FFF2-40B4-BE49-F238E27FC236}">
                  <a16:creationId xmlns:a16="http://schemas.microsoft.com/office/drawing/2014/main" id="{37DEF386-8434-45F5-AC3E-F9477A0C28EC}"/>
                </a:ext>
              </a:extLst>
            </p:cNvPr>
            <p:cNvSpPr>
              <a:spLocks noChangeArrowheads="1"/>
            </p:cNvSpPr>
            <p:nvPr/>
          </p:nvSpPr>
          <p:spPr bwMode="auto">
            <a:xfrm>
              <a:off x="1834916" y="1969217"/>
              <a:ext cx="294345" cy="294345"/>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8" name="椭圆 43">
              <a:extLst>
                <a:ext uri="{FF2B5EF4-FFF2-40B4-BE49-F238E27FC236}">
                  <a16:creationId xmlns:a16="http://schemas.microsoft.com/office/drawing/2014/main" id="{AF4304A4-6C45-4C72-A2C2-800444B1482F}"/>
                </a:ext>
              </a:extLst>
            </p:cNvPr>
            <p:cNvSpPr>
              <a:spLocks noChangeArrowheads="1"/>
            </p:cNvSpPr>
            <p:nvPr/>
          </p:nvSpPr>
          <p:spPr bwMode="auto">
            <a:xfrm>
              <a:off x="2328995" y="1941183"/>
              <a:ext cx="230204" cy="230204"/>
            </a:xfrm>
            <a:prstGeom prst="ellipse">
              <a:avLst/>
            </a:prstGeom>
            <a:solidFill>
              <a:srgbClr val="F456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9" name="椭圆 44">
              <a:extLst>
                <a:ext uri="{FF2B5EF4-FFF2-40B4-BE49-F238E27FC236}">
                  <a16:creationId xmlns:a16="http://schemas.microsoft.com/office/drawing/2014/main" id="{71A94BC7-568A-40D6-AE7A-FF1CF5971352}"/>
                </a:ext>
              </a:extLst>
            </p:cNvPr>
            <p:cNvSpPr>
              <a:spLocks noChangeArrowheads="1"/>
            </p:cNvSpPr>
            <p:nvPr/>
          </p:nvSpPr>
          <p:spPr bwMode="auto">
            <a:xfrm>
              <a:off x="2403414" y="2004081"/>
              <a:ext cx="351134" cy="351134"/>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0" name="椭圆 45">
              <a:extLst>
                <a:ext uri="{FF2B5EF4-FFF2-40B4-BE49-F238E27FC236}">
                  <a16:creationId xmlns:a16="http://schemas.microsoft.com/office/drawing/2014/main" id="{7C5FC7A4-3BAE-43BD-9EC2-03D1B6CA52F4}"/>
                </a:ext>
              </a:extLst>
            </p:cNvPr>
            <p:cNvSpPr>
              <a:spLocks noChangeArrowheads="1"/>
            </p:cNvSpPr>
            <p:nvPr/>
          </p:nvSpPr>
          <p:spPr bwMode="auto">
            <a:xfrm>
              <a:off x="2635589" y="1933636"/>
              <a:ext cx="273682" cy="273682"/>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1" name="椭圆 46">
              <a:extLst>
                <a:ext uri="{FF2B5EF4-FFF2-40B4-BE49-F238E27FC236}">
                  <a16:creationId xmlns:a16="http://schemas.microsoft.com/office/drawing/2014/main" id="{9DEA0E66-B1E2-4DEE-A4DD-4A3F35A29E31}"/>
                </a:ext>
              </a:extLst>
            </p:cNvPr>
            <p:cNvSpPr>
              <a:spLocks noChangeArrowheads="1"/>
            </p:cNvSpPr>
            <p:nvPr/>
          </p:nvSpPr>
          <p:spPr bwMode="auto">
            <a:xfrm>
              <a:off x="2824812" y="2004081"/>
              <a:ext cx="417354" cy="417354"/>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2" name="椭圆 47">
              <a:extLst>
                <a:ext uri="{FF2B5EF4-FFF2-40B4-BE49-F238E27FC236}">
                  <a16:creationId xmlns:a16="http://schemas.microsoft.com/office/drawing/2014/main" id="{0C0B5C88-181F-4834-852C-C43BD8AD5CC5}"/>
                </a:ext>
              </a:extLst>
            </p:cNvPr>
            <p:cNvSpPr>
              <a:spLocks noChangeArrowheads="1"/>
            </p:cNvSpPr>
            <p:nvPr/>
          </p:nvSpPr>
          <p:spPr bwMode="auto">
            <a:xfrm>
              <a:off x="3111266" y="1883927"/>
              <a:ext cx="297140" cy="297140"/>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3" name="椭圆 48">
              <a:extLst>
                <a:ext uri="{FF2B5EF4-FFF2-40B4-BE49-F238E27FC236}">
                  <a16:creationId xmlns:a16="http://schemas.microsoft.com/office/drawing/2014/main" id="{DB304202-F24F-47F3-948B-80EEA59AAC99}"/>
                </a:ext>
              </a:extLst>
            </p:cNvPr>
            <p:cNvSpPr>
              <a:spLocks noChangeArrowheads="1"/>
            </p:cNvSpPr>
            <p:nvPr/>
          </p:nvSpPr>
          <p:spPr bwMode="auto">
            <a:xfrm>
              <a:off x="3141445" y="1969720"/>
              <a:ext cx="684667" cy="684668"/>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4" name="椭圆 49">
              <a:extLst>
                <a:ext uri="{FF2B5EF4-FFF2-40B4-BE49-F238E27FC236}">
                  <a16:creationId xmlns:a16="http://schemas.microsoft.com/office/drawing/2014/main" id="{0E41AF82-A9AF-4AF0-8B27-62208578CECE}"/>
                </a:ext>
              </a:extLst>
            </p:cNvPr>
            <p:cNvSpPr>
              <a:spLocks noChangeArrowheads="1"/>
            </p:cNvSpPr>
            <p:nvPr/>
          </p:nvSpPr>
          <p:spPr bwMode="auto">
            <a:xfrm>
              <a:off x="3422288" y="2163146"/>
              <a:ext cx="684667" cy="684668"/>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5" name="椭圆 50">
              <a:extLst>
                <a:ext uri="{FF2B5EF4-FFF2-40B4-BE49-F238E27FC236}">
                  <a16:creationId xmlns:a16="http://schemas.microsoft.com/office/drawing/2014/main" id="{FF6BA382-0597-4B39-AA15-BF378A04FA7C}"/>
                </a:ext>
              </a:extLst>
            </p:cNvPr>
            <p:cNvSpPr>
              <a:spLocks noChangeArrowheads="1"/>
            </p:cNvSpPr>
            <p:nvPr/>
          </p:nvSpPr>
          <p:spPr bwMode="auto">
            <a:xfrm>
              <a:off x="3132007" y="2432207"/>
              <a:ext cx="684667" cy="684668"/>
            </a:xfrm>
            <a:prstGeom prst="ellipse">
              <a:avLst/>
            </a:prstGeom>
            <a:solidFill>
              <a:srgbClr val="F88C9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6" name="椭圆 51">
              <a:extLst>
                <a:ext uri="{FF2B5EF4-FFF2-40B4-BE49-F238E27FC236}">
                  <a16:creationId xmlns:a16="http://schemas.microsoft.com/office/drawing/2014/main" id="{F1CC9C59-48C3-40AF-843A-4E148C99A453}"/>
                </a:ext>
              </a:extLst>
            </p:cNvPr>
            <p:cNvSpPr>
              <a:spLocks noChangeArrowheads="1"/>
            </p:cNvSpPr>
            <p:nvPr/>
          </p:nvSpPr>
          <p:spPr bwMode="auto">
            <a:xfrm>
              <a:off x="2841726" y="2350402"/>
              <a:ext cx="517639" cy="517639"/>
            </a:xfrm>
            <a:prstGeom prst="ellipse">
              <a:avLst/>
            </a:prstGeom>
            <a:solidFill>
              <a:srgbClr val="CA84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7" name="椭圆 52">
              <a:extLst>
                <a:ext uri="{FF2B5EF4-FFF2-40B4-BE49-F238E27FC236}">
                  <a16:creationId xmlns:a16="http://schemas.microsoft.com/office/drawing/2014/main" id="{E89FE8E0-7D69-405A-8796-96229B21C553}"/>
                </a:ext>
              </a:extLst>
            </p:cNvPr>
            <p:cNvSpPr>
              <a:spLocks noChangeArrowheads="1"/>
            </p:cNvSpPr>
            <p:nvPr/>
          </p:nvSpPr>
          <p:spPr bwMode="auto">
            <a:xfrm>
              <a:off x="2795249" y="2820820"/>
              <a:ext cx="684667" cy="684668"/>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8" name="椭圆 53">
              <a:extLst>
                <a:ext uri="{FF2B5EF4-FFF2-40B4-BE49-F238E27FC236}">
                  <a16:creationId xmlns:a16="http://schemas.microsoft.com/office/drawing/2014/main" id="{45A06BDC-A2FC-4542-8030-8A14BA098C9C}"/>
                </a:ext>
              </a:extLst>
            </p:cNvPr>
            <p:cNvSpPr>
              <a:spLocks noChangeArrowheads="1"/>
            </p:cNvSpPr>
            <p:nvPr/>
          </p:nvSpPr>
          <p:spPr bwMode="auto">
            <a:xfrm>
              <a:off x="3000036" y="2683259"/>
              <a:ext cx="404743" cy="404743"/>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9" name="椭圆 54">
              <a:extLst>
                <a:ext uri="{FF2B5EF4-FFF2-40B4-BE49-F238E27FC236}">
                  <a16:creationId xmlns:a16="http://schemas.microsoft.com/office/drawing/2014/main" id="{83B1C077-A90C-41EA-9FC2-50D398832892}"/>
                </a:ext>
              </a:extLst>
            </p:cNvPr>
            <p:cNvSpPr>
              <a:spLocks noChangeArrowheads="1"/>
            </p:cNvSpPr>
            <p:nvPr/>
          </p:nvSpPr>
          <p:spPr bwMode="auto">
            <a:xfrm>
              <a:off x="2135035" y="2596011"/>
              <a:ext cx="452049" cy="452049"/>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0" name="椭圆 55">
              <a:extLst>
                <a:ext uri="{FF2B5EF4-FFF2-40B4-BE49-F238E27FC236}">
                  <a16:creationId xmlns:a16="http://schemas.microsoft.com/office/drawing/2014/main" id="{06D05E51-EFE2-4D63-9C41-D49C05688252}"/>
                </a:ext>
              </a:extLst>
            </p:cNvPr>
            <p:cNvSpPr>
              <a:spLocks noChangeArrowheads="1"/>
            </p:cNvSpPr>
            <p:nvPr/>
          </p:nvSpPr>
          <p:spPr bwMode="auto">
            <a:xfrm>
              <a:off x="1304902" y="2845931"/>
              <a:ext cx="784750" cy="784750"/>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1" name="椭圆 56">
              <a:extLst>
                <a:ext uri="{FF2B5EF4-FFF2-40B4-BE49-F238E27FC236}">
                  <a16:creationId xmlns:a16="http://schemas.microsoft.com/office/drawing/2014/main" id="{C396BF65-D7E7-4B6A-9651-906345269E2B}"/>
                </a:ext>
              </a:extLst>
            </p:cNvPr>
            <p:cNvSpPr>
              <a:spLocks noChangeArrowheads="1"/>
            </p:cNvSpPr>
            <p:nvPr/>
          </p:nvSpPr>
          <p:spPr bwMode="auto">
            <a:xfrm>
              <a:off x="1622129" y="2572636"/>
              <a:ext cx="571012" cy="571012"/>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2" name="椭圆 57">
              <a:extLst>
                <a:ext uri="{FF2B5EF4-FFF2-40B4-BE49-F238E27FC236}">
                  <a16:creationId xmlns:a16="http://schemas.microsoft.com/office/drawing/2014/main" id="{26CE5FED-F9B9-4944-A01F-F584082F6E12}"/>
                </a:ext>
              </a:extLst>
            </p:cNvPr>
            <p:cNvSpPr>
              <a:spLocks noChangeArrowheads="1"/>
            </p:cNvSpPr>
            <p:nvPr/>
          </p:nvSpPr>
          <p:spPr bwMode="auto">
            <a:xfrm>
              <a:off x="713573" y="2791592"/>
              <a:ext cx="512936" cy="512936"/>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3" name="椭圆 58">
              <a:extLst>
                <a:ext uri="{FF2B5EF4-FFF2-40B4-BE49-F238E27FC236}">
                  <a16:creationId xmlns:a16="http://schemas.microsoft.com/office/drawing/2014/main" id="{593D2EB7-A765-4771-86EA-77D673360FD3}"/>
                </a:ext>
              </a:extLst>
            </p:cNvPr>
            <p:cNvSpPr>
              <a:spLocks noChangeArrowheads="1"/>
            </p:cNvSpPr>
            <p:nvPr/>
          </p:nvSpPr>
          <p:spPr bwMode="auto">
            <a:xfrm>
              <a:off x="282546" y="2986162"/>
              <a:ext cx="829636" cy="829637"/>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4" name="椭圆 59">
              <a:extLst>
                <a:ext uri="{FF2B5EF4-FFF2-40B4-BE49-F238E27FC236}">
                  <a16:creationId xmlns:a16="http://schemas.microsoft.com/office/drawing/2014/main" id="{DF82C02D-F69D-4C39-B2E7-D4178DDB03E4}"/>
                </a:ext>
              </a:extLst>
            </p:cNvPr>
            <p:cNvSpPr>
              <a:spLocks noChangeArrowheads="1"/>
            </p:cNvSpPr>
            <p:nvPr/>
          </p:nvSpPr>
          <p:spPr bwMode="auto">
            <a:xfrm>
              <a:off x="1072422" y="2845931"/>
              <a:ext cx="512936" cy="512936"/>
            </a:xfrm>
            <a:prstGeom prst="ellipse">
              <a:avLst/>
            </a:prstGeom>
            <a:solidFill>
              <a:srgbClr val="F45A6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5" name="椭圆 60">
              <a:extLst>
                <a:ext uri="{FF2B5EF4-FFF2-40B4-BE49-F238E27FC236}">
                  <a16:creationId xmlns:a16="http://schemas.microsoft.com/office/drawing/2014/main" id="{1D35505F-C7A1-47D6-816A-4D62AE966DD4}"/>
                </a:ext>
              </a:extLst>
            </p:cNvPr>
            <p:cNvSpPr>
              <a:spLocks noChangeArrowheads="1"/>
            </p:cNvSpPr>
            <p:nvPr/>
          </p:nvSpPr>
          <p:spPr bwMode="auto">
            <a:xfrm>
              <a:off x="373499" y="3779076"/>
              <a:ext cx="498838" cy="498838"/>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6" name="椭圆 61">
              <a:extLst>
                <a:ext uri="{FF2B5EF4-FFF2-40B4-BE49-F238E27FC236}">
                  <a16:creationId xmlns:a16="http://schemas.microsoft.com/office/drawing/2014/main" id="{742E1B40-B942-4146-9E85-2713D8566D6A}"/>
                </a:ext>
              </a:extLst>
            </p:cNvPr>
            <p:cNvSpPr>
              <a:spLocks noChangeArrowheads="1"/>
            </p:cNvSpPr>
            <p:nvPr/>
          </p:nvSpPr>
          <p:spPr bwMode="auto">
            <a:xfrm>
              <a:off x="644961" y="3870103"/>
              <a:ext cx="595170" cy="595170"/>
            </a:xfrm>
            <a:prstGeom prst="ellipse">
              <a:avLst/>
            </a:prstGeom>
            <a:solidFill>
              <a:srgbClr val="7C698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7" name="椭圆 62">
              <a:extLst>
                <a:ext uri="{FF2B5EF4-FFF2-40B4-BE49-F238E27FC236}">
                  <a16:creationId xmlns:a16="http://schemas.microsoft.com/office/drawing/2014/main" id="{6990ED4F-048B-4B14-875C-1C82B12A9CFF}"/>
                </a:ext>
              </a:extLst>
            </p:cNvPr>
            <p:cNvSpPr>
              <a:spLocks noChangeArrowheads="1"/>
            </p:cNvSpPr>
            <p:nvPr/>
          </p:nvSpPr>
          <p:spPr bwMode="auto">
            <a:xfrm>
              <a:off x="652499" y="3590986"/>
              <a:ext cx="511429" cy="511429"/>
            </a:xfrm>
            <a:prstGeom prst="ellipse">
              <a:avLst/>
            </a:prstGeom>
            <a:solidFill>
              <a:srgbClr val="5547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8" name="椭圆 63">
              <a:extLst>
                <a:ext uri="{FF2B5EF4-FFF2-40B4-BE49-F238E27FC236}">
                  <a16:creationId xmlns:a16="http://schemas.microsoft.com/office/drawing/2014/main" id="{F78880C7-819E-4213-9071-F1F56993D1C0}"/>
                </a:ext>
              </a:extLst>
            </p:cNvPr>
            <p:cNvSpPr>
              <a:spLocks noChangeArrowheads="1"/>
            </p:cNvSpPr>
            <p:nvPr/>
          </p:nvSpPr>
          <p:spPr bwMode="auto">
            <a:xfrm>
              <a:off x="1009783" y="3709996"/>
              <a:ext cx="460696" cy="460697"/>
            </a:xfrm>
            <a:prstGeom prst="ellipse">
              <a:avLst/>
            </a:prstGeom>
            <a:solidFill>
              <a:srgbClr val="907D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9" name="椭圆 64">
              <a:extLst>
                <a:ext uri="{FF2B5EF4-FFF2-40B4-BE49-F238E27FC236}">
                  <a16:creationId xmlns:a16="http://schemas.microsoft.com/office/drawing/2014/main" id="{47710489-ADF1-403C-8151-996DEB287F8C}"/>
                </a:ext>
              </a:extLst>
            </p:cNvPr>
            <p:cNvSpPr>
              <a:spLocks noChangeArrowheads="1"/>
            </p:cNvSpPr>
            <p:nvPr/>
          </p:nvSpPr>
          <p:spPr bwMode="auto">
            <a:xfrm>
              <a:off x="1212580" y="3966434"/>
              <a:ext cx="396782" cy="396782"/>
            </a:xfrm>
            <a:prstGeom prst="ellipse">
              <a:avLst/>
            </a:prstGeom>
            <a:solidFill>
              <a:srgbClr val="5547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0" name="椭圆 65">
              <a:extLst>
                <a:ext uri="{FF2B5EF4-FFF2-40B4-BE49-F238E27FC236}">
                  <a16:creationId xmlns:a16="http://schemas.microsoft.com/office/drawing/2014/main" id="{3B4A5330-8DDC-412F-8705-3E5670EA69BB}"/>
                </a:ext>
              </a:extLst>
            </p:cNvPr>
            <p:cNvSpPr>
              <a:spLocks noChangeArrowheads="1"/>
            </p:cNvSpPr>
            <p:nvPr/>
          </p:nvSpPr>
          <p:spPr bwMode="auto">
            <a:xfrm>
              <a:off x="1499680" y="3887119"/>
              <a:ext cx="329733" cy="329733"/>
            </a:xfrm>
            <a:prstGeom prst="ellipse">
              <a:avLst/>
            </a:prstGeom>
            <a:solidFill>
              <a:srgbClr val="907D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1" name="椭圆 66">
              <a:extLst>
                <a:ext uri="{FF2B5EF4-FFF2-40B4-BE49-F238E27FC236}">
                  <a16:creationId xmlns:a16="http://schemas.microsoft.com/office/drawing/2014/main" id="{50EDAF58-5473-4915-9FFD-A0A9D5C7A29F}"/>
                </a:ext>
              </a:extLst>
            </p:cNvPr>
            <p:cNvSpPr>
              <a:spLocks noChangeArrowheads="1"/>
            </p:cNvSpPr>
            <p:nvPr/>
          </p:nvSpPr>
          <p:spPr bwMode="auto">
            <a:xfrm>
              <a:off x="2122987" y="4047151"/>
              <a:ext cx="222345" cy="222345"/>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2" name="椭圆 67">
              <a:extLst>
                <a:ext uri="{FF2B5EF4-FFF2-40B4-BE49-F238E27FC236}">
                  <a16:creationId xmlns:a16="http://schemas.microsoft.com/office/drawing/2014/main" id="{6FCA187B-14CA-4819-91AF-AD4926A31678}"/>
                </a:ext>
              </a:extLst>
            </p:cNvPr>
            <p:cNvSpPr>
              <a:spLocks noChangeArrowheads="1"/>
            </p:cNvSpPr>
            <p:nvPr/>
          </p:nvSpPr>
          <p:spPr bwMode="auto">
            <a:xfrm>
              <a:off x="2645051" y="4127716"/>
              <a:ext cx="300396" cy="300397"/>
            </a:xfrm>
            <a:prstGeom prst="ellipse">
              <a:avLst/>
            </a:prstGeom>
            <a:solidFill>
              <a:srgbClr val="A091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3" name="椭圆 68">
              <a:extLst>
                <a:ext uri="{FF2B5EF4-FFF2-40B4-BE49-F238E27FC236}">
                  <a16:creationId xmlns:a16="http://schemas.microsoft.com/office/drawing/2014/main" id="{EC2BC172-F9B2-4C91-8A89-1BB0D1B7CA3B}"/>
                </a:ext>
              </a:extLst>
            </p:cNvPr>
            <p:cNvSpPr>
              <a:spLocks noChangeArrowheads="1"/>
            </p:cNvSpPr>
            <p:nvPr/>
          </p:nvSpPr>
          <p:spPr bwMode="auto">
            <a:xfrm>
              <a:off x="3066201" y="4216704"/>
              <a:ext cx="408140" cy="408140"/>
            </a:xfrm>
            <a:prstGeom prst="ellipse">
              <a:avLst/>
            </a:prstGeom>
            <a:solidFill>
              <a:srgbClr val="7C698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4" name="椭圆 69">
              <a:extLst>
                <a:ext uri="{FF2B5EF4-FFF2-40B4-BE49-F238E27FC236}">
                  <a16:creationId xmlns:a16="http://schemas.microsoft.com/office/drawing/2014/main" id="{CDEABBAE-8970-4AB3-AC35-B352C2416ABC}"/>
                </a:ext>
              </a:extLst>
            </p:cNvPr>
            <p:cNvSpPr>
              <a:spLocks noChangeArrowheads="1"/>
            </p:cNvSpPr>
            <p:nvPr/>
          </p:nvSpPr>
          <p:spPr bwMode="auto">
            <a:xfrm>
              <a:off x="3479946" y="4438515"/>
              <a:ext cx="496672" cy="496672"/>
            </a:xfrm>
            <a:prstGeom prst="ellipse">
              <a:avLst/>
            </a:prstGeom>
            <a:solidFill>
              <a:srgbClr val="5547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5" name="椭圆 70">
              <a:extLst>
                <a:ext uri="{FF2B5EF4-FFF2-40B4-BE49-F238E27FC236}">
                  <a16:creationId xmlns:a16="http://schemas.microsoft.com/office/drawing/2014/main" id="{CB7458E5-62B9-438C-99EF-DDB322F4AF97}"/>
                </a:ext>
              </a:extLst>
            </p:cNvPr>
            <p:cNvSpPr>
              <a:spLocks noChangeArrowheads="1"/>
            </p:cNvSpPr>
            <p:nvPr/>
          </p:nvSpPr>
          <p:spPr bwMode="auto">
            <a:xfrm>
              <a:off x="3757702" y="4624843"/>
              <a:ext cx="424840" cy="424840"/>
            </a:xfrm>
            <a:prstGeom prst="ellipse">
              <a:avLst/>
            </a:prstGeom>
            <a:solidFill>
              <a:srgbClr val="907D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6" name="椭圆 71">
              <a:extLst>
                <a:ext uri="{FF2B5EF4-FFF2-40B4-BE49-F238E27FC236}">
                  <a16:creationId xmlns:a16="http://schemas.microsoft.com/office/drawing/2014/main" id="{102212C1-0A4D-41B9-9A29-031A68C8223C}"/>
                </a:ext>
              </a:extLst>
            </p:cNvPr>
            <p:cNvSpPr>
              <a:spLocks noChangeArrowheads="1"/>
            </p:cNvSpPr>
            <p:nvPr/>
          </p:nvSpPr>
          <p:spPr bwMode="auto">
            <a:xfrm>
              <a:off x="3473420" y="4750788"/>
              <a:ext cx="496701" cy="496701"/>
            </a:xfrm>
            <a:prstGeom prst="ellipse">
              <a:avLst/>
            </a:prstGeom>
            <a:solidFill>
              <a:srgbClr val="7C698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7" name="椭圆 72">
              <a:extLst>
                <a:ext uri="{FF2B5EF4-FFF2-40B4-BE49-F238E27FC236}">
                  <a16:creationId xmlns:a16="http://schemas.microsoft.com/office/drawing/2014/main" id="{323D190B-E152-40EC-B552-E72BAE51782F}"/>
                </a:ext>
              </a:extLst>
            </p:cNvPr>
            <p:cNvSpPr>
              <a:spLocks noChangeArrowheads="1"/>
            </p:cNvSpPr>
            <p:nvPr/>
          </p:nvSpPr>
          <p:spPr bwMode="auto">
            <a:xfrm>
              <a:off x="3645270" y="4796664"/>
              <a:ext cx="649702" cy="649702"/>
            </a:xfrm>
            <a:prstGeom prst="ellipse">
              <a:avLst/>
            </a:prstGeom>
            <a:solidFill>
              <a:srgbClr val="5547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8" name="椭圆 73">
              <a:extLst>
                <a:ext uri="{FF2B5EF4-FFF2-40B4-BE49-F238E27FC236}">
                  <a16:creationId xmlns:a16="http://schemas.microsoft.com/office/drawing/2014/main" id="{ADC0FA8E-99C7-472F-A21D-B1E6BF117CE0}"/>
                </a:ext>
              </a:extLst>
            </p:cNvPr>
            <p:cNvSpPr>
              <a:spLocks noChangeArrowheads="1"/>
            </p:cNvSpPr>
            <p:nvPr/>
          </p:nvSpPr>
          <p:spPr bwMode="auto">
            <a:xfrm>
              <a:off x="3404778" y="5095559"/>
              <a:ext cx="610756" cy="610756"/>
            </a:xfrm>
            <a:prstGeom prst="ellipse">
              <a:avLst/>
            </a:prstGeom>
            <a:solidFill>
              <a:srgbClr val="907D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9" name="椭圆 74">
              <a:extLst>
                <a:ext uri="{FF2B5EF4-FFF2-40B4-BE49-F238E27FC236}">
                  <a16:creationId xmlns:a16="http://schemas.microsoft.com/office/drawing/2014/main" id="{CFE8ABC1-0D42-4BC3-8674-5E01AFDB6911}"/>
                </a:ext>
              </a:extLst>
            </p:cNvPr>
            <p:cNvSpPr>
              <a:spLocks noChangeArrowheads="1"/>
            </p:cNvSpPr>
            <p:nvPr/>
          </p:nvSpPr>
          <p:spPr bwMode="auto">
            <a:xfrm>
              <a:off x="3146945" y="5265551"/>
              <a:ext cx="610756" cy="610756"/>
            </a:xfrm>
            <a:prstGeom prst="ellipse">
              <a:avLst/>
            </a:prstGeom>
            <a:solidFill>
              <a:srgbClr val="7C698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0" name="椭圆 75">
              <a:extLst>
                <a:ext uri="{FF2B5EF4-FFF2-40B4-BE49-F238E27FC236}">
                  <a16:creationId xmlns:a16="http://schemas.microsoft.com/office/drawing/2014/main" id="{2C54DAEB-505D-48A6-B0C5-816E527E0B0E}"/>
                </a:ext>
              </a:extLst>
            </p:cNvPr>
            <p:cNvSpPr>
              <a:spLocks noChangeArrowheads="1"/>
            </p:cNvSpPr>
            <p:nvPr/>
          </p:nvSpPr>
          <p:spPr bwMode="auto">
            <a:xfrm>
              <a:off x="2832204" y="5354103"/>
              <a:ext cx="610756" cy="610756"/>
            </a:xfrm>
            <a:prstGeom prst="ellipse">
              <a:avLst/>
            </a:prstGeom>
            <a:solidFill>
              <a:srgbClr val="5547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1" name="椭圆 76">
              <a:extLst>
                <a:ext uri="{FF2B5EF4-FFF2-40B4-BE49-F238E27FC236}">
                  <a16:creationId xmlns:a16="http://schemas.microsoft.com/office/drawing/2014/main" id="{FFB34CB0-6DC8-40B5-9475-ABE7B887ABEB}"/>
                </a:ext>
              </a:extLst>
            </p:cNvPr>
            <p:cNvSpPr>
              <a:spLocks noChangeArrowheads="1"/>
            </p:cNvSpPr>
            <p:nvPr/>
          </p:nvSpPr>
          <p:spPr bwMode="auto">
            <a:xfrm>
              <a:off x="3158679" y="5732810"/>
              <a:ext cx="314741" cy="314741"/>
            </a:xfrm>
            <a:prstGeom prst="ellipse">
              <a:avLst/>
            </a:prstGeom>
            <a:solidFill>
              <a:srgbClr val="A091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2" name="椭圆 77">
              <a:extLst>
                <a:ext uri="{FF2B5EF4-FFF2-40B4-BE49-F238E27FC236}">
                  <a16:creationId xmlns:a16="http://schemas.microsoft.com/office/drawing/2014/main" id="{494604FB-EC9A-4FAA-8155-09BABEB5AB89}"/>
                </a:ext>
              </a:extLst>
            </p:cNvPr>
            <p:cNvSpPr>
              <a:spLocks noChangeArrowheads="1"/>
            </p:cNvSpPr>
            <p:nvPr/>
          </p:nvSpPr>
          <p:spPr bwMode="auto">
            <a:xfrm>
              <a:off x="2502419" y="5375559"/>
              <a:ext cx="481289" cy="481289"/>
            </a:xfrm>
            <a:prstGeom prst="ellipse">
              <a:avLst/>
            </a:prstGeom>
            <a:solidFill>
              <a:srgbClr val="907D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3" name="椭圆 78">
              <a:extLst>
                <a:ext uri="{FF2B5EF4-FFF2-40B4-BE49-F238E27FC236}">
                  <a16:creationId xmlns:a16="http://schemas.microsoft.com/office/drawing/2014/main" id="{51716756-2DDD-4ABA-A8D1-0D1E8722DFC4}"/>
                </a:ext>
              </a:extLst>
            </p:cNvPr>
            <p:cNvSpPr>
              <a:spLocks noChangeArrowheads="1"/>
            </p:cNvSpPr>
            <p:nvPr/>
          </p:nvSpPr>
          <p:spPr bwMode="auto">
            <a:xfrm>
              <a:off x="2444981" y="5542372"/>
              <a:ext cx="631436" cy="631436"/>
            </a:xfrm>
            <a:prstGeom prst="ellipse">
              <a:avLst/>
            </a:prstGeom>
            <a:solidFill>
              <a:srgbClr val="816C9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4" name="椭圆 79">
              <a:extLst>
                <a:ext uri="{FF2B5EF4-FFF2-40B4-BE49-F238E27FC236}">
                  <a16:creationId xmlns:a16="http://schemas.microsoft.com/office/drawing/2014/main" id="{AEFDCD54-01FB-459B-B8DC-1EA9CEB011C8}"/>
                </a:ext>
              </a:extLst>
            </p:cNvPr>
            <p:cNvSpPr>
              <a:spLocks noChangeArrowheads="1"/>
            </p:cNvSpPr>
            <p:nvPr/>
          </p:nvSpPr>
          <p:spPr bwMode="auto">
            <a:xfrm>
              <a:off x="1881274" y="5761111"/>
              <a:ext cx="456124" cy="456124"/>
            </a:xfrm>
            <a:prstGeom prst="ellipse">
              <a:avLst/>
            </a:prstGeom>
            <a:solidFill>
              <a:srgbClr val="816C9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5" name="椭圆 80">
              <a:extLst>
                <a:ext uri="{FF2B5EF4-FFF2-40B4-BE49-F238E27FC236}">
                  <a16:creationId xmlns:a16="http://schemas.microsoft.com/office/drawing/2014/main" id="{6A890C06-8C20-431C-AD00-C1135B324D7F}"/>
                </a:ext>
              </a:extLst>
            </p:cNvPr>
            <p:cNvSpPr>
              <a:spLocks noChangeArrowheads="1"/>
            </p:cNvSpPr>
            <p:nvPr/>
          </p:nvSpPr>
          <p:spPr bwMode="auto">
            <a:xfrm>
              <a:off x="1780118" y="5478253"/>
              <a:ext cx="548877" cy="548877"/>
            </a:xfrm>
            <a:prstGeom prst="ellipse">
              <a:avLst/>
            </a:prstGeom>
            <a:solidFill>
              <a:srgbClr val="5547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6" name="椭圆 81">
              <a:extLst>
                <a:ext uri="{FF2B5EF4-FFF2-40B4-BE49-F238E27FC236}">
                  <a16:creationId xmlns:a16="http://schemas.microsoft.com/office/drawing/2014/main" id="{8C6FFE6A-EFB2-44E1-902D-09D8504AEF35}"/>
                </a:ext>
              </a:extLst>
            </p:cNvPr>
            <p:cNvSpPr>
              <a:spLocks noChangeArrowheads="1"/>
            </p:cNvSpPr>
            <p:nvPr/>
          </p:nvSpPr>
          <p:spPr bwMode="auto">
            <a:xfrm>
              <a:off x="1547012" y="5501005"/>
              <a:ext cx="375302" cy="375302"/>
            </a:xfrm>
            <a:prstGeom prst="ellipse">
              <a:avLst/>
            </a:prstGeom>
            <a:solidFill>
              <a:srgbClr val="A091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7" name="椭圆 82">
              <a:extLst>
                <a:ext uri="{FF2B5EF4-FFF2-40B4-BE49-F238E27FC236}">
                  <a16:creationId xmlns:a16="http://schemas.microsoft.com/office/drawing/2014/main" id="{99DE32F5-F2EE-4785-A6D2-7AE9E76DB98D}"/>
                </a:ext>
              </a:extLst>
            </p:cNvPr>
            <p:cNvSpPr>
              <a:spLocks noChangeArrowheads="1"/>
            </p:cNvSpPr>
            <p:nvPr/>
          </p:nvSpPr>
          <p:spPr bwMode="auto">
            <a:xfrm>
              <a:off x="2305865" y="5040676"/>
              <a:ext cx="240178" cy="240178"/>
            </a:xfrm>
            <a:prstGeom prst="ellipse">
              <a:avLst/>
            </a:prstGeom>
            <a:solidFill>
              <a:srgbClr val="5547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8" name="椭圆 83">
              <a:extLst>
                <a:ext uri="{FF2B5EF4-FFF2-40B4-BE49-F238E27FC236}">
                  <a16:creationId xmlns:a16="http://schemas.microsoft.com/office/drawing/2014/main" id="{2B379280-A832-4D01-A05B-B97CA8E1424E}"/>
                </a:ext>
              </a:extLst>
            </p:cNvPr>
            <p:cNvSpPr>
              <a:spLocks noChangeArrowheads="1"/>
            </p:cNvSpPr>
            <p:nvPr/>
          </p:nvSpPr>
          <p:spPr bwMode="auto">
            <a:xfrm>
              <a:off x="1641096" y="5118390"/>
              <a:ext cx="139022" cy="139022"/>
            </a:xfrm>
            <a:prstGeom prst="ellipse">
              <a:avLst/>
            </a:prstGeom>
            <a:solidFill>
              <a:srgbClr val="7C698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9" name="椭圆 84">
              <a:extLst>
                <a:ext uri="{FF2B5EF4-FFF2-40B4-BE49-F238E27FC236}">
                  <a16:creationId xmlns:a16="http://schemas.microsoft.com/office/drawing/2014/main" id="{540103DF-4DF5-4613-97F1-F24DFFC96FE4}"/>
                </a:ext>
              </a:extLst>
            </p:cNvPr>
            <p:cNvSpPr>
              <a:spLocks noChangeArrowheads="1"/>
            </p:cNvSpPr>
            <p:nvPr/>
          </p:nvSpPr>
          <p:spPr bwMode="auto">
            <a:xfrm>
              <a:off x="3770207" y="3099283"/>
              <a:ext cx="139022" cy="139022"/>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10" name="椭圆 85">
              <a:extLst>
                <a:ext uri="{FF2B5EF4-FFF2-40B4-BE49-F238E27FC236}">
                  <a16:creationId xmlns:a16="http://schemas.microsoft.com/office/drawing/2014/main" id="{19A33137-99E9-4DB6-BB50-8596A0CB40F4}"/>
                </a:ext>
              </a:extLst>
            </p:cNvPr>
            <p:cNvSpPr>
              <a:spLocks noChangeArrowheads="1"/>
            </p:cNvSpPr>
            <p:nvPr/>
          </p:nvSpPr>
          <p:spPr bwMode="auto">
            <a:xfrm>
              <a:off x="529802" y="2671641"/>
              <a:ext cx="139022" cy="139022"/>
            </a:xfrm>
            <a:prstGeom prst="ellipse">
              <a:avLst/>
            </a:prstGeom>
            <a:solidFill>
              <a:srgbClr val="F45A6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11" name="椭圆 86">
              <a:extLst>
                <a:ext uri="{FF2B5EF4-FFF2-40B4-BE49-F238E27FC236}">
                  <a16:creationId xmlns:a16="http://schemas.microsoft.com/office/drawing/2014/main" id="{BDDBA013-0BD2-4010-8C84-D5FFF399575F}"/>
                </a:ext>
              </a:extLst>
            </p:cNvPr>
            <p:cNvSpPr>
              <a:spLocks noChangeArrowheads="1"/>
            </p:cNvSpPr>
            <p:nvPr/>
          </p:nvSpPr>
          <p:spPr bwMode="auto">
            <a:xfrm>
              <a:off x="306859" y="2974628"/>
              <a:ext cx="218226" cy="218226"/>
            </a:xfrm>
            <a:prstGeom prst="ellipse">
              <a:avLst/>
            </a:prstGeom>
            <a:solidFill>
              <a:srgbClr val="F45A6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12" name="椭圆 87">
              <a:extLst>
                <a:ext uri="{FF2B5EF4-FFF2-40B4-BE49-F238E27FC236}">
                  <a16:creationId xmlns:a16="http://schemas.microsoft.com/office/drawing/2014/main" id="{8AB5933E-6E7E-4CAE-B71B-36F7270E8031}"/>
                </a:ext>
              </a:extLst>
            </p:cNvPr>
            <p:cNvSpPr>
              <a:spLocks noChangeArrowheads="1"/>
            </p:cNvSpPr>
            <p:nvPr/>
          </p:nvSpPr>
          <p:spPr bwMode="auto">
            <a:xfrm>
              <a:off x="1796236" y="1235627"/>
              <a:ext cx="126079" cy="126079"/>
            </a:xfrm>
            <a:prstGeom prst="ellipse">
              <a:avLst/>
            </a:prstGeom>
            <a:solidFill>
              <a:srgbClr val="F483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13" name="椭圆 88">
              <a:extLst>
                <a:ext uri="{FF2B5EF4-FFF2-40B4-BE49-F238E27FC236}">
                  <a16:creationId xmlns:a16="http://schemas.microsoft.com/office/drawing/2014/main" id="{3D3EEE63-99B9-4399-8922-87FDE6C9FB06}"/>
                </a:ext>
              </a:extLst>
            </p:cNvPr>
            <p:cNvSpPr>
              <a:spLocks noChangeArrowheads="1"/>
            </p:cNvSpPr>
            <p:nvPr/>
          </p:nvSpPr>
          <p:spPr bwMode="auto">
            <a:xfrm>
              <a:off x="728141" y="0"/>
              <a:ext cx="233550" cy="233550"/>
            </a:xfrm>
            <a:prstGeom prst="ellipse">
              <a:avLst/>
            </a:prstGeom>
            <a:solidFill>
              <a:srgbClr val="F378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14" name="椭圆 89">
              <a:extLst>
                <a:ext uri="{FF2B5EF4-FFF2-40B4-BE49-F238E27FC236}">
                  <a16:creationId xmlns:a16="http://schemas.microsoft.com/office/drawing/2014/main" id="{5D82BCF9-848F-4969-B9F4-4AA0EB590C16}"/>
                </a:ext>
              </a:extLst>
            </p:cNvPr>
            <p:cNvSpPr>
              <a:spLocks noChangeArrowheads="1"/>
            </p:cNvSpPr>
            <p:nvPr/>
          </p:nvSpPr>
          <p:spPr bwMode="auto">
            <a:xfrm>
              <a:off x="412486" y="179105"/>
              <a:ext cx="108889" cy="108889"/>
            </a:xfrm>
            <a:prstGeom prst="ellipse">
              <a:avLst/>
            </a:prstGeom>
            <a:solidFill>
              <a:srgbClr val="F15B1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26628" name="PA_任意多边形 90">
            <a:extLst>
              <a:ext uri="{FF2B5EF4-FFF2-40B4-BE49-F238E27FC236}">
                <a16:creationId xmlns:a16="http://schemas.microsoft.com/office/drawing/2014/main" id="{00CCA847-CE53-4983-9CA8-FD110446DB05}"/>
              </a:ext>
            </a:extLst>
          </p:cNvPr>
          <p:cNvSpPr>
            <a:spLocks/>
          </p:cNvSpPr>
          <p:nvPr>
            <p:custDataLst>
              <p:tags r:id="rId3"/>
            </p:custDataLst>
          </p:nvPr>
        </p:nvSpPr>
        <p:spPr bwMode="auto">
          <a:xfrm>
            <a:off x="0" y="4397375"/>
            <a:ext cx="858838" cy="1647825"/>
          </a:xfrm>
          <a:custGeom>
            <a:avLst/>
            <a:gdLst>
              <a:gd name="T0" fmla="*/ 34829 w 858639"/>
              <a:gd name="T1" fmla="*/ 0 h 1647670"/>
              <a:gd name="T2" fmla="*/ 859236 w 858639"/>
              <a:gd name="T3" fmla="*/ 824069 h 1647670"/>
              <a:gd name="T4" fmla="*/ 34829 w 858639"/>
              <a:gd name="T5" fmla="*/ 1648135 h 1647670"/>
              <a:gd name="T6" fmla="*/ 0 w 858639"/>
              <a:gd name="T7" fmla="*/ 1646378 h 1647670"/>
              <a:gd name="T8" fmla="*/ 0 w 858639"/>
              <a:gd name="T9" fmla="*/ 1758 h 1647670"/>
              <a:gd name="T10" fmla="*/ 0 60000 65536"/>
              <a:gd name="T11" fmla="*/ 0 60000 65536"/>
              <a:gd name="T12" fmla="*/ 0 60000 65536"/>
              <a:gd name="T13" fmla="*/ 0 60000 65536"/>
              <a:gd name="T14" fmla="*/ 0 60000 65536"/>
              <a:gd name="T15" fmla="*/ 0 w 858639"/>
              <a:gd name="T16" fmla="*/ 0 h 1647670"/>
              <a:gd name="T17" fmla="*/ 858639 w 858639"/>
              <a:gd name="T18" fmla="*/ 1647670 h 1647670"/>
            </a:gdLst>
            <a:ahLst/>
            <a:cxnLst>
              <a:cxn ang="T10">
                <a:pos x="T0" y="T1"/>
              </a:cxn>
              <a:cxn ang="T11">
                <a:pos x="T2" y="T3"/>
              </a:cxn>
              <a:cxn ang="T12">
                <a:pos x="T4" y="T5"/>
              </a:cxn>
              <a:cxn ang="T13">
                <a:pos x="T6" y="T7"/>
              </a:cxn>
              <a:cxn ang="T14">
                <a:pos x="T8" y="T9"/>
              </a:cxn>
            </a:cxnLst>
            <a:rect l="T15" t="T16" r="T17" b="T18"/>
            <a:pathLst>
              <a:path w="858639" h="1647670">
                <a:moveTo>
                  <a:pt x="34805" y="0"/>
                </a:moveTo>
                <a:cubicBezTo>
                  <a:pt x="489796" y="0"/>
                  <a:pt x="858639" y="368843"/>
                  <a:pt x="858639" y="823835"/>
                </a:cubicBezTo>
                <a:cubicBezTo>
                  <a:pt x="858639" y="1278827"/>
                  <a:pt x="489796" y="1647670"/>
                  <a:pt x="34805" y="1647670"/>
                </a:cubicBezTo>
                <a:lnTo>
                  <a:pt x="0" y="1645913"/>
                </a:lnTo>
                <a:lnTo>
                  <a:pt x="0" y="1758"/>
                </a:lnTo>
                <a:lnTo>
                  <a:pt x="34805" y="0"/>
                </a:ln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629" name="PA_椭圆 91">
            <a:extLst>
              <a:ext uri="{FF2B5EF4-FFF2-40B4-BE49-F238E27FC236}">
                <a16:creationId xmlns:a16="http://schemas.microsoft.com/office/drawing/2014/main" id="{52189FFC-7292-40D3-A431-C856DCBEFCBB}"/>
              </a:ext>
            </a:extLst>
          </p:cNvPr>
          <p:cNvSpPr>
            <a:spLocks noChangeArrowheads="1"/>
          </p:cNvSpPr>
          <p:nvPr>
            <p:custDataLst>
              <p:tags r:id="rId4"/>
            </p:custDataLst>
          </p:nvPr>
        </p:nvSpPr>
        <p:spPr bwMode="auto">
          <a:xfrm>
            <a:off x="473075" y="4330700"/>
            <a:ext cx="1025525" cy="1025525"/>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30" name="PA_椭圆 92">
            <a:extLst>
              <a:ext uri="{FF2B5EF4-FFF2-40B4-BE49-F238E27FC236}">
                <a16:creationId xmlns:a16="http://schemas.microsoft.com/office/drawing/2014/main" id="{DA7453CE-5683-4138-9789-75366D181494}"/>
              </a:ext>
            </a:extLst>
          </p:cNvPr>
          <p:cNvSpPr>
            <a:spLocks noChangeArrowheads="1"/>
          </p:cNvSpPr>
          <p:nvPr>
            <p:custDataLst>
              <p:tags r:id="rId5"/>
            </p:custDataLst>
          </p:nvPr>
        </p:nvSpPr>
        <p:spPr bwMode="auto">
          <a:xfrm>
            <a:off x="1069975" y="4784725"/>
            <a:ext cx="857250" cy="858838"/>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31" name="PA_椭圆 93">
            <a:extLst>
              <a:ext uri="{FF2B5EF4-FFF2-40B4-BE49-F238E27FC236}">
                <a16:creationId xmlns:a16="http://schemas.microsoft.com/office/drawing/2014/main" id="{C974DBE8-45A9-4F82-8972-B0FD1490C78A}"/>
              </a:ext>
            </a:extLst>
          </p:cNvPr>
          <p:cNvSpPr>
            <a:spLocks noChangeArrowheads="1"/>
          </p:cNvSpPr>
          <p:nvPr>
            <p:custDataLst>
              <p:tags r:id="rId6"/>
            </p:custDataLst>
          </p:nvPr>
        </p:nvSpPr>
        <p:spPr bwMode="auto">
          <a:xfrm>
            <a:off x="1425575" y="5410200"/>
            <a:ext cx="690563" cy="690563"/>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32" name="PA_任意多边形 94">
            <a:extLst>
              <a:ext uri="{FF2B5EF4-FFF2-40B4-BE49-F238E27FC236}">
                <a16:creationId xmlns:a16="http://schemas.microsoft.com/office/drawing/2014/main" id="{5F5329D9-0E4F-43F7-A7C2-325CC0D746C3}"/>
              </a:ext>
            </a:extLst>
          </p:cNvPr>
          <p:cNvSpPr>
            <a:spLocks/>
          </p:cNvSpPr>
          <p:nvPr>
            <p:custDataLst>
              <p:tags r:id="rId7"/>
            </p:custDataLst>
          </p:nvPr>
        </p:nvSpPr>
        <p:spPr bwMode="auto">
          <a:xfrm>
            <a:off x="0" y="4946650"/>
            <a:ext cx="327025" cy="627063"/>
          </a:xfrm>
          <a:custGeom>
            <a:avLst/>
            <a:gdLst>
              <a:gd name="T0" fmla="*/ 1923 w 858639"/>
              <a:gd name="T1" fmla="*/ 0 h 1647670"/>
              <a:gd name="T2" fmla="*/ 47437 w 858639"/>
              <a:gd name="T3" fmla="*/ 45411 h 1647670"/>
              <a:gd name="T4" fmla="*/ 1923 w 858639"/>
              <a:gd name="T5" fmla="*/ 90822 h 1647670"/>
              <a:gd name="T6" fmla="*/ 0 w 858639"/>
              <a:gd name="T7" fmla="*/ 90725 h 1647670"/>
              <a:gd name="T8" fmla="*/ 0 w 858639"/>
              <a:gd name="T9" fmla="*/ 97 h 1647670"/>
              <a:gd name="T10" fmla="*/ 0 60000 65536"/>
              <a:gd name="T11" fmla="*/ 0 60000 65536"/>
              <a:gd name="T12" fmla="*/ 0 60000 65536"/>
              <a:gd name="T13" fmla="*/ 0 60000 65536"/>
              <a:gd name="T14" fmla="*/ 0 60000 65536"/>
              <a:gd name="T15" fmla="*/ 0 w 858639"/>
              <a:gd name="T16" fmla="*/ 0 h 1647670"/>
              <a:gd name="T17" fmla="*/ 858639 w 858639"/>
              <a:gd name="T18" fmla="*/ 1647670 h 1647670"/>
            </a:gdLst>
            <a:ahLst/>
            <a:cxnLst>
              <a:cxn ang="T10">
                <a:pos x="T0" y="T1"/>
              </a:cxn>
              <a:cxn ang="T11">
                <a:pos x="T2" y="T3"/>
              </a:cxn>
              <a:cxn ang="T12">
                <a:pos x="T4" y="T5"/>
              </a:cxn>
              <a:cxn ang="T13">
                <a:pos x="T6" y="T7"/>
              </a:cxn>
              <a:cxn ang="T14">
                <a:pos x="T8" y="T9"/>
              </a:cxn>
            </a:cxnLst>
            <a:rect l="T15" t="T16" r="T17" b="T18"/>
            <a:pathLst>
              <a:path w="858639" h="1647670">
                <a:moveTo>
                  <a:pt x="34805" y="0"/>
                </a:moveTo>
                <a:cubicBezTo>
                  <a:pt x="489796" y="0"/>
                  <a:pt x="858639" y="368843"/>
                  <a:pt x="858639" y="823835"/>
                </a:cubicBezTo>
                <a:cubicBezTo>
                  <a:pt x="858639" y="1278827"/>
                  <a:pt x="489796" y="1647670"/>
                  <a:pt x="34805" y="1647670"/>
                </a:cubicBezTo>
                <a:lnTo>
                  <a:pt x="0" y="1645913"/>
                </a:lnTo>
                <a:lnTo>
                  <a:pt x="0" y="1758"/>
                </a:lnTo>
                <a:lnTo>
                  <a:pt x="34805" y="0"/>
                </a:lnTo>
                <a:close/>
              </a:path>
            </a:pathLst>
          </a:custGeom>
          <a:solidFill>
            <a:srgbClr val="F2364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633" name="PA_任意多边形 95">
            <a:extLst>
              <a:ext uri="{FF2B5EF4-FFF2-40B4-BE49-F238E27FC236}">
                <a16:creationId xmlns:a16="http://schemas.microsoft.com/office/drawing/2014/main" id="{7BA38FE5-3B71-4162-B8E0-95B37D6A5A0F}"/>
              </a:ext>
            </a:extLst>
          </p:cNvPr>
          <p:cNvSpPr>
            <a:spLocks/>
          </p:cNvSpPr>
          <p:nvPr>
            <p:custDataLst>
              <p:tags r:id="rId8"/>
            </p:custDataLst>
          </p:nvPr>
        </p:nvSpPr>
        <p:spPr bwMode="auto">
          <a:xfrm rot="-5400000">
            <a:off x="4085432" y="6106319"/>
            <a:ext cx="412750" cy="1125537"/>
          </a:xfrm>
          <a:custGeom>
            <a:avLst/>
            <a:gdLst>
              <a:gd name="T0" fmla="*/ 290892 w 491660"/>
              <a:gd name="T1" fmla="*/ 314464 h 1505704"/>
              <a:gd name="T2" fmla="*/ 75992 w 491660"/>
              <a:gd name="T3" fmla="*/ 599807 h 1505704"/>
              <a:gd name="T4" fmla="*/ 0 w 491660"/>
              <a:gd name="T5" fmla="*/ 628927 h 1505704"/>
              <a:gd name="T6" fmla="*/ 0 w 491660"/>
              <a:gd name="T7" fmla="*/ 0 h 1505704"/>
              <a:gd name="T8" fmla="*/ 75992 w 491660"/>
              <a:gd name="T9" fmla="*/ 29119 h 1505704"/>
              <a:gd name="T10" fmla="*/ 290892 w 491660"/>
              <a:gd name="T11" fmla="*/ 314464 h 1505704"/>
              <a:gd name="T12" fmla="*/ 0 60000 65536"/>
              <a:gd name="T13" fmla="*/ 0 60000 65536"/>
              <a:gd name="T14" fmla="*/ 0 60000 65536"/>
              <a:gd name="T15" fmla="*/ 0 60000 65536"/>
              <a:gd name="T16" fmla="*/ 0 60000 65536"/>
              <a:gd name="T17" fmla="*/ 0 60000 65536"/>
              <a:gd name="T18" fmla="*/ 0 w 491660"/>
              <a:gd name="T19" fmla="*/ 0 h 1505704"/>
              <a:gd name="T20" fmla="*/ 491660 w 491660"/>
              <a:gd name="T21" fmla="*/ 1505704 h 1505704"/>
            </a:gdLst>
            <a:ahLst/>
            <a:cxnLst>
              <a:cxn ang="T12">
                <a:pos x="T0" y="T1"/>
              </a:cxn>
              <a:cxn ang="T13">
                <a:pos x="T2" y="T3"/>
              </a:cxn>
              <a:cxn ang="T14">
                <a:pos x="T4" y="T5"/>
              </a:cxn>
              <a:cxn ang="T15">
                <a:pos x="T6" y="T7"/>
              </a:cxn>
              <a:cxn ang="T16">
                <a:pos x="T8" y="T9"/>
              </a:cxn>
              <a:cxn ang="T17">
                <a:pos x="T10" y="T11"/>
              </a:cxn>
            </a:cxnLst>
            <a:rect l="T18" t="T19" r="T20" b="T21"/>
            <a:pathLst>
              <a:path w="491660" h="1505704">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634" name="PA_任意多边形 96">
            <a:extLst>
              <a:ext uri="{FF2B5EF4-FFF2-40B4-BE49-F238E27FC236}">
                <a16:creationId xmlns:a16="http://schemas.microsoft.com/office/drawing/2014/main" id="{B59C092D-A78A-425A-9571-1C38E76D46FD}"/>
              </a:ext>
            </a:extLst>
          </p:cNvPr>
          <p:cNvSpPr>
            <a:spLocks/>
          </p:cNvSpPr>
          <p:nvPr>
            <p:custDataLst>
              <p:tags r:id="rId9"/>
            </p:custDataLst>
          </p:nvPr>
        </p:nvSpPr>
        <p:spPr bwMode="auto">
          <a:xfrm rot="-5400000">
            <a:off x="4853781" y="5977732"/>
            <a:ext cx="587375" cy="1208088"/>
          </a:xfrm>
          <a:custGeom>
            <a:avLst/>
            <a:gdLst>
              <a:gd name="T0" fmla="*/ 838334 w 491660"/>
              <a:gd name="T1" fmla="*/ 388854 h 1505704"/>
              <a:gd name="T2" fmla="*/ 219003 w 491660"/>
              <a:gd name="T3" fmla="*/ 741700 h 1505704"/>
              <a:gd name="T4" fmla="*/ 0 w 491660"/>
              <a:gd name="T5" fmla="*/ 777707 h 1505704"/>
              <a:gd name="T6" fmla="*/ 0 w 491660"/>
              <a:gd name="T7" fmla="*/ 0 h 1505704"/>
              <a:gd name="T8" fmla="*/ 219003 w 491660"/>
              <a:gd name="T9" fmla="*/ 36008 h 1505704"/>
              <a:gd name="T10" fmla="*/ 838334 w 491660"/>
              <a:gd name="T11" fmla="*/ 388854 h 1505704"/>
              <a:gd name="T12" fmla="*/ 0 60000 65536"/>
              <a:gd name="T13" fmla="*/ 0 60000 65536"/>
              <a:gd name="T14" fmla="*/ 0 60000 65536"/>
              <a:gd name="T15" fmla="*/ 0 60000 65536"/>
              <a:gd name="T16" fmla="*/ 0 60000 65536"/>
              <a:gd name="T17" fmla="*/ 0 60000 65536"/>
              <a:gd name="T18" fmla="*/ 0 w 491660"/>
              <a:gd name="T19" fmla="*/ 0 h 1505704"/>
              <a:gd name="T20" fmla="*/ 491660 w 491660"/>
              <a:gd name="T21" fmla="*/ 1505704 h 1505704"/>
            </a:gdLst>
            <a:ahLst/>
            <a:cxnLst>
              <a:cxn ang="T12">
                <a:pos x="T0" y="T1"/>
              </a:cxn>
              <a:cxn ang="T13">
                <a:pos x="T2" y="T3"/>
              </a:cxn>
              <a:cxn ang="T14">
                <a:pos x="T4" y="T5"/>
              </a:cxn>
              <a:cxn ang="T15">
                <a:pos x="T6" y="T7"/>
              </a:cxn>
              <a:cxn ang="T16">
                <a:pos x="T8" y="T9"/>
              </a:cxn>
              <a:cxn ang="T17">
                <a:pos x="T10" y="T11"/>
              </a:cxn>
            </a:cxnLst>
            <a:rect l="T18" t="T19" r="T20" b="T21"/>
            <a:pathLst>
              <a:path w="491660" h="1505704">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635" name="PA_任意多边形 97">
            <a:extLst>
              <a:ext uri="{FF2B5EF4-FFF2-40B4-BE49-F238E27FC236}">
                <a16:creationId xmlns:a16="http://schemas.microsoft.com/office/drawing/2014/main" id="{552AC890-C854-4A41-9BE0-12A216D75A69}"/>
              </a:ext>
            </a:extLst>
          </p:cNvPr>
          <p:cNvSpPr>
            <a:spLocks/>
          </p:cNvSpPr>
          <p:nvPr>
            <p:custDataLst>
              <p:tags r:id="rId10"/>
            </p:custDataLst>
          </p:nvPr>
        </p:nvSpPr>
        <p:spPr bwMode="auto">
          <a:xfrm rot="-5400000">
            <a:off x="5614194" y="6106319"/>
            <a:ext cx="412750" cy="1125538"/>
          </a:xfrm>
          <a:custGeom>
            <a:avLst/>
            <a:gdLst>
              <a:gd name="T0" fmla="*/ 290892 w 491660"/>
              <a:gd name="T1" fmla="*/ 314464 h 1505704"/>
              <a:gd name="T2" fmla="*/ 75992 w 491660"/>
              <a:gd name="T3" fmla="*/ 599808 h 1505704"/>
              <a:gd name="T4" fmla="*/ 0 w 491660"/>
              <a:gd name="T5" fmla="*/ 628929 h 1505704"/>
              <a:gd name="T6" fmla="*/ 0 w 491660"/>
              <a:gd name="T7" fmla="*/ 0 h 1505704"/>
              <a:gd name="T8" fmla="*/ 75992 w 491660"/>
              <a:gd name="T9" fmla="*/ 29119 h 1505704"/>
              <a:gd name="T10" fmla="*/ 290892 w 491660"/>
              <a:gd name="T11" fmla="*/ 314464 h 1505704"/>
              <a:gd name="T12" fmla="*/ 0 60000 65536"/>
              <a:gd name="T13" fmla="*/ 0 60000 65536"/>
              <a:gd name="T14" fmla="*/ 0 60000 65536"/>
              <a:gd name="T15" fmla="*/ 0 60000 65536"/>
              <a:gd name="T16" fmla="*/ 0 60000 65536"/>
              <a:gd name="T17" fmla="*/ 0 60000 65536"/>
              <a:gd name="T18" fmla="*/ 0 w 491660"/>
              <a:gd name="T19" fmla="*/ 0 h 1505704"/>
              <a:gd name="T20" fmla="*/ 491660 w 491660"/>
              <a:gd name="T21" fmla="*/ 1505704 h 1505704"/>
            </a:gdLst>
            <a:ahLst/>
            <a:cxnLst>
              <a:cxn ang="T12">
                <a:pos x="T0" y="T1"/>
              </a:cxn>
              <a:cxn ang="T13">
                <a:pos x="T2" y="T3"/>
              </a:cxn>
              <a:cxn ang="T14">
                <a:pos x="T4" y="T5"/>
              </a:cxn>
              <a:cxn ang="T15">
                <a:pos x="T6" y="T7"/>
              </a:cxn>
              <a:cxn ang="T16">
                <a:pos x="T8" y="T9"/>
              </a:cxn>
              <a:cxn ang="T17">
                <a:pos x="T10" y="T11"/>
              </a:cxn>
            </a:cxnLst>
            <a:rect l="T18" t="T19" r="T20" b="T21"/>
            <a:pathLst>
              <a:path w="491660" h="1505704">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636" name="PA_任意多边形 98">
            <a:extLst>
              <a:ext uri="{FF2B5EF4-FFF2-40B4-BE49-F238E27FC236}">
                <a16:creationId xmlns:a16="http://schemas.microsoft.com/office/drawing/2014/main" id="{613C5055-ED63-4B5D-9DF4-A7AA30D78165}"/>
              </a:ext>
            </a:extLst>
          </p:cNvPr>
          <p:cNvSpPr>
            <a:spLocks/>
          </p:cNvSpPr>
          <p:nvPr>
            <p:custDataLst>
              <p:tags r:id="rId11"/>
            </p:custDataLst>
          </p:nvPr>
        </p:nvSpPr>
        <p:spPr bwMode="auto">
          <a:xfrm rot="-5400000">
            <a:off x="6480969" y="6320631"/>
            <a:ext cx="238125" cy="887413"/>
          </a:xfrm>
          <a:custGeom>
            <a:avLst/>
            <a:gdLst>
              <a:gd name="T0" fmla="*/ 55858 w 491660"/>
              <a:gd name="T1" fmla="*/ 154123 h 1505704"/>
              <a:gd name="T2" fmla="*/ 14592 w 491660"/>
              <a:gd name="T3" fmla="*/ 293974 h 1505704"/>
              <a:gd name="T4" fmla="*/ 0 w 491660"/>
              <a:gd name="T5" fmla="*/ 308246 h 1505704"/>
              <a:gd name="T6" fmla="*/ 0 w 491660"/>
              <a:gd name="T7" fmla="*/ 0 h 1505704"/>
              <a:gd name="T8" fmla="*/ 14592 w 491660"/>
              <a:gd name="T9" fmla="*/ 14272 h 1505704"/>
              <a:gd name="T10" fmla="*/ 55858 w 491660"/>
              <a:gd name="T11" fmla="*/ 154123 h 1505704"/>
              <a:gd name="T12" fmla="*/ 0 60000 65536"/>
              <a:gd name="T13" fmla="*/ 0 60000 65536"/>
              <a:gd name="T14" fmla="*/ 0 60000 65536"/>
              <a:gd name="T15" fmla="*/ 0 60000 65536"/>
              <a:gd name="T16" fmla="*/ 0 60000 65536"/>
              <a:gd name="T17" fmla="*/ 0 60000 65536"/>
              <a:gd name="T18" fmla="*/ 0 w 491660"/>
              <a:gd name="T19" fmla="*/ 0 h 1505704"/>
              <a:gd name="T20" fmla="*/ 491660 w 491660"/>
              <a:gd name="T21" fmla="*/ 1505704 h 1505704"/>
            </a:gdLst>
            <a:ahLst/>
            <a:cxnLst>
              <a:cxn ang="T12">
                <a:pos x="T0" y="T1"/>
              </a:cxn>
              <a:cxn ang="T13">
                <a:pos x="T2" y="T3"/>
              </a:cxn>
              <a:cxn ang="T14">
                <a:pos x="T4" y="T5"/>
              </a:cxn>
              <a:cxn ang="T15">
                <a:pos x="T6" y="T7"/>
              </a:cxn>
              <a:cxn ang="T16">
                <a:pos x="T8" y="T9"/>
              </a:cxn>
              <a:cxn ang="T17">
                <a:pos x="T10" y="T11"/>
              </a:cxn>
            </a:cxnLst>
            <a:rect l="T18" t="T19" r="T20" b="T21"/>
            <a:pathLst>
              <a:path w="491660" h="1505704">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637" name="PA_文本框 99">
            <a:extLst>
              <a:ext uri="{FF2B5EF4-FFF2-40B4-BE49-F238E27FC236}">
                <a16:creationId xmlns:a16="http://schemas.microsoft.com/office/drawing/2014/main" id="{2BB4720C-213A-40F8-93FA-8B6127340D7B}"/>
              </a:ext>
            </a:extLst>
          </p:cNvPr>
          <p:cNvSpPr>
            <a:spLocks noChangeArrowheads="1"/>
          </p:cNvSpPr>
          <p:nvPr>
            <p:custDataLst>
              <p:tags r:id="rId12"/>
            </p:custDataLst>
          </p:nvPr>
        </p:nvSpPr>
        <p:spPr bwMode="auto">
          <a:xfrm>
            <a:off x="1686948" y="1874505"/>
            <a:ext cx="381065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sz="4800" b="1" dirty="0">
                <a:solidFill>
                  <a:srgbClr val="000000"/>
                </a:solidFill>
                <a:latin typeface="微软雅黑" panose="020B0503020204020204" pitchFamily="34" charset="-122"/>
                <a:sym typeface="微软雅黑" panose="020B0503020204020204" pitchFamily="34" charset="-122"/>
              </a:rPr>
              <a:t>有关</a:t>
            </a:r>
            <a:r>
              <a:rPr lang="en-US" altLang="zh-CN" sz="4800" b="1" dirty="0">
                <a:solidFill>
                  <a:srgbClr val="000000"/>
                </a:solidFill>
                <a:latin typeface="微软雅黑" panose="020B0503020204020204" pitchFamily="34" charset="-122"/>
                <a:sym typeface="微软雅黑" panose="020B0503020204020204" pitchFamily="34" charset="-122"/>
              </a:rPr>
              <a:t>PMBOK</a:t>
            </a: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48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26638" name="PA_文本框 100">
            <a:extLst>
              <a:ext uri="{FF2B5EF4-FFF2-40B4-BE49-F238E27FC236}">
                <a16:creationId xmlns:a16="http://schemas.microsoft.com/office/drawing/2014/main" id="{7BE3CC08-3BF5-4311-9516-2B66492C5C9F}"/>
              </a:ext>
            </a:extLst>
          </p:cNvPr>
          <p:cNvSpPr>
            <a:spLocks noChangeArrowheads="1"/>
          </p:cNvSpPr>
          <p:nvPr>
            <p:custDataLst>
              <p:tags r:id="rId13"/>
            </p:custDataLst>
          </p:nvPr>
        </p:nvSpPr>
        <p:spPr bwMode="auto">
          <a:xfrm>
            <a:off x="1260875" y="3082267"/>
            <a:ext cx="497283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sz="2400" b="1" dirty="0">
                <a:solidFill>
                  <a:srgbClr val="000000"/>
                </a:solidFill>
                <a:latin typeface="微软雅黑" panose="020B0503020204020204" pitchFamily="34" charset="-122"/>
                <a:sym typeface="微软雅黑" panose="020B0503020204020204" pitchFamily="34" charset="-122"/>
              </a:rPr>
              <a:t>G21</a:t>
            </a:r>
            <a:r>
              <a:rPr lang="zh-CN" altLang="en-US" sz="2400" b="1" dirty="0">
                <a:solidFill>
                  <a:srgbClr val="000000"/>
                </a:solidFill>
                <a:latin typeface="微软雅黑" panose="020B0503020204020204" pitchFamily="34" charset="-122"/>
                <a:sym typeface="微软雅黑" panose="020B0503020204020204" pitchFamily="34" charset="-122"/>
              </a:rPr>
              <a:t>小组</a:t>
            </a:r>
            <a:endParaRPr lang="en-US" altLang="zh-CN" sz="2400" b="1" dirty="0">
              <a:solidFill>
                <a:srgbClr val="000000"/>
              </a:solidFill>
              <a:latin typeface="微软雅黑" panose="020B0503020204020204" pitchFamily="34" charset="-122"/>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组长：陈昱熹 </a:t>
            </a:r>
            <a:r>
              <a:rPr kumimoji="0" lang="zh-CN" altLang="en-US" sz="2400" b="1" i="0" u="none" strike="noStrike" kern="1200" cap="none" spc="0" normalizeH="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 组员：王敏   马宇轩</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grpSp>
        <p:nvGrpSpPr>
          <p:cNvPr id="26639" name="PA_组合 101">
            <a:extLst>
              <a:ext uri="{FF2B5EF4-FFF2-40B4-BE49-F238E27FC236}">
                <a16:creationId xmlns:a16="http://schemas.microsoft.com/office/drawing/2014/main" id="{33C73BE6-040C-4836-B8CF-FF9A034C5705}"/>
              </a:ext>
            </a:extLst>
          </p:cNvPr>
          <p:cNvGrpSpPr>
            <a:grpSpLocks/>
          </p:cNvGrpSpPr>
          <p:nvPr>
            <p:custDataLst>
              <p:tags r:id="rId14"/>
            </p:custDataLst>
          </p:nvPr>
        </p:nvGrpSpPr>
        <p:grpSpPr bwMode="auto">
          <a:xfrm>
            <a:off x="749300" y="2767013"/>
            <a:ext cx="5995988" cy="195262"/>
            <a:chOff x="0" y="0"/>
            <a:chExt cx="4727045" cy="649007"/>
          </a:xfrm>
        </p:grpSpPr>
        <p:sp>
          <p:nvSpPr>
            <p:cNvPr id="26640" name="矩形 102">
              <a:extLst>
                <a:ext uri="{FF2B5EF4-FFF2-40B4-BE49-F238E27FC236}">
                  <a16:creationId xmlns:a16="http://schemas.microsoft.com/office/drawing/2014/main" id="{6950CCBF-380A-4048-BCCB-F72F2ED7BC66}"/>
                </a:ext>
              </a:extLst>
            </p:cNvPr>
            <p:cNvSpPr>
              <a:spLocks noChangeArrowheads="1"/>
            </p:cNvSpPr>
            <p:nvPr/>
          </p:nvSpPr>
          <p:spPr bwMode="auto">
            <a:xfrm rot="-5400000">
              <a:off x="2281590" y="-2078072"/>
              <a:ext cx="163866" cy="4727045"/>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1" name="矩形 103">
              <a:extLst>
                <a:ext uri="{FF2B5EF4-FFF2-40B4-BE49-F238E27FC236}">
                  <a16:creationId xmlns:a16="http://schemas.microsoft.com/office/drawing/2014/main" id="{262E9121-4066-4B18-8950-FE8ED47D075E}"/>
                </a:ext>
              </a:extLst>
            </p:cNvPr>
            <p:cNvSpPr>
              <a:spLocks noChangeArrowheads="1"/>
            </p:cNvSpPr>
            <p:nvPr/>
          </p:nvSpPr>
          <p:spPr bwMode="auto">
            <a:xfrm rot="-5400000">
              <a:off x="2322556" y="-2236797"/>
              <a:ext cx="81933" cy="4727045"/>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2" name="矩形 104">
              <a:extLst>
                <a:ext uri="{FF2B5EF4-FFF2-40B4-BE49-F238E27FC236}">
                  <a16:creationId xmlns:a16="http://schemas.microsoft.com/office/drawing/2014/main" id="{FA91999B-6A2A-4A9B-8E89-861E823DF724}"/>
                </a:ext>
              </a:extLst>
            </p:cNvPr>
            <p:cNvSpPr>
              <a:spLocks noChangeArrowheads="1"/>
            </p:cNvSpPr>
            <p:nvPr/>
          </p:nvSpPr>
          <p:spPr bwMode="auto">
            <a:xfrm rot="-5400000">
              <a:off x="2338943" y="-2338944"/>
              <a:ext cx="49160" cy="4727045"/>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3" name="矩形 105">
              <a:extLst>
                <a:ext uri="{FF2B5EF4-FFF2-40B4-BE49-F238E27FC236}">
                  <a16:creationId xmlns:a16="http://schemas.microsoft.com/office/drawing/2014/main" id="{8DE04913-CD16-4227-A22F-A9E337D6F4B1}"/>
                </a:ext>
              </a:extLst>
            </p:cNvPr>
            <p:cNvSpPr>
              <a:spLocks noChangeArrowheads="1"/>
            </p:cNvSpPr>
            <p:nvPr/>
          </p:nvSpPr>
          <p:spPr bwMode="auto">
            <a:xfrm rot="-5400000">
              <a:off x="2240623" y="-1837417"/>
              <a:ext cx="245799" cy="4727045"/>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Tree>
    <p:extLst>
      <p:ext uri="{BB962C8B-B14F-4D97-AF65-F5344CB8AC3E}">
        <p14:creationId xmlns:p14="http://schemas.microsoft.com/office/powerpoint/2010/main" val="20850549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26626"/>
                                        </p:tgtEl>
                                        <p:attrNameLst>
                                          <p:attrName>style.visibility</p:attrName>
                                        </p:attrNameLst>
                                      </p:cBhvr>
                                      <p:to>
                                        <p:strVal val="visible"/>
                                      </p:to>
                                    </p:set>
                                    <p:anim to="" calcmode="lin" valueType="num">
                                      <p:cBhvr>
                                        <p:cTn id="7" dur="700" fill="hold">
                                          <p:stCondLst>
                                            <p:cond delay="0"/>
                                          </p:stCondLst>
                                        </p:cTn>
                                        <p:tgtEl>
                                          <p:spTgt spid="26626"/>
                                        </p:tgtEl>
                                        <p:attrNameLst>
                                          <p:attrName>ppt_x</p:attrName>
                                        </p:attrNameLst>
                                      </p:cBhvr>
                                      <p:tavLst>
                                        <p:tav tm="0" fmla="#ppt_x-#ppt_w*((1.5-1.5*$)^3-(1.5-1.5*$)^2)">
                                          <p:val>
                                            <p:strVal val="0"/>
                                          </p:val>
                                        </p:tav>
                                        <p:tav tm="100000">
                                          <p:val>
                                            <p:strVal val="1"/>
                                          </p:val>
                                        </p:tav>
                                      </p:tavLst>
                                    </p:anim>
                                    <p:animEffect filter="fade">
                                      <p:cBhvr>
                                        <p:cTn id="8" dur="700">
                                          <p:stCondLst>
                                            <p:cond delay="0"/>
                                          </p:stCondLst>
                                        </p:cTn>
                                        <p:tgtEl>
                                          <p:spTgt spid="26626"/>
                                        </p:tgtEl>
                                      </p:cBhvr>
                                    </p:animEffect>
                                  </p:childTnLst>
                                </p:cTn>
                              </p:par>
                              <p:par>
                                <p:cTn id="9" presetID="0" presetClass="entr" presetSubtype="0" fill="hold" nodeType="withEffect">
                                  <p:stCondLst>
                                    <p:cond delay="0"/>
                                  </p:stCondLst>
                                  <p:childTnLst>
                                    <p:set>
                                      <p:cBhvr>
                                        <p:cTn id="10" dur="700" fill="hold">
                                          <p:stCondLst>
                                            <p:cond delay="0"/>
                                          </p:stCondLst>
                                        </p:cTn>
                                        <p:tgtEl>
                                          <p:spTgt spid="26627"/>
                                        </p:tgtEl>
                                        <p:attrNameLst>
                                          <p:attrName>style.visibility</p:attrName>
                                        </p:attrNameLst>
                                      </p:cBhvr>
                                      <p:to>
                                        <p:strVal val="visible"/>
                                      </p:to>
                                    </p:set>
                                    <p:anim to="" calcmode="lin" valueType="num">
                                      <p:cBhvr>
                                        <p:cTn id="11" dur="700" fill="hold">
                                          <p:stCondLst>
                                            <p:cond delay="0"/>
                                          </p:stCondLst>
                                        </p:cTn>
                                        <p:tgtEl>
                                          <p:spTgt spid="26627"/>
                                        </p:tgtEl>
                                        <p:attrNameLst>
                                          <p:attrName>ppt_x</p:attrName>
                                        </p:attrNameLst>
                                      </p:cBhvr>
                                      <p:tavLst>
                                        <p:tav tm="0" fmla="#ppt_x-#ppt_w*((1.5-1.5*$)^3-(1.5-1.5*$)^2)">
                                          <p:val>
                                            <p:strVal val="0"/>
                                          </p:val>
                                        </p:tav>
                                        <p:tav tm="100000">
                                          <p:val>
                                            <p:strVal val="1"/>
                                          </p:val>
                                        </p:tav>
                                      </p:tavLst>
                                    </p:anim>
                                    <p:animEffect filter="fade">
                                      <p:cBhvr>
                                        <p:cTn id="12" dur="700">
                                          <p:stCondLst>
                                            <p:cond delay="0"/>
                                          </p:stCondLst>
                                        </p:cTn>
                                        <p:tgtEl>
                                          <p:spTgt spid="26627"/>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26628"/>
                                        </p:tgtEl>
                                        <p:attrNameLst>
                                          <p:attrName>style.visibility</p:attrName>
                                        </p:attrNameLst>
                                      </p:cBhvr>
                                      <p:to>
                                        <p:strVal val="visible"/>
                                      </p:to>
                                    </p:set>
                                    <p:anim to="" calcmode="lin" valueType="num">
                                      <p:cBhvr>
                                        <p:cTn id="15" dur="700" fill="hold">
                                          <p:stCondLst>
                                            <p:cond delay="0"/>
                                          </p:stCondLst>
                                        </p:cTn>
                                        <p:tgtEl>
                                          <p:spTgt spid="26628"/>
                                        </p:tgtEl>
                                        <p:attrNameLst>
                                          <p:attrName>ppt_x</p:attrName>
                                        </p:attrNameLst>
                                      </p:cBhvr>
                                      <p:tavLst>
                                        <p:tav tm="0" fmla="#ppt_x-#ppt_w*((1.5-1.5*$)^3-(1.5-1.5*$)^2)">
                                          <p:val>
                                            <p:strVal val="0"/>
                                          </p:val>
                                        </p:tav>
                                        <p:tav tm="100000">
                                          <p:val>
                                            <p:strVal val="1"/>
                                          </p:val>
                                        </p:tav>
                                      </p:tavLst>
                                    </p:anim>
                                    <p:animEffect filter="fade">
                                      <p:cBhvr>
                                        <p:cTn id="16" dur="700">
                                          <p:stCondLst>
                                            <p:cond delay="0"/>
                                          </p:stCondLst>
                                        </p:cTn>
                                        <p:tgtEl>
                                          <p:spTgt spid="26628"/>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26629"/>
                                        </p:tgtEl>
                                        <p:attrNameLst>
                                          <p:attrName>style.visibility</p:attrName>
                                        </p:attrNameLst>
                                      </p:cBhvr>
                                      <p:to>
                                        <p:strVal val="visible"/>
                                      </p:to>
                                    </p:set>
                                    <p:anim to="" calcmode="lin" valueType="num">
                                      <p:cBhvr>
                                        <p:cTn id="19" dur="700" fill="hold">
                                          <p:stCondLst>
                                            <p:cond delay="0"/>
                                          </p:stCondLst>
                                        </p:cTn>
                                        <p:tgtEl>
                                          <p:spTgt spid="26629"/>
                                        </p:tgtEl>
                                        <p:attrNameLst>
                                          <p:attrName>ppt_x</p:attrName>
                                        </p:attrNameLst>
                                      </p:cBhvr>
                                      <p:tavLst>
                                        <p:tav tm="0" fmla="#ppt_x-#ppt_w*((1.5-1.5*$)^3-(1.5-1.5*$)^2)">
                                          <p:val>
                                            <p:strVal val="0"/>
                                          </p:val>
                                        </p:tav>
                                        <p:tav tm="100000">
                                          <p:val>
                                            <p:strVal val="1"/>
                                          </p:val>
                                        </p:tav>
                                      </p:tavLst>
                                    </p:anim>
                                    <p:animEffect filter="fade">
                                      <p:cBhvr>
                                        <p:cTn id="20" dur="700">
                                          <p:stCondLst>
                                            <p:cond delay="0"/>
                                          </p:stCondLst>
                                        </p:cTn>
                                        <p:tgtEl>
                                          <p:spTgt spid="26629"/>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26630"/>
                                        </p:tgtEl>
                                        <p:attrNameLst>
                                          <p:attrName>style.visibility</p:attrName>
                                        </p:attrNameLst>
                                      </p:cBhvr>
                                      <p:to>
                                        <p:strVal val="visible"/>
                                      </p:to>
                                    </p:set>
                                    <p:anim to="" calcmode="lin" valueType="num">
                                      <p:cBhvr>
                                        <p:cTn id="23" dur="700" fill="hold">
                                          <p:stCondLst>
                                            <p:cond delay="0"/>
                                          </p:stCondLst>
                                        </p:cTn>
                                        <p:tgtEl>
                                          <p:spTgt spid="26630"/>
                                        </p:tgtEl>
                                        <p:attrNameLst>
                                          <p:attrName>ppt_x</p:attrName>
                                        </p:attrNameLst>
                                      </p:cBhvr>
                                      <p:tavLst>
                                        <p:tav tm="0" fmla="#ppt_x-#ppt_w*((1.5-1.5*$)^3-(1.5-1.5*$)^2)">
                                          <p:val>
                                            <p:strVal val="0"/>
                                          </p:val>
                                        </p:tav>
                                        <p:tav tm="100000">
                                          <p:val>
                                            <p:strVal val="1"/>
                                          </p:val>
                                        </p:tav>
                                      </p:tavLst>
                                    </p:anim>
                                    <p:animEffect filter="fade">
                                      <p:cBhvr>
                                        <p:cTn id="24" dur="700">
                                          <p:stCondLst>
                                            <p:cond delay="0"/>
                                          </p:stCondLst>
                                        </p:cTn>
                                        <p:tgtEl>
                                          <p:spTgt spid="26630"/>
                                        </p:tgtEl>
                                      </p:cBhvr>
                                    </p:animEffect>
                                  </p:childTnLst>
                                </p:cTn>
                              </p:par>
                              <p:par>
                                <p:cTn id="25" presetID="0" presetClass="entr" presetSubtype="0" fill="hold" grpId="0" nodeType="withEffect">
                                  <p:stCondLst>
                                    <p:cond delay="0"/>
                                  </p:stCondLst>
                                  <p:iterate type="lt">
                                    <p:tmPct val="10000"/>
                                  </p:iterate>
                                  <p:childTnLst>
                                    <p:set>
                                      <p:cBhvr>
                                        <p:cTn id="26" dur="700" fill="hold">
                                          <p:stCondLst>
                                            <p:cond delay="0"/>
                                          </p:stCondLst>
                                        </p:cTn>
                                        <p:tgtEl>
                                          <p:spTgt spid="26631"/>
                                        </p:tgtEl>
                                        <p:attrNameLst>
                                          <p:attrName>style.visibility</p:attrName>
                                        </p:attrNameLst>
                                      </p:cBhvr>
                                      <p:to>
                                        <p:strVal val="visible"/>
                                      </p:to>
                                    </p:set>
                                    <p:anim to="" calcmode="lin" valueType="num">
                                      <p:cBhvr>
                                        <p:cTn id="27" dur="700" fill="hold">
                                          <p:stCondLst>
                                            <p:cond delay="0"/>
                                          </p:stCondLst>
                                        </p:cTn>
                                        <p:tgtEl>
                                          <p:spTgt spid="26631"/>
                                        </p:tgtEl>
                                        <p:attrNameLst>
                                          <p:attrName>ppt_x</p:attrName>
                                        </p:attrNameLst>
                                      </p:cBhvr>
                                      <p:tavLst>
                                        <p:tav tm="0" fmla="#ppt_x-#ppt_w*((1.5-1.5*$)^3-(1.5-1.5*$)^2)">
                                          <p:val>
                                            <p:strVal val="0"/>
                                          </p:val>
                                        </p:tav>
                                        <p:tav tm="100000">
                                          <p:val>
                                            <p:strVal val="1"/>
                                          </p:val>
                                        </p:tav>
                                      </p:tavLst>
                                    </p:anim>
                                    <p:animEffect filter="fade">
                                      <p:cBhvr>
                                        <p:cTn id="28" dur="700">
                                          <p:stCondLst>
                                            <p:cond delay="0"/>
                                          </p:stCondLst>
                                        </p:cTn>
                                        <p:tgtEl>
                                          <p:spTgt spid="26631"/>
                                        </p:tgtEl>
                                      </p:cBhvr>
                                    </p:animEffect>
                                  </p:childTnLst>
                                </p:cTn>
                              </p:par>
                              <p:par>
                                <p:cTn id="29" presetID="0" presetClass="entr" presetSubtype="0" fill="hold" grpId="0" nodeType="withEffect">
                                  <p:stCondLst>
                                    <p:cond delay="0"/>
                                  </p:stCondLst>
                                  <p:iterate type="lt">
                                    <p:tmPct val="10000"/>
                                  </p:iterate>
                                  <p:childTnLst>
                                    <p:set>
                                      <p:cBhvr>
                                        <p:cTn id="30" dur="700" fill="hold">
                                          <p:stCondLst>
                                            <p:cond delay="0"/>
                                          </p:stCondLst>
                                        </p:cTn>
                                        <p:tgtEl>
                                          <p:spTgt spid="26632"/>
                                        </p:tgtEl>
                                        <p:attrNameLst>
                                          <p:attrName>style.visibility</p:attrName>
                                        </p:attrNameLst>
                                      </p:cBhvr>
                                      <p:to>
                                        <p:strVal val="visible"/>
                                      </p:to>
                                    </p:set>
                                    <p:anim to="" calcmode="lin" valueType="num">
                                      <p:cBhvr>
                                        <p:cTn id="31" dur="700" fill="hold">
                                          <p:stCondLst>
                                            <p:cond delay="0"/>
                                          </p:stCondLst>
                                        </p:cTn>
                                        <p:tgtEl>
                                          <p:spTgt spid="26632"/>
                                        </p:tgtEl>
                                        <p:attrNameLst>
                                          <p:attrName>ppt_x</p:attrName>
                                        </p:attrNameLst>
                                      </p:cBhvr>
                                      <p:tavLst>
                                        <p:tav tm="0" fmla="#ppt_x-#ppt_w*((1.5-1.5*$)^3-(1.5-1.5*$)^2)">
                                          <p:val>
                                            <p:strVal val="0"/>
                                          </p:val>
                                        </p:tav>
                                        <p:tav tm="100000">
                                          <p:val>
                                            <p:strVal val="1"/>
                                          </p:val>
                                        </p:tav>
                                      </p:tavLst>
                                    </p:anim>
                                    <p:animEffect filter="fade">
                                      <p:cBhvr>
                                        <p:cTn id="32" dur="700">
                                          <p:stCondLst>
                                            <p:cond delay="0"/>
                                          </p:stCondLst>
                                        </p:cTn>
                                        <p:tgtEl>
                                          <p:spTgt spid="26632"/>
                                        </p:tgtEl>
                                      </p:cBhvr>
                                    </p:animEffect>
                                  </p:childTnLst>
                                </p:cTn>
                              </p:par>
                              <p:par>
                                <p:cTn id="33" presetID="0" presetClass="entr" presetSubtype="0" fill="hold" grpId="0" nodeType="withEffect">
                                  <p:stCondLst>
                                    <p:cond delay="0"/>
                                  </p:stCondLst>
                                  <p:iterate type="lt">
                                    <p:tmPct val="10000"/>
                                  </p:iterate>
                                  <p:childTnLst>
                                    <p:set>
                                      <p:cBhvr>
                                        <p:cTn id="34" dur="700" fill="hold">
                                          <p:stCondLst>
                                            <p:cond delay="0"/>
                                          </p:stCondLst>
                                        </p:cTn>
                                        <p:tgtEl>
                                          <p:spTgt spid="26633"/>
                                        </p:tgtEl>
                                        <p:attrNameLst>
                                          <p:attrName>style.visibility</p:attrName>
                                        </p:attrNameLst>
                                      </p:cBhvr>
                                      <p:to>
                                        <p:strVal val="visible"/>
                                      </p:to>
                                    </p:set>
                                    <p:anim to="" calcmode="lin" valueType="num">
                                      <p:cBhvr>
                                        <p:cTn id="35" dur="700" fill="hold">
                                          <p:stCondLst>
                                            <p:cond delay="0"/>
                                          </p:stCondLst>
                                        </p:cTn>
                                        <p:tgtEl>
                                          <p:spTgt spid="26633"/>
                                        </p:tgtEl>
                                        <p:attrNameLst>
                                          <p:attrName>ppt_x</p:attrName>
                                        </p:attrNameLst>
                                      </p:cBhvr>
                                      <p:tavLst>
                                        <p:tav tm="0" fmla="#ppt_x-#ppt_w*((1.5-1.5*$)^3-(1.5-1.5*$)^2)">
                                          <p:val>
                                            <p:strVal val="0"/>
                                          </p:val>
                                        </p:tav>
                                        <p:tav tm="100000">
                                          <p:val>
                                            <p:strVal val="1"/>
                                          </p:val>
                                        </p:tav>
                                      </p:tavLst>
                                    </p:anim>
                                    <p:animEffect filter="fade">
                                      <p:cBhvr>
                                        <p:cTn id="36" dur="700">
                                          <p:stCondLst>
                                            <p:cond delay="0"/>
                                          </p:stCondLst>
                                        </p:cTn>
                                        <p:tgtEl>
                                          <p:spTgt spid="26633"/>
                                        </p:tgtEl>
                                      </p:cBhvr>
                                    </p:animEffect>
                                  </p:childTnLst>
                                </p:cTn>
                              </p:par>
                              <p:par>
                                <p:cTn id="37" presetID="0" presetClass="entr" presetSubtype="0" fill="hold" grpId="0" nodeType="withEffect">
                                  <p:stCondLst>
                                    <p:cond delay="0"/>
                                  </p:stCondLst>
                                  <p:iterate type="lt">
                                    <p:tmPct val="10000"/>
                                  </p:iterate>
                                  <p:childTnLst>
                                    <p:set>
                                      <p:cBhvr>
                                        <p:cTn id="38" dur="700" fill="hold">
                                          <p:stCondLst>
                                            <p:cond delay="0"/>
                                          </p:stCondLst>
                                        </p:cTn>
                                        <p:tgtEl>
                                          <p:spTgt spid="26634"/>
                                        </p:tgtEl>
                                        <p:attrNameLst>
                                          <p:attrName>style.visibility</p:attrName>
                                        </p:attrNameLst>
                                      </p:cBhvr>
                                      <p:to>
                                        <p:strVal val="visible"/>
                                      </p:to>
                                    </p:set>
                                    <p:anim to="" calcmode="lin" valueType="num">
                                      <p:cBhvr>
                                        <p:cTn id="39" dur="700" fill="hold">
                                          <p:stCondLst>
                                            <p:cond delay="0"/>
                                          </p:stCondLst>
                                        </p:cTn>
                                        <p:tgtEl>
                                          <p:spTgt spid="26634"/>
                                        </p:tgtEl>
                                        <p:attrNameLst>
                                          <p:attrName>ppt_x</p:attrName>
                                        </p:attrNameLst>
                                      </p:cBhvr>
                                      <p:tavLst>
                                        <p:tav tm="0" fmla="#ppt_x-#ppt_w*((1.5-1.5*$)^3-(1.5-1.5*$)^2)">
                                          <p:val>
                                            <p:strVal val="0"/>
                                          </p:val>
                                        </p:tav>
                                        <p:tav tm="100000">
                                          <p:val>
                                            <p:strVal val="1"/>
                                          </p:val>
                                        </p:tav>
                                      </p:tavLst>
                                    </p:anim>
                                    <p:animEffect filter="fade">
                                      <p:cBhvr>
                                        <p:cTn id="40" dur="700">
                                          <p:stCondLst>
                                            <p:cond delay="0"/>
                                          </p:stCondLst>
                                        </p:cTn>
                                        <p:tgtEl>
                                          <p:spTgt spid="26634"/>
                                        </p:tgtEl>
                                      </p:cBhvr>
                                    </p:animEffect>
                                  </p:childTnLst>
                                </p:cTn>
                              </p:par>
                              <p:par>
                                <p:cTn id="41" presetID="0" presetClass="entr" presetSubtype="0" fill="hold" grpId="0" nodeType="withEffect">
                                  <p:stCondLst>
                                    <p:cond delay="0"/>
                                  </p:stCondLst>
                                  <p:iterate type="lt">
                                    <p:tmPct val="10000"/>
                                  </p:iterate>
                                  <p:childTnLst>
                                    <p:set>
                                      <p:cBhvr>
                                        <p:cTn id="42" dur="700" fill="hold">
                                          <p:stCondLst>
                                            <p:cond delay="0"/>
                                          </p:stCondLst>
                                        </p:cTn>
                                        <p:tgtEl>
                                          <p:spTgt spid="26635"/>
                                        </p:tgtEl>
                                        <p:attrNameLst>
                                          <p:attrName>style.visibility</p:attrName>
                                        </p:attrNameLst>
                                      </p:cBhvr>
                                      <p:to>
                                        <p:strVal val="visible"/>
                                      </p:to>
                                    </p:set>
                                    <p:anim to="" calcmode="lin" valueType="num">
                                      <p:cBhvr>
                                        <p:cTn id="43" dur="700" fill="hold">
                                          <p:stCondLst>
                                            <p:cond delay="0"/>
                                          </p:stCondLst>
                                        </p:cTn>
                                        <p:tgtEl>
                                          <p:spTgt spid="26635"/>
                                        </p:tgtEl>
                                        <p:attrNameLst>
                                          <p:attrName>ppt_x</p:attrName>
                                        </p:attrNameLst>
                                      </p:cBhvr>
                                      <p:tavLst>
                                        <p:tav tm="0" fmla="#ppt_x-#ppt_w*((1.5-1.5*$)^3-(1.5-1.5*$)^2)">
                                          <p:val>
                                            <p:strVal val="0"/>
                                          </p:val>
                                        </p:tav>
                                        <p:tav tm="100000">
                                          <p:val>
                                            <p:strVal val="1"/>
                                          </p:val>
                                        </p:tav>
                                      </p:tavLst>
                                    </p:anim>
                                    <p:animEffect filter="fade">
                                      <p:cBhvr>
                                        <p:cTn id="44" dur="700">
                                          <p:stCondLst>
                                            <p:cond delay="0"/>
                                          </p:stCondLst>
                                        </p:cTn>
                                        <p:tgtEl>
                                          <p:spTgt spid="26635"/>
                                        </p:tgtEl>
                                      </p:cBhvr>
                                    </p:animEffect>
                                  </p:childTnLst>
                                </p:cTn>
                              </p:par>
                              <p:par>
                                <p:cTn id="45" presetID="0" presetClass="entr" presetSubtype="0" fill="hold" grpId="0" nodeType="withEffect">
                                  <p:stCondLst>
                                    <p:cond delay="0"/>
                                  </p:stCondLst>
                                  <p:iterate type="lt">
                                    <p:tmPct val="10000"/>
                                  </p:iterate>
                                  <p:childTnLst>
                                    <p:set>
                                      <p:cBhvr>
                                        <p:cTn id="46" dur="700" fill="hold">
                                          <p:stCondLst>
                                            <p:cond delay="0"/>
                                          </p:stCondLst>
                                        </p:cTn>
                                        <p:tgtEl>
                                          <p:spTgt spid="26636"/>
                                        </p:tgtEl>
                                        <p:attrNameLst>
                                          <p:attrName>style.visibility</p:attrName>
                                        </p:attrNameLst>
                                      </p:cBhvr>
                                      <p:to>
                                        <p:strVal val="visible"/>
                                      </p:to>
                                    </p:set>
                                    <p:anim to="" calcmode="lin" valueType="num">
                                      <p:cBhvr>
                                        <p:cTn id="47" dur="700" fill="hold">
                                          <p:stCondLst>
                                            <p:cond delay="0"/>
                                          </p:stCondLst>
                                        </p:cTn>
                                        <p:tgtEl>
                                          <p:spTgt spid="26636"/>
                                        </p:tgtEl>
                                        <p:attrNameLst>
                                          <p:attrName>ppt_x</p:attrName>
                                        </p:attrNameLst>
                                      </p:cBhvr>
                                      <p:tavLst>
                                        <p:tav tm="0" fmla="#ppt_x-#ppt_w*((1.5-1.5*$)^3-(1.5-1.5*$)^2)">
                                          <p:val>
                                            <p:strVal val="0"/>
                                          </p:val>
                                        </p:tav>
                                        <p:tav tm="100000">
                                          <p:val>
                                            <p:strVal val="1"/>
                                          </p:val>
                                        </p:tav>
                                      </p:tavLst>
                                    </p:anim>
                                    <p:animEffect filter="fade">
                                      <p:cBhvr>
                                        <p:cTn id="48" dur="700">
                                          <p:stCondLst>
                                            <p:cond delay="0"/>
                                          </p:stCondLst>
                                        </p:cTn>
                                        <p:tgtEl>
                                          <p:spTgt spid="26636"/>
                                        </p:tgtEl>
                                      </p:cBhvr>
                                    </p:animEffect>
                                  </p:childTnLst>
                                </p:cTn>
                              </p:par>
                              <p:par>
                                <p:cTn id="49" presetID="0" presetClass="entr" presetSubtype="0" fill="hold" grpId="0" nodeType="withEffect">
                                  <p:stCondLst>
                                    <p:cond delay="0"/>
                                  </p:stCondLst>
                                  <p:iterate type="lt">
                                    <p:tmPct val="10000"/>
                                  </p:iterate>
                                  <p:childTnLst>
                                    <p:set>
                                      <p:cBhvr>
                                        <p:cTn id="50" dur="700" fill="hold">
                                          <p:stCondLst>
                                            <p:cond delay="0"/>
                                          </p:stCondLst>
                                        </p:cTn>
                                        <p:tgtEl>
                                          <p:spTgt spid="26637"/>
                                        </p:tgtEl>
                                        <p:attrNameLst>
                                          <p:attrName>style.visibility</p:attrName>
                                        </p:attrNameLst>
                                      </p:cBhvr>
                                      <p:to>
                                        <p:strVal val="visible"/>
                                      </p:to>
                                    </p:set>
                                    <p:anim to="" calcmode="lin" valueType="num">
                                      <p:cBhvr>
                                        <p:cTn id="51" dur="700" fill="hold">
                                          <p:stCondLst>
                                            <p:cond delay="0"/>
                                          </p:stCondLst>
                                        </p:cTn>
                                        <p:tgtEl>
                                          <p:spTgt spid="26637"/>
                                        </p:tgtEl>
                                        <p:attrNameLst>
                                          <p:attrName>ppt_x</p:attrName>
                                        </p:attrNameLst>
                                      </p:cBhvr>
                                      <p:tavLst>
                                        <p:tav tm="0" fmla="#ppt_x-#ppt_w*((1.5-1.5*$)^3-(1.5-1.5*$)^2)">
                                          <p:val>
                                            <p:strVal val="0"/>
                                          </p:val>
                                        </p:tav>
                                        <p:tav tm="100000">
                                          <p:val>
                                            <p:strVal val="1"/>
                                          </p:val>
                                        </p:tav>
                                      </p:tavLst>
                                    </p:anim>
                                    <p:animEffect filter="fade">
                                      <p:cBhvr>
                                        <p:cTn id="52" dur="700">
                                          <p:stCondLst>
                                            <p:cond delay="0"/>
                                          </p:stCondLst>
                                        </p:cTn>
                                        <p:tgtEl>
                                          <p:spTgt spid="26637"/>
                                        </p:tgtEl>
                                      </p:cBhvr>
                                    </p:animEffect>
                                  </p:childTnLst>
                                </p:cTn>
                              </p:par>
                              <p:par>
                                <p:cTn id="53" presetID="0" presetClass="entr" presetSubtype="0" fill="hold" grpId="0" nodeType="withEffect">
                                  <p:stCondLst>
                                    <p:cond delay="0"/>
                                  </p:stCondLst>
                                  <p:iterate type="lt">
                                    <p:tmPct val="10000"/>
                                  </p:iterate>
                                  <p:childTnLst>
                                    <p:set>
                                      <p:cBhvr>
                                        <p:cTn id="54" dur="700" fill="hold">
                                          <p:stCondLst>
                                            <p:cond delay="0"/>
                                          </p:stCondLst>
                                        </p:cTn>
                                        <p:tgtEl>
                                          <p:spTgt spid="26638"/>
                                        </p:tgtEl>
                                        <p:attrNameLst>
                                          <p:attrName>style.visibility</p:attrName>
                                        </p:attrNameLst>
                                      </p:cBhvr>
                                      <p:to>
                                        <p:strVal val="visible"/>
                                      </p:to>
                                    </p:set>
                                    <p:anim to="" calcmode="lin" valueType="num">
                                      <p:cBhvr>
                                        <p:cTn id="55" dur="700" fill="hold">
                                          <p:stCondLst>
                                            <p:cond delay="0"/>
                                          </p:stCondLst>
                                        </p:cTn>
                                        <p:tgtEl>
                                          <p:spTgt spid="26638"/>
                                        </p:tgtEl>
                                        <p:attrNameLst>
                                          <p:attrName>ppt_x</p:attrName>
                                        </p:attrNameLst>
                                      </p:cBhvr>
                                      <p:tavLst>
                                        <p:tav tm="0" fmla="#ppt_x-#ppt_w*((1.5-1.5*$)^3-(1.5-1.5*$)^2)">
                                          <p:val>
                                            <p:strVal val="0"/>
                                          </p:val>
                                        </p:tav>
                                        <p:tav tm="100000">
                                          <p:val>
                                            <p:strVal val="1"/>
                                          </p:val>
                                        </p:tav>
                                      </p:tavLst>
                                    </p:anim>
                                    <p:animEffect filter="fade">
                                      <p:cBhvr>
                                        <p:cTn id="56" dur="700">
                                          <p:stCondLst>
                                            <p:cond delay="0"/>
                                          </p:stCondLst>
                                        </p:cTn>
                                        <p:tgtEl>
                                          <p:spTgt spid="26638"/>
                                        </p:tgtEl>
                                      </p:cBhvr>
                                    </p:animEffect>
                                  </p:childTnLst>
                                </p:cTn>
                              </p:par>
                              <p:par>
                                <p:cTn id="57" presetID="0" presetClass="entr" presetSubtype="0" fill="hold" nodeType="withEffect">
                                  <p:stCondLst>
                                    <p:cond delay="0"/>
                                  </p:stCondLst>
                                  <p:childTnLst>
                                    <p:set>
                                      <p:cBhvr>
                                        <p:cTn id="58" dur="700" fill="hold">
                                          <p:stCondLst>
                                            <p:cond delay="0"/>
                                          </p:stCondLst>
                                        </p:cTn>
                                        <p:tgtEl>
                                          <p:spTgt spid="26639"/>
                                        </p:tgtEl>
                                        <p:attrNameLst>
                                          <p:attrName>style.visibility</p:attrName>
                                        </p:attrNameLst>
                                      </p:cBhvr>
                                      <p:to>
                                        <p:strVal val="visible"/>
                                      </p:to>
                                    </p:set>
                                    <p:anim to="" calcmode="lin" valueType="num">
                                      <p:cBhvr>
                                        <p:cTn id="59" dur="700" fill="hold">
                                          <p:stCondLst>
                                            <p:cond delay="0"/>
                                          </p:stCondLst>
                                        </p:cTn>
                                        <p:tgtEl>
                                          <p:spTgt spid="26639"/>
                                        </p:tgtEl>
                                        <p:attrNameLst>
                                          <p:attrName>ppt_x</p:attrName>
                                        </p:attrNameLst>
                                      </p:cBhvr>
                                      <p:tavLst>
                                        <p:tav tm="0" fmla="#ppt_x-#ppt_w*((1.5-1.5*$)^3-(1.5-1.5*$)^2)">
                                          <p:val>
                                            <p:strVal val="0"/>
                                          </p:val>
                                        </p:tav>
                                        <p:tav tm="100000">
                                          <p:val>
                                            <p:strVal val="1"/>
                                          </p:val>
                                        </p:tav>
                                      </p:tavLst>
                                    </p:anim>
                                    <p:animEffect filter="fade">
                                      <p:cBhvr>
                                        <p:cTn id="60" dur="700">
                                          <p:stCondLst>
                                            <p:cond delay="0"/>
                                          </p:stCondLst>
                                        </p:cTn>
                                        <p:tgtEl>
                                          <p:spTgt spid="26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nimBg="1"/>
      <p:bldP spid="26628" grpId="0" animBg="1"/>
      <p:bldP spid="26629" grpId="0" animBg="1"/>
      <p:bldP spid="26630" grpId="0" animBg="1"/>
      <p:bldP spid="26631" grpId="0" animBg="1"/>
      <p:bldP spid="26632" grpId="0" animBg="1"/>
      <p:bldP spid="26633" grpId="0" animBg="1"/>
      <p:bldP spid="26634" grpId="0" animBg="1"/>
      <p:bldP spid="26635" grpId="0" animBg="1"/>
      <p:bldP spid="26636" grpId="0" animBg="1"/>
      <p:bldP spid="26637" grpId="0"/>
      <p:bldP spid="2663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PA_矩形 1">
            <a:extLst>
              <a:ext uri="{FF2B5EF4-FFF2-40B4-BE49-F238E27FC236}">
                <a16:creationId xmlns:a16="http://schemas.microsoft.com/office/drawing/2014/main" id="{347D7B20-F677-47C4-9ACC-FBDEEC52FA82}"/>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79" name="PA_矩形 2">
            <a:extLst>
              <a:ext uri="{FF2B5EF4-FFF2-40B4-BE49-F238E27FC236}">
                <a16:creationId xmlns:a16="http://schemas.microsoft.com/office/drawing/2014/main" id="{49AB772D-3EA6-4BC7-B696-E1E7F9ABFF2C}"/>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0" name="PA_矩形 3">
            <a:extLst>
              <a:ext uri="{FF2B5EF4-FFF2-40B4-BE49-F238E27FC236}">
                <a16:creationId xmlns:a16="http://schemas.microsoft.com/office/drawing/2014/main" id="{16A72804-C804-49FB-83D8-2C59BE21BF16}"/>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1" name="PA_矩形 4">
            <a:extLst>
              <a:ext uri="{FF2B5EF4-FFF2-40B4-BE49-F238E27FC236}">
                <a16:creationId xmlns:a16="http://schemas.microsoft.com/office/drawing/2014/main" id="{8B3B64B6-DE8F-4161-A0EB-8883F483B1EF}"/>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2" name="PA_矩形 9">
            <a:extLst>
              <a:ext uri="{FF2B5EF4-FFF2-40B4-BE49-F238E27FC236}">
                <a16:creationId xmlns:a16="http://schemas.microsoft.com/office/drawing/2014/main" id="{4EBB512D-A8CE-484B-9B4D-2589BF8A4E09}"/>
              </a:ext>
            </a:extLst>
          </p:cNvPr>
          <p:cNvSpPr>
            <a:spLocks noChangeArrowheads="1"/>
          </p:cNvSpPr>
          <p:nvPr>
            <p:custDataLst>
              <p:tags r:id="rId5"/>
            </p:custDataLst>
          </p:nvPr>
        </p:nvSpPr>
        <p:spPr bwMode="auto">
          <a:xfrm>
            <a:off x="1708150" y="76200"/>
            <a:ext cx="41360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zh-CN" altLang="en-US" b="1" dirty="0"/>
              <a:t>项目管理九大知识领域</a:t>
            </a:r>
            <a:r>
              <a:rPr kumimoji="0" lang="zh-CN" altLang="en-US" b="1" i="0" u="none" strike="noStrike" kern="1200" cap="none" spc="0" normalizeH="0" baseline="0" noProof="0" dirty="0">
                <a:ln>
                  <a:noFill/>
                </a:ln>
                <a:solidFill>
                  <a:srgbClr val="000000"/>
                </a:solidFill>
                <a:effectLst/>
                <a:uLnTx/>
                <a:uFillTx/>
                <a:latin typeface="微软雅黑" panose="020B0503020204020204" pitchFamily="34" charset="-122"/>
                <a:sym typeface="微软雅黑" panose="020B0503020204020204" pitchFamily="34" charset="-122"/>
              </a:rPr>
              <a:t>：</a:t>
            </a:r>
          </a:p>
        </p:txBody>
      </p:sp>
      <p:sp>
        <p:nvSpPr>
          <p:cNvPr id="50183" name="PA_任意多边形 12">
            <a:extLst>
              <a:ext uri="{FF2B5EF4-FFF2-40B4-BE49-F238E27FC236}">
                <a16:creationId xmlns:a16="http://schemas.microsoft.com/office/drawing/2014/main" id="{EC716024-4BF8-4F6C-80B2-7D28B9CCAC58}"/>
              </a:ext>
            </a:extLst>
          </p:cNvPr>
          <p:cNvSpPr>
            <a:spLocks/>
          </p:cNvSpPr>
          <p:nvPr>
            <p:custDataLst>
              <p:tags r:id="rId6"/>
            </p:custDataLst>
          </p:nvPr>
        </p:nvSpPr>
        <p:spPr bwMode="auto">
          <a:xfrm rot="2083007">
            <a:off x="6621463" y="2903538"/>
            <a:ext cx="1562100" cy="1560512"/>
          </a:xfrm>
          <a:custGeom>
            <a:avLst/>
            <a:gdLst>
              <a:gd name="T0" fmla="*/ 50991 w 3340100"/>
              <a:gd name="T1" fmla="*/ 170315 h 3340100"/>
              <a:gd name="T2" fmla="*/ 290680 w 3340100"/>
              <a:gd name="T3" fmla="*/ 170315 h 3340100"/>
              <a:gd name="T4" fmla="*/ 170835 w 3340100"/>
              <a:gd name="T5" fmla="*/ 0 h 3340100"/>
              <a:gd name="T6" fmla="*/ 190244 w 3340100"/>
              <a:gd name="T7" fmla="*/ 20072 h 3340100"/>
              <a:gd name="T8" fmla="*/ 210623 w 3340100"/>
              <a:gd name="T9" fmla="*/ 24065 h 3340100"/>
              <a:gd name="T10" fmla="*/ 237332 w 3340100"/>
              <a:gd name="T11" fmla="*/ 13384 h 3340100"/>
              <a:gd name="T12" fmla="*/ 246399 w 3340100"/>
              <a:gd name="T13" fmla="*/ 38578 h 3340100"/>
              <a:gd name="T14" fmla="*/ 264025 w 3340100"/>
              <a:gd name="T15" fmla="*/ 50294 h 3340100"/>
              <a:gd name="T16" fmla="*/ 291634 w 3340100"/>
              <a:gd name="T17" fmla="*/ 49884 h 3340100"/>
              <a:gd name="T18" fmla="*/ 291291 w 3340100"/>
              <a:gd name="T19" fmla="*/ 77172 h 3340100"/>
              <a:gd name="T20" fmla="*/ 303386 w 3340100"/>
              <a:gd name="T21" fmla="*/ 95027 h 3340100"/>
              <a:gd name="T22" fmla="*/ 328245 w 3340100"/>
              <a:gd name="T23" fmla="*/ 104020 h 3340100"/>
              <a:gd name="T24" fmla="*/ 318079 w 3340100"/>
              <a:gd name="T25" fmla="*/ 129964 h 3340100"/>
              <a:gd name="T26" fmla="*/ 322440 w 3340100"/>
              <a:gd name="T27" fmla="*/ 151463 h 3340100"/>
              <a:gd name="T28" fmla="*/ 341671 w 3340100"/>
              <a:gd name="T29" fmla="*/ 170315 h 3340100"/>
              <a:gd name="T30" fmla="*/ 322602 w 3340100"/>
              <a:gd name="T31" fmla="*/ 189077 h 3340100"/>
              <a:gd name="T32" fmla="*/ 318268 w 3340100"/>
              <a:gd name="T33" fmla="*/ 210903 h 3340100"/>
              <a:gd name="T34" fmla="*/ 328245 w 3340100"/>
              <a:gd name="T35" fmla="*/ 236609 h 3340100"/>
              <a:gd name="T36" fmla="*/ 304021 w 3340100"/>
              <a:gd name="T37" fmla="*/ 245531 h 3340100"/>
              <a:gd name="T38" fmla="*/ 291493 w 3340100"/>
              <a:gd name="T39" fmla="*/ 264158 h 3340100"/>
              <a:gd name="T40" fmla="*/ 291634 w 3340100"/>
              <a:gd name="T41" fmla="*/ 290746 h 3340100"/>
              <a:gd name="T42" fmla="*/ 264966 w 3340100"/>
              <a:gd name="T43" fmla="*/ 290605 h 3340100"/>
              <a:gd name="T44" fmla="*/ 246281 w 3340100"/>
              <a:gd name="T45" fmla="*/ 303095 h 3340100"/>
              <a:gd name="T46" fmla="*/ 237332 w 3340100"/>
              <a:gd name="T47" fmla="*/ 327245 h 3340100"/>
              <a:gd name="T48" fmla="*/ 211548 w 3340100"/>
              <a:gd name="T49" fmla="*/ 317299 h 3340100"/>
              <a:gd name="T50" fmla="*/ 189655 w 3340100"/>
              <a:gd name="T51" fmla="*/ 321619 h 3340100"/>
              <a:gd name="T52" fmla="*/ 170835 w 3340100"/>
              <a:gd name="T53" fmla="*/ 340629 h 3340100"/>
              <a:gd name="T54" fmla="*/ 151926 w 3340100"/>
              <a:gd name="T55" fmla="*/ 321457 h 3340100"/>
              <a:gd name="T56" fmla="*/ 130361 w 3340100"/>
              <a:gd name="T57" fmla="*/ 317110 h 3340100"/>
              <a:gd name="T58" fmla="*/ 104339 w 3340100"/>
              <a:gd name="T59" fmla="*/ 327245 h 3340100"/>
              <a:gd name="T60" fmla="*/ 95318 w 3340100"/>
              <a:gd name="T61" fmla="*/ 302461 h 3340100"/>
              <a:gd name="T62" fmla="*/ 77408 w 3340100"/>
              <a:gd name="T63" fmla="*/ 290404 h 3340100"/>
              <a:gd name="T64" fmla="*/ 50037 w 3340100"/>
              <a:gd name="T65" fmla="*/ 290746 h 3340100"/>
              <a:gd name="T66" fmla="*/ 50448 w 3340100"/>
              <a:gd name="T67" fmla="*/ 263221 h 3340100"/>
              <a:gd name="T68" fmla="*/ 38695 w 3340100"/>
              <a:gd name="T69" fmla="*/ 245649 h 3340100"/>
              <a:gd name="T70" fmla="*/ 13425 w 3340100"/>
              <a:gd name="T71" fmla="*/ 236609 h 3340100"/>
              <a:gd name="T72" fmla="*/ 24139 w 3340100"/>
              <a:gd name="T73" fmla="*/ 209981 h 3340100"/>
              <a:gd name="T74" fmla="*/ 20133 w 3340100"/>
              <a:gd name="T75" fmla="*/ 189664 h 3340100"/>
              <a:gd name="T76" fmla="*/ 0 w 3340100"/>
              <a:gd name="T77" fmla="*/ 170315 h 3340100"/>
              <a:gd name="T78" fmla="*/ 20295 w 3340100"/>
              <a:gd name="T79" fmla="*/ 150876 h 3340100"/>
              <a:gd name="T80" fmla="*/ 24328 w 3340100"/>
              <a:gd name="T81" fmla="*/ 130886 h 3340100"/>
              <a:gd name="T82" fmla="*/ 13425 w 3340100"/>
              <a:gd name="T83" fmla="*/ 104020 h 3340100"/>
              <a:gd name="T84" fmla="*/ 39331 w 3340100"/>
              <a:gd name="T85" fmla="*/ 94909 h 3340100"/>
              <a:gd name="T86" fmla="*/ 50650 w 3340100"/>
              <a:gd name="T87" fmla="*/ 78111 h 3340100"/>
              <a:gd name="T88" fmla="*/ 50037 w 3340100"/>
              <a:gd name="T89" fmla="*/ 49884 h 3340100"/>
              <a:gd name="T90" fmla="*/ 78350 w 3340100"/>
              <a:gd name="T91" fmla="*/ 50496 h 3340100"/>
              <a:gd name="T92" fmla="*/ 95199 w 3340100"/>
              <a:gd name="T93" fmla="*/ 39211 h 3340100"/>
              <a:gd name="T94" fmla="*/ 104339 w 3340100"/>
              <a:gd name="T95" fmla="*/ 13384 h 3340100"/>
              <a:gd name="T96" fmla="*/ 131285 w 3340100"/>
              <a:gd name="T97" fmla="*/ 24254 h 3340100"/>
              <a:gd name="T98" fmla="*/ 151337 w 3340100"/>
              <a:gd name="T99" fmla="*/ 20234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4" name="PA_任意多边形 15">
            <a:extLst>
              <a:ext uri="{FF2B5EF4-FFF2-40B4-BE49-F238E27FC236}">
                <a16:creationId xmlns:a16="http://schemas.microsoft.com/office/drawing/2014/main" id="{56CCC79A-0A5A-4D92-8AFF-556A6E531DD2}"/>
              </a:ext>
            </a:extLst>
          </p:cNvPr>
          <p:cNvSpPr>
            <a:spLocks/>
          </p:cNvSpPr>
          <p:nvPr>
            <p:custDataLst>
              <p:tags r:id="rId7"/>
            </p:custDataLst>
          </p:nvPr>
        </p:nvSpPr>
        <p:spPr bwMode="auto">
          <a:xfrm rot="2535249">
            <a:off x="5070475" y="3944938"/>
            <a:ext cx="2143125" cy="2143125"/>
          </a:xfrm>
          <a:custGeom>
            <a:avLst/>
            <a:gdLst>
              <a:gd name="T0" fmla="*/ 131676 w 3340100"/>
              <a:gd name="T1" fmla="*/ 441157 h 3340100"/>
              <a:gd name="T2" fmla="*/ 750638 w 3340100"/>
              <a:gd name="T3" fmla="*/ 441157 h 3340100"/>
              <a:gd name="T4" fmla="*/ 441157 w 3340100"/>
              <a:gd name="T5" fmla="*/ 0 h 3340100"/>
              <a:gd name="T6" fmla="*/ 491277 w 3340100"/>
              <a:gd name="T7" fmla="*/ 51990 h 3340100"/>
              <a:gd name="T8" fmla="*/ 543903 w 3340100"/>
              <a:gd name="T9" fmla="*/ 62335 h 3340100"/>
              <a:gd name="T10" fmla="*/ 612876 w 3340100"/>
              <a:gd name="T11" fmla="*/ 34668 h 3340100"/>
              <a:gd name="T12" fmla="*/ 636291 w 3340100"/>
              <a:gd name="T13" fmla="*/ 99926 h 3340100"/>
              <a:gd name="T14" fmla="*/ 681806 w 3340100"/>
              <a:gd name="T15" fmla="*/ 130274 h 3340100"/>
              <a:gd name="T16" fmla="*/ 753103 w 3340100"/>
              <a:gd name="T17" fmla="*/ 129212 h 3340100"/>
              <a:gd name="T18" fmla="*/ 752217 w 3340100"/>
              <a:gd name="T19" fmla="*/ 199896 h 3340100"/>
              <a:gd name="T20" fmla="*/ 783449 w 3340100"/>
              <a:gd name="T21" fmla="*/ 246145 h 3340100"/>
              <a:gd name="T22" fmla="*/ 847647 w 3340100"/>
              <a:gd name="T23" fmla="*/ 269439 h 3340100"/>
              <a:gd name="T24" fmla="*/ 821393 w 3340100"/>
              <a:gd name="T25" fmla="*/ 336638 h 3340100"/>
              <a:gd name="T26" fmla="*/ 832653 w 3340100"/>
              <a:gd name="T27" fmla="*/ 392326 h 3340100"/>
              <a:gd name="T28" fmla="*/ 882315 w 3340100"/>
              <a:gd name="T29" fmla="*/ 441157 h 3340100"/>
              <a:gd name="T30" fmla="*/ 833073 w 3340100"/>
              <a:gd name="T31" fmla="*/ 489757 h 3340100"/>
              <a:gd name="T32" fmla="*/ 821882 w 3340100"/>
              <a:gd name="T33" fmla="*/ 546291 h 3340100"/>
              <a:gd name="T34" fmla="*/ 847647 w 3340100"/>
              <a:gd name="T35" fmla="*/ 612876 h 3340100"/>
              <a:gd name="T36" fmla="*/ 785091 w 3340100"/>
              <a:gd name="T37" fmla="*/ 635985 h 3340100"/>
              <a:gd name="T38" fmla="*/ 752739 w 3340100"/>
              <a:gd name="T39" fmla="*/ 684236 h 3340100"/>
              <a:gd name="T40" fmla="*/ 753103 w 3340100"/>
              <a:gd name="T41" fmla="*/ 753103 h 3340100"/>
              <a:gd name="T42" fmla="*/ 684236 w 3340100"/>
              <a:gd name="T43" fmla="*/ 752739 h 3340100"/>
              <a:gd name="T44" fmla="*/ 635985 w 3340100"/>
              <a:gd name="T45" fmla="*/ 785091 h 3340100"/>
              <a:gd name="T46" fmla="*/ 612876 w 3340100"/>
              <a:gd name="T47" fmla="*/ 847647 h 3340100"/>
              <a:gd name="T48" fmla="*/ 546291 w 3340100"/>
              <a:gd name="T49" fmla="*/ 821882 h 3340100"/>
              <a:gd name="T50" fmla="*/ 489757 w 3340100"/>
              <a:gd name="T51" fmla="*/ 833073 h 3340100"/>
              <a:gd name="T52" fmla="*/ 441157 w 3340100"/>
              <a:gd name="T53" fmla="*/ 882315 h 3340100"/>
              <a:gd name="T54" fmla="*/ 392326 w 3340100"/>
              <a:gd name="T55" fmla="*/ 832653 h 3340100"/>
              <a:gd name="T56" fmla="*/ 336638 w 3340100"/>
              <a:gd name="T57" fmla="*/ 821393 h 3340100"/>
              <a:gd name="T58" fmla="*/ 269439 w 3340100"/>
              <a:gd name="T59" fmla="*/ 847647 h 3340100"/>
              <a:gd name="T60" fmla="*/ 246145 w 3340100"/>
              <a:gd name="T61" fmla="*/ 783449 h 3340100"/>
              <a:gd name="T62" fmla="*/ 199896 w 3340100"/>
              <a:gd name="T63" fmla="*/ 752217 h 3340100"/>
              <a:gd name="T64" fmla="*/ 129212 w 3340100"/>
              <a:gd name="T65" fmla="*/ 753103 h 3340100"/>
              <a:gd name="T66" fmla="*/ 130274 w 3340100"/>
              <a:gd name="T67" fmla="*/ 681806 h 3340100"/>
              <a:gd name="T68" fmla="*/ 99926 w 3340100"/>
              <a:gd name="T69" fmla="*/ 636291 h 3340100"/>
              <a:gd name="T70" fmla="*/ 34668 w 3340100"/>
              <a:gd name="T71" fmla="*/ 612876 h 3340100"/>
              <a:gd name="T72" fmla="*/ 62335 w 3340100"/>
              <a:gd name="T73" fmla="*/ 543903 h 3340100"/>
              <a:gd name="T74" fmla="*/ 51990 w 3340100"/>
              <a:gd name="T75" fmla="*/ 491277 h 3340100"/>
              <a:gd name="T76" fmla="*/ 0 w 3340100"/>
              <a:gd name="T77" fmla="*/ 441157 h 3340100"/>
              <a:gd name="T78" fmla="*/ 52409 w 3340100"/>
              <a:gd name="T79" fmla="*/ 390806 h 3340100"/>
              <a:gd name="T80" fmla="*/ 62824 w 3340100"/>
              <a:gd name="T81" fmla="*/ 339025 h 3340100"/>
              <a:gd name="T82" fmla="*/ 34668 w 3340100"/>
              <a:gd name="T83" fmla="*/ 269439 h 3340100"/>
              <a:gd name="T84" fmla="*/ 101567 w 3340100"/>
              <a:gd name="T85" fmla="*/ 245839 h 3340100"/>
              <a:gd name="T86" fmla="*/ 130797 w 3340100"/>
              <a:gd name="T87" fmla="*/ 202326 h 3340100"/>
              <a:gd name="T88" fmla="*/ 129212 w 3340100"/>
              <a:gd name="T89" fmla="*/ 129212 h 3340100"/>
              <a:gd name="T90" fmla="*/ 202326 w 3340100"/>
              <a:gd name="T91" fmla="*/ 130797 h 3340100"/>
              <a:gd name="T92" fmla="*/ 245839 w 3340100"/>
              <a:gd name="T93" fmla="*/ 101567 h 3340100"/>
              <a:gd name="T94" fmla="*/ 269439 w 3340100"/>
              <a:gd name="T95" fmla="*/ 34668 h 3340100"/>
              <a:gd name="T96" fmla="*/ 339025 w 3340100"/>
              <a:gd name="T97" fmla="*/ 62824 h 3340100"/>
              <a:gd name="T98" fmla="*/ 390806 w 3340100"/>
              <a:gd name="T99" fmla="*/ 52409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5" name="PA_任意多边形 18">
            <a:extLst>
              <a:ext uri="{FF2B5EF4-FFF2-40B4-BE49-F238E27FC236}">
                <a16:creationId xmlns:a16="http://schemas.microsoft.com/office/drawing/2014/main" id="{BFC45BD5-473D-4395-99D3-499A8E58669E}"/>
              </a:ext>
            </a:extLst>
          </p:cNvPr>
          <p:cNvSpPr>
            <a:spLocks/>
          </p:cNvSpPr>
          <p:nvPr>
            <p:custDataLst>
              <p:tags r:id="rId8"/>
            </p:custDataLst>
          </p:nvPr>
        </p:nvSpPr>
        <p:spPr bwMode="auto">
          <a:xfrm rot="1877475">
            <a:off x="4956175" y="1504950"/>
            <a:ext cx="2127250" cy="2125663"/>
          </a:xfrm>
          <a:custGeom>
            <a:avLst/>
            <a:gdLst>
              <a:gd name="T0" fmla="*/ 128772 w 3340100"/>
              <a:gd name="T1" fmla="*/ 430462 h 3340100"/>
              <a:gd name="T2" fmla="*/ 734081 w 3340100"/>
              <a:gd name="T3" fmla="*/ 430462 h 3340100"/>
              <a:gd name="T4" fmla="*/ 431427 w 3340100"/>
              <a:gd name="T5" fmla="*/ 0 h 3340100"/>
              <a:gd name="T6" fmla="*/ 480440 w 3340100"/>
              <a:gd name="T7" fmla="*/ 50730 h 3340100"/>
              <a:gd name="T8" fmla="*/ 531906 w 3340100"/>
              <a:gd name="T9" fmla="*/ 60823 h 3340100"/>
              <a:gd name="T10" fmla="*/ 599357 w 3340100"/>
              <a:gd name="T11" fmla="*/ 33828 h 3340100"/>
              <a:gd name="T12" fmla="*/ 622255 w 3340100"/>
              <a:gd name="T13" fmla="*/ 97503 h 3340100"/>
              <a:gd name="T14" fmla="*/ 666767 w 3340100"/>
              <a:gd name="T15" fmla="*/ 127116 h 3340100"/>
              <a:gd name="T16" fmla="*/ 736491 w 3340100"/>
              <a:gd name="T17" fmla="*/ 126080 h 3340100"/>
              <a:gd name="T18" fmla="*/ 735625 w 3340100"/>
              <a:gd name="T19" fmla="*/ 195050 h 3340100"/>
              <a:gd name="T20" fmla="*/ 766168 w 3340100"/>
              <a:gd name="T21" fmla="*/ 240176 h 3340100"/>
              <a:gd name="T22" fmla="*/ 828949 w 3340100"/>
              <a:gd name="T23" fmla="*/ 262906 h 3340100"/>
              <a:gd name="T24" fmla="*/ 803275 w 3340100"/>
              <a:gd name="T25" fmla="*/ 328476 h 3340100"/>
              <a:gd name="T26" fmla="*/ 814286 w 3340100"/>
              <a:gd name="T27" fmla="*/ 382814 h 3340100"/>
              <a:gd name="T28" fmla="*/ 862853 w 3340100"/>
              <a:gd name="T29" fmla="*/ 430462 h 3340100"/>
              <a:gd name="T30" fmla="*/ 814696 w 3340100"/>
              <a:gd name="T31" fmla="*/ 477882 h 3340100"/>
              <a:gd name="T32" fmla="*/ 803753 w 3340100"/>
              <a:gd name="T33" fmla="*/ 533046 h 3340100"/>
              <a:gd name="T34" fmla="*/ 828949 w 3340100"/>
              <a:gd name="T35" fmla="*/ 598017 h 3340100"/>
              <a:gd name="T36" fmla="*/ 767774 w 3340100"/>
              <a:gd name="T37" fmla="*/ 620565 h 3340100"/>
              <a:gd name="T38" fmla="*/ 736135 w 3340100"/>
              <a:gd name="T39" fmla="*/ 667646 h 3340100"/>
              <a:gd name="T40" fmla="*/ 736491 w 3340100"/>
              <a:gd name="T41" fmla="*/ 734844 h 3340100"/>
              <a:gd name="T42" fmla="*/ 669143 w 3340100"/>
              <a:gd name="T43" fmla="*/ 734489 h 3340100"/>
              <a:gd name="T44" fmla="*/ 621956 w 3340100"/>
              <a:gd name="T45" fmla="*/ 766056 h 3340100"/>
              <a:gd name="T46" fmla="*/ 599357 w 3340100"/>
              <a:gd name="T47" fmla="*/ 827095 h 3340100"/>
              <a:gd name="T48" fmla="*/ 534241 w 3340100"/>
              <a:gd name="T49" fmla="*/ 801956 h 3340100"/>
              <a:gd name="T50" fmla="*/ 478954 w 3340100"/>
              <a:gd name="T51" fmla="*/ 812874 h 3340100"/>
              <a:gd name="T52" fmla="*/ 431427 w 3340100"/>
              <a:gd name="T53" fmla="*/ 860923 h 3340100"/>
              <a:gd name="T54" fmla="*/ 383672 w 3340100"/>
              <a:gd name="T55" fmla="*/ 812465 h 3340100"/>
              <a:gd name="T56" fmla="*/ 329213 w 3340100"/>
              <a:gd name="T57" fmla="*/ 801478 h 3340100"/>
              <a:gd name="T58" fmla="*/ 263496 w 3340100"/>
              <a:gd name="T59" fmla="*/ 827095 h 3340100"/>
              <a:gd name="T60" fmla="*/ 240715 w 3340100"/>
              <a:gd name="T61" fmla="*/ 764455 h 3340100"/>
              <a:gd name="T62" fmla="*/ 195487 w 3340100"/>
              <a:gd name="T63" fmla="*/ 733980 h 3340100"/>
              <a:gd name="T64" fmla="*/ 126362 w 3340100"/>
              <a:gd name="T65" fmla="*/ 734844 h 3340100"/>
              <a:gd name="T66" fmla="*/ 127401 w 3340100"/>
              <a:gd name="T67" fmla="*/ 665276 h 3340100"/>
              <a:gd name="T68" fmla="*/ 97722 w 3340100"/>
              <a:gd name="T69" fmla="*/ 620863 h 3340100"/>
              <a:gd name="T70" fmla="*/ 33904 w 3340100"/>
              <a:gd name="T71" fmla="*/ 598017 h 3340100"/>
              <a:gd name="T72" fmla="*/ 60960 w 3340100"/>
              <a:gd name="T73" fmla="*/ 530716 h 3340100"/>
              <a:gd name="T74" fmla="*/ 50844 w 3340100"/>
              <a:gd name="T75" fmla="*/ 479367 h 3340100"/>
              <a:gd name="T76" fmla="*/ 0 w 3340100"/>
              <a:gd name="T77" fmla="*/ 430462 h 3340100"/>
              <a:gd name="T78" fmla="*/ 51254 w 3340100"/>
              <a:gd name="T79" fmla="*/ 381330 h 3340100"/>
              <a:gd name="T80" fmla="*/ 61438 w 3340100"/>
              <a:gd name="T81" fmla="*/ 330806 h 3340100"/>
              <a:gd name="T82" fmla="*/ 33904 w 3340100"/>
              <a:gd name="T83" fmla="*/ 262906 h 3340100"/>
              <a:gd name="T84" fmla="*/ 99327 w 3340100"/>
              <a:gd name="T85" fmla="*/ 239878 h 3340100"/>
              <a:gd name="T86" fmla="*/ 127912 w 3340100"/>
              <a:gd name="T87" fmla="*/ 197420 h 3340100"/>
              <a:gd name="T88" fmla="*/ 126362 w 3340100"/>
              <a:gd name="T89" fmla="*/ 126080 h 3340100"/>
              <a:gd name="T90" fmla="*/ 197863 w 3340100"/>
              <a:gd name="T91" fmla="*/ 127626 h 3340100"/>
              <a:gd name="T92" fmla="*/ 240416 w 3340100"/>
              <a:gd name="T93" fmla="*/ 99104 h 3340100"/>
              <a:gd name="T94" fmla="*/ 263496 w 3340100"/>
              <a:gd name="T95" fmla="*/ 33828 h 3340100"/>
              <a:gd name="T96" fmla="*/ 331547 w 3340100"/>
              <a:gd name="T97" fmla="*/ 61301 h 3340100"/>
              <a:gd name="T98" fmla="*/ 382185 w 3340100"/>
              <a:gd name="T99" fmla="*/ 51139 h 33401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340100"/>
              <a:gd name="T151" fmla="*/ 0 h 3340100"/>
              <a:gd name="T152" fmla="*/ 3340100 w 3340100"/>
              <a:gd name="T153" fmla="*/ 3340100 h 33401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340100" h="3340100">
                <a:moveTo>
                  <a:pt x="1670050" y="498475"/>
                </a:moveTo>
                <a:cubicBezTo>
                  <a:pt x="1023007" y="498475"/>
                  <a:pt x="498475" y="1023007"/>
                  <a:pt x="498475" y="1670050"/>
                </a:cubicBezTo>
                <a:cubicBezTo>
                  <a:pt x="498475" y="2317093"/>
                  <a:pt x="1023007" y="2841625"/>
                  <a:pt x="1670050" y="2841625"/>
                </a:cubicBezTo>
                <a:cubicBezTo>
                  <a:pt x="2317093" y="2841625"/>
                  <a:pt x="2841625" y="2317093"/>
                  <a:pt x="2841625" y="1670050"/>
                </a:cubicBezTo>
                <a:cubicBezTo>
                  <a:pt x="2841625" y="1023007"/>
                  <a:pt x="2317093" y="498475"/>
                  <a:pt x="1670050" y="498475"/>
                </a:cubicBezTo>
                <a:close/>
                <a:moveTo>
                  <a:pt x="1670050" y="0"/>
                </a:moveTo>
                <a:lnTo>
                  <a:pt x="1753194" y="4199"/>
                </a:lnTo>
                <a:lnTo>
                  <a:pt x="1859784" y="196816"/>
                </a:lnTo>
                <a:lnTo>
                  <a:pt x="1975233" y="214435"/>
                </a:lnTo>
                <a:lnTo>
                  <a:pt x="2059006" y="235975"/>
                </a:lnTo>
                <a:lnTo>
                  <a:pt x="2231291" y="98733"/>
                </a:lnTo>
                <a:lnTo>
                  <a:pt x="2320109" y="131241"/>
                </a:lnTo>
                <a:lnTo>
                  <a:pt x="2384278" y="162153"/>
                </a:lnTo>
                <a:lnTo>
                  <a:pt x="2408748" y="378280"/>
                </a:lnTo>
                <a:lnTo>
                  <a:pt x="2508255" y="438732"/>
                </a:lnTo>
                <a:lnTo>
                  <a:pt x="2581052" y="493168"/>
                </a:lnTo>
                <a:lnTo>
                  <a:pt x="2789449" y="433248"/>
                </a:lnTo>
                <a:lnTo>
                  <a:pt x="2850954" y="489147"/>
                </a:lnTo>
                <a:lnTo>
                  <a:pt x="2906853" y="550651"/>
                </a:lnTo>
                <a:lnTo>
                  <a:pt x="2847600" y="756729"/>
                </a:lnTo>
                <a:lnTo>
                  <a:pt x="2910892" y="841369"/>
                </a:lnTo>
                <a:lnTo>
                  <a:pt x="2965835" y="931807"/>
                </a:lnTo>
                <a:lnTo>
                  <a:pt x="3177947" y="955822"/>
                </a:lnTo>
                <a:lnTo>
                  <a:pt x="3208859" y="1019991"/>
                </a:lnTo>
                <a:lnTo>
                  <a:pt x="3241367" y="1108809"/>
                </a:lnTo>
                <a:lnTo>
                  <a:pt x="3109474" y="1274380"/>
                </a:lnTo>
                <a:lnTo>
                  <a:pt x="3135189" y="1374392"/>
                </a:lnTo>
                <a:lnTo>
                  <a:pt x="3152100" y="1485194"/>
                </a:lnTo>
                <a:lnTo>
                  <a:pt x="3335902" y="1586906"/>
                </a:lnTo>
                <a:lnTo>
                  <a:pt x="3340100" y="1670050"/>
                </a:lnTo>
                <a:lnTo>
                  <a:pt x="3335902" y="1753194"/>
                </a:lnTo>
                <a:lnTo>
                  <a:pt x="3153687" y="1854028"/>
                </a:lnTo>
                <a:lnTo>
                  <a:pt x="3135189" y="1975233"/>
                </a:lnTo>
                <a:lnTo>
                  <a:pt x="3111325" y="2068045"/>
                </a:lnTo>
                <a:lnTo>
                  <a:pt x="3241367" y="2231291"/>
                </a:lnTo>
                <a:lnTo>
                  <a:pt x="3208859" y="2320109"/>
                </a:lnTo>
                <a:lnTo>
                  <a:pt x="3177947" y="2384278"/>
                </a:lnTo>
                <a:lnTo>
                  <a:pt x="2972048" y="2407590"/>
                </a:lnTo>
                <a:lnTo>
                  <a:pt x="2910892" y="2508255"/>
                </a:lnTo>
                <a:lnTo>
                  <a:pt x="2849578" y="2590250"/>
                </a:lnTo>
                <a:lnTo>
                  <a:pt x="2906853" y="2789449"/>
                </a:lnTo>
                <a:lnTo>
                  <a:pt x="2850954" y="2850954"/>
                </a:lnTo>
                <a:lnTo>
                  <a:pt x="2789449" y="2906853"/>
                </a:lnTo>
                <a:lnTo>
                  <a:pt x="2590250" y="2849578"/>
                </a:lnTo>
                <a:lnTo>
                  <a:pt x="2508255" y="2910892"/>
                </a:lnTo>
                <a:lnTo>
                  <a:pt x="2407590" y="2972048"/>
                </a:lnTo>
                <a:lnTo>
                  <a:pt x="2384278" y="3177947"/>
                </a:lnTo>
                <a:lnTo>
                  <a:pt x="2320109" y="3208859"/>
                </a:lnTo>
                <a:lnTo>
                  <a:pt x="2231291" y="3241367"/>
                </a:lnTo>
                <a:lnTo>
                  <a:pt x="2068045" y="3111325"/>
                </a:lnTo>
                <a:lnTo>
                  <a:pt x="1975233" y="3135189"/>
                </a:lnTo>
                <a:lnTo>
                  <a:pt x="1854028" y="3153687"/>
                </a:lnTo>
                <a:lnTo>
                  <a:pt x="1753194" y="3335902"/>
                </a:lnTo>
                <a:lnTo>
                  <a:pt x="1670050" y="3340100"/>
                </a:lnTo>
                <a:lnTo>
                  <a:pt x="1586906" y="3335902"/>
                </a:lnTo>
                <a:lnTo>
                  <a:pt x="1485194" y="3152100"/>
                </a:lnTo>
                <a:lnTo>
                  <a:pt x="1374392" y="3135189"/>
                </a:lnTo>
                <a:lnTo>
                  <a:pt x="1274380" y="3109474"/>
                </a:lnTo>
                <a:lnTo>
                  <a:pt x="1108809" y="3241367"/>
                </a:lnTo>
                <a:lnTo>
                  <a:pt x="1019991" y="3208859"/>
                </a:lnTo>
                <a:lnTo>
                  <a:pt x="955822" y="3177947"/>
                </a:lnTo>
                <a:lnTo>
                  <a:pt x="931807" y="2965835"/>
                </a:lnTo>
                <a:lnTo>
                  <a:pt x="841369" y="2910892"/>
                </a:lnTo>
                <a:lnTo>
                  <a:pt x="756729" y="2847600"/>
                </a:lnTo>
                <a:lnTo>
                  <a:pt x="550651" y="2906853"/>
                </a:lnTo>
                <a:lnTo>
                  <a:pt x="489147" y="2850954"/>
                </a:lnTo>
                <a:lnTo>
                  <a:pt x="433248" y="2789449"/>
                </a:lnTo>
                <a:lnTo>
                  <a:pt x="493168" y="2581052"/>
                </a:lnTo>
                <a:lnTo>
                  <a:pt x="438732" y="2508255"/>
                </a:lnTo>
                <a:lnTo>
                  <a:pt x="378280" y="2408748"/>
                </a:lnTo>
                <a:lnTo>
                  <a:pt x="162153" y="2384278"/>
                </a:lnTo>
                <a:lnTo>
                  <a:pt x="131241" y="2320109"/>
                </a:lnTo>
                <a:lnTo>
                  <a:pt x="98733" y="2231291"/>
                </a:lnTo>
                <a:lnTo>
                  <a:pt x="235976" y="2059006"/>
                </a:lnTo>
                <a:lnTo>
                  <a:pt x="214435" y="1975233"/>
                </a:lnTo>
                <a:lnTo>
                  <a:pt x="196816" y="1859784"/>
                </a:lnTo>
                <a:lnTo>
                  <a:pt x="4199" y="1753194"/>
                </a:lnTo>
                <a:lnTo>
                  <a:pt x="0" y="1670050"/>
                </a:lnTo>
                <a:lnTo>
                  <a:pt x="4199" y="1586906"/>
                </a:lnTo>
                <a:lnTo>
                  <a:pt x="198403" y="1479437"/>
                </a:lnTo>
                <a:lnTo>
                  <a:pt x="214435" y="1374392"/>
                </a:lnTo>
                <a:lnTo>
                  <a:pt x="237827" y="1283418"/>
                </a:lnTo>
                <a:lnTo>
                  <a:pt x="98733" y="1108809"/>
                </a:lnTo>
                <a:lnTo>
                  <a:pt x="131241" y="1019991"/>
                </a:lnTo>
                <a:lnTo>
                  <a:pt x="162153" y="955822"/>
                </a:lnTo>
                <a:lnTo>
                  <a:pt x="384493" y="930649"/>
                </a:lnTo>
                <a:lnTo>
                  <a:pt x="438732" y="841369"/>
                </a:lnTo>
                <a:lnTo>
                  <a:pt x="495146" y="765928"/>
                </a:lnTo>
                <a:lnTo>
                  <a:pt x="433248" y="550651"/>
                </a:lnTo>
                <a:lnTo>
                  <a:pt x="489147" y="489147"/>
                </a:lnTo>
                <a:lnTo>
                  <a:pt x="550651" y="433248"/>
                </a:lnTo>
                <a:lnTo>
                  <a:pt x="765928" y="495146"/>
                </a:lnTo>
                <a:lnTo>
                  <a:pt x="841369" y="438732"/>
                </a:lnTo>
                <a:lnTo>
                  <a:pt x="930649" y="384493"/>
                </a:lnTo>
                <a:lnTo>
                  <a:pt x="955822" y="162153"/>
                </a:lnTo>
                <a:lnTo>
                  <a:pt x="1019991" y="131241"/>
                </a:lnTo>
                <a:lnTo>
                  <a:pt x="1108809" y="98733"/>
                </a:lnTo>
                <a:lnTo>
                  <a:pt x="1283418" y="237827"/>
                </a:lnTo>
                <a:lnTo>
                  <a:pt x="1374392" y="214435"/>
                </a:lnTo>
                <a:lnTo>
                  <a:pt x="1479437" y="198403"/>
                </a:lnTo>
                <a:lnTo>
                  <a:pt x="1586906" y="4199"/>
                </a:lnTo>
                <a:lnTo>
                  <a:pt x="1670050" y="0"/>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186" name="PA_文本框 19">
            <a:extLst>
              <a:ext uri="{FF2B5EF4-FFF2-40B4-BE49-F238E27FC236}">
                <a16:creationId xmlns:a16="http://schemas.microsoft.com/office/drawing/2014/main" id="{A0CEDDA9-D451-424C-9F30-00F51A26964D}"/>
              </a:ext>
            </a:extLst>
          </p:cNvPr>
          <p:cNvSpPr>
            <a:spLocks noChangeArrowheads="1"/>
          </p:cNvSpPr>
          <p:nvPr>
            <p:custDataLst>
              <p:tags r:id="rId9"/>
            </p:custDataLst>
          </p:nvPr>
        </p:nvSpPr>
        <p:spPr bwMode="auto">
          <a:xfrm>
            <a:off x="5576888" y="2178050"/>
            <a:ext cx="8794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01</a:t>
            </a:r>
            <a:endParaRPr kumimoji="0" lang="zh-CN" altLang="en-US"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7" name="PA_文本框 20">
            <a:extLst>
              <a:ext uri="{FF2B5EF4-FFF2-40B4-BE49-F238E27FC236}">
                <a16:creationId xmlns:a16="http://schemas.microsoft.com/office/drawing/2014/main" id="{CFA09D7D-2D15-4A22-9F95-88164242E556}"/>
              </a:ext>
            </a:extLst>
          </p:cNvPr>
          <p:cNvSpPr>
            <a:spLocks noChangeArrowheads="1"/>
          </p:cNvSpPr>
          <p:nvPr>
            <p:custDataLst>
              <p:tags r:id="rId10"/>
            </p:custDataLst>
          </p:nvPr>
        </p:nvSpPr>
        <p:spPr bwMode="auto">
          <a:xfrm>
            <a:off x="7024688" y="3360738"/>
            <a:ext cx="7556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02</a:t>
            </a:r>
            <a:endParaRPr kumimoji="0" lang="zh-CN" altLang="en-US" sz="3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8" name="PA_文本框 21">
            <a:extLst>
              <a:ext uri="{FF2B5EF4-FFF2-40B4-BE49-F238E27FC236}">
                <a16:creationId xmlns:a16="http://schemas.microsoft.com/office/drawing/2014/main" id="{96179E7C-524E-4970-BAA3-B1375E389A3C}"/>
              </a:ext>
            </a:extLst>
          </p:cNvPr>
          <p:cNvSpPr>
            <a:spLocks noChangeArrowheads="1"/>
          </p:cNvSpPr>
          <p:nvPr>
            <p:custDataLst>
              <p:tags r:id="rId11"/>
            </p:custDataLst>
          </p:nvPr>
        </p:nvSpPr>
        <p:spPr bwMode="auto">
          <a:xfrm>
            <a:off x="5684838" y="4632325"/>
            <a:ext cx="874712"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03</a:t>
            </a:r>
            <a:endParaRPr kumimoji="0" lang="zh-CN" altLang="en-US" sz="4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0189" name="PA_文本框 22">
            <a:extLst>
              <a:ext uri="{FF2B5EF4-FFF2-40B4-BE49-F238E27FC236}">
                <a16:creationId xmlns:a16="http://schemas.microsoft.com/office/drawing/2014/main" id="{5B0FAA34-ABF4-48BC-8541-8A1F4170F03B}"/>
              </a:ext>
            </a:extLst>
          </p:cNvPr>
          <p:cNvSpPr>
            <a:spLocks noChangeArrowheads="1"/>
          </p:cNvSpPr>
          <p:nvPr>
            <p:custDataLst>
              <p:tags r:id="rId12"/>
            </p:custDataLst>
          </p:nvPr>
        </p:nvSpPr>
        <p:spPr bwMode="auto">
          <a:xfrm>
            <a:off x="2706820" y="1790150"/>
            <a:ext cx="2138727" cy="1346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a:spcAft>
                <a:spcPts val="0"/>
              </a:spcAft>
            </a:pPr>
            <a:r>
              <a:rPr lang="zh-CN" altLang="en-US" sz="2400" b="1" kern="100" dirty="0">
                <a:latin typeface="等线" panose="02010600030101010101" pitchFamily="2" charset="-122"/>
                <a:ea typeface="等线" panose="02010600030101010101" pitchFamily="2" charset="-122"/>
                <a:cs typeface="Times New Roman" panose="02020603050405020304" pitchFamily="18" charset="0"/>
              </a:rPr>
              <a:t>项目整合管理</a:t>
            </a:r>
          </a:p>
          <a:p>
            <a:pPr algn="just">
              <a:spcAft>
                <a:spcPts val="0"/>
              </a:spcAft>
            </a:pPr>
            <a:r>
              <a:rPr lang="zh-CN" altLang="en-US" sz="2400" b="1" kern="100" dirty="0">
                <a:latin typeface="等线" panose="02010600030101010101" pitchFamily="2" charset="-122"/>
                <a:ea typeface="等线" panose="02010600030101010101" pitchFamily="2" charset="-122"/>
                <a:cs typeface="Times New Roman" panose="02020603050405020304" pitchFamily="18" charset="0"/>
              </a:rPr>
              <a:t>项目范围管理</a:t>
            </a:r>
          </a:p>
          <a:p>
            <a:pPr algn="just">
              <a:spcAft>
                <a:spcPts val="0"/>
              </a:spcAft>
            </a:pPr>
            <a:r>
              <a:rPr lang="zh-CN" altLang="en-US" sz="2400" b="1" kern="100" dirty="0">
                <a:latin typeface="等线" panose="02010600030101010101" pitchFamily="2" charset="-122"/>
                <a:ea typeface="等线" panose="02010600030101010101" pitchFamily="2" charset="-122"/>
                <a:cs typeface="Times New Roman" panose="02020603050405020304" pitchFamily="18" charset="0"/>
              </a:rPr>
              <a:t>项目时间管理</a:t>
            </a:r>
            <a:endParaRPr lang="en-US" altLang="zh-CN" sz="2400" b="1"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0190" name="PA_文本框 23">
            <a:extLst>
              <a:ext uri="{FF2B5EF4-FFF2-40B4-BE49-F238E27FC236}">
                <a16:creationId xmlns:a16="http://schemas.microsoft.com/office/drawing/2014/main" id="{94D5D781-E87A-43D9-B9B1-2E145C85742C}"/>
              </a:ext>
            </a:extLst>
          </p:cNvPr>
          <p:cNvSpPr>
            <a:spLocks noChangeArrowheads="1"/>
          </p:cNvSpPr>
          <p:nvPr>
            <p:custDataLst>
              <p:tags r:id="rId13"/>
            </p:custDataLst>
          </p:nvPr>
        </p:nvSpPr>
        <p:spPr bwMode="auto">
          <a:xfrm>
            <a:off x="2548334" y="4536143"/>
            <a:ext cx="2446504" cy="180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a:spcAft>
                <a:spcPts val="0"/>
              </a:spcAft>
            </a:pPr>
            <a:r>
              <a:rPr lang="zh-CN" altLang="en-US" sz="2400" b="1" kern="100" dirty="0">
                <a:latin typeface="等线" panose="02010600030101010101" pitchFamily="2" charset="-122"/>
                <a:ea typeface="等线" panose="02010600030101010101" pitchFamily="2" charset="-122"/>
                <a:cs typeface="Times New Roman" panose="02020603050405020304" pitchFamily="18" charset="0"/>
              </a:rPr>
              <a:t>项目沟通管理</a:t>
            </a:r>
          </a:p>
          <a:p>
            <a:pPr algn="just">
              <a:spcAft>
                <a:spcPts val="0"/>
              </a:spcAft>
            </a:pPr>
            <a:r>
              <a:rPr lang="zh-CN" altLang="en-US" sz="2400" b="1" kern="100" dirty="0">
                <a:latin typeface="等线" panose="02010600030101010101" pitchFamily="2" charset="-122"/>
                <a:ea typeface="等线" panose="02010600030101010101" pitchFamily="2" charset="-122"/>
                <a:cs typeface="Times New Roman" panose="02020603050405020304" pitchFamily="18" charset="0"/>
              </a:rPr>
              <a:t>项目风险管理</a:t>
            </a:r>
          </a:p>
          <a:p>
            <a:pPr algn="just">
              <a:spcAft>
                <a:spcPts val="0"/>
              </a:spcAft>
            </a:pPr>
            <a:r>
              <a:rPr lang="zh-CN" altLang="en-US" sz="2400" b="1" kern="100" dirty="0">
                <a:latin typeface="等线" panose="02010600030101010101" pitchFamily="2" charset="-122"/>
                <a:ea typeface="等线" panose="02010600030101010101" pitchFamily="2" charset="-122"/>
                <a:cs typeface="Times New Roman" panose="02020603050405020304" pitchFamily="18" charset="0"/>
              </a:rPr>
              <a:t>项目采购管理</a:t>
            </a:r>
            <a:endParaRPr lang="en-US" altLang="zh-CN" sz="2400" b="1" kern="100" dirty="0">
              <a:latin typeface="等线" panose="02010600030101010101" pitchFamily="2" charset="-122"/>
              <a:ea typeface="等线" panose="02010600030101010101" pitchFamily="2" charset="-122"/>
              <a:cs typeface="Times New Roman" panose="02020603050405020304" pitchFamily="18" charset="0"/>
            </a:endParaRPr>
          </a:p>
          <a:p>
            <a:pPr algn="just">
              <a:spcAft>
                <a:spcPts val="0"/>
              </a:spcAft>
            </a:pPr>
            <a:r>
              <a:rPr lang="zh-CN" altLang="en-US" sz="2400" b="1" kern="100" dirty="0">
                <a:latin typeface="等线" panose="02010600030101010101" pitchFamily="2" charset="-122"/>
                <a:ea typeface="等线" panose="02010600030101010101" pitchFamily="2" charset="-122"/>
                <a:cs typeface="Times New Roman" panose="02020603050405020304" pitchFamily="18" charset="0"/>
              </a:rPr>
              <a:t>项目</a:t>
            </a:r>
            <a:r>
              <a:rPr lang="zh-CN" altLang="zh-CN" sz="2400" b="1" kern="100" dirty="0">
                <a:latin typeface="等线" panose="02010600030101010101" pitchFamily="2" charset="-122"/>
                <a:ea typeface="等线" panose="02010600030101010101" pitchFamily="2" charset="-122"/>
                <a:cs typeface="Times New Roman" panose="02020603050405020304" pitchFamily="18" charset="0"/>
              </a:rPr>
              <a:t>干系人管理</a:t>
            </a:r>
          </a:p>
        </p:txBody>
      </p:sp>
      <p:sp>
        <p:nvSpPr>
          <p:cNvPr id="50191" name="PA_文本框 24">
            <a:extLst>
              <a:ext uri="{FF2B5EF4-FFF2-40B4-BE49-F238E27FC236}">
                <a16:creationId xmlns:a16="http://schemas.microsoft.com/office/drawing/2014/main" id="{06B7EC47-1454-4027-8047-48223FB2893B}"/>
              </a:ext>
            </a:extLst>
          </p:cNvPr>
          <p:cNvSpPr>
            <a:spLocks noChangeArrowheads="1"/>
          </p:cNvSpPr>
          <p:nvPr>
            <p:custDataLst>
              <p:tags r:id="rId14"/>
            </p:custDataLst>
          </p:nvPr>
        </p:nvSpPr>
        <p:spPr bwMode="auto">
          <a:xfrm>
            <a:off x="8227916" y="3066308"/>
            <a:ext cx="2138727" cy="1346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a:spcAft>
                <a:spcPts val="0"/>
              </a:spcAft>
            </a:pPr>
            <a:r>
              <a:rPr lang="zh-CN" altLang="en-US" sz="2400" b="1" kern="100" dirty="0">
                <a:latin typeface="等线" panose="02010600030101010101" pitchFamily="2" charset="-122"/>
                <a:ea typeface="等线" panose="02010600030101010101" pitchFamily="2" charset="-122"/>
                <a:cs typeface="Times New Roman" panose="02020603050405020304" pitchFamily="18" charset="0"/>
              </a:rPr>
              <a:t>项目成本管理</a:t>
            </a:r>
          </a:p>
          <a:p>
            <a:pPr algn="just">
              <a:spcAft>
                <a:spcPts val="0"/>
              </a:spcAft>
            </a:pPr>
            <a:r>
              <a:rPr lang="zh-CN" altLang="en-US" sz="2400" b="1" kern="100" dirty="0">
                <a:latin typeface="等线" panose="02010600030101010101" pitchFamily="2" charset="-122"/>
                <a:ea typeface="等线" panose="02010600030101010101" pitchFamily="2" charset="-122"/>
                <a:cs typeface="Times New Roman" panose="02020603050405020304" pitchFamily="18" charset="0"/>
              </a:rPr>
              <a:t>项目质量管理</a:t>
            </a:r>
          </a:p>
          <a:p>
            <a:pPr algn="just">
              <a:spcAft>
                <a:spcPts val="0"/>
              </a:spcAft>
            </a:pPr>
            <a:r>
              <a:rPr lang="zh-CN" altLang="en-US" sz="2400" b="1" kern="100" dirty="0">
                <a:latin typeface="等线" panose="02010600030101010101" pitchFamily="2" charset="-122"/>
                <a:ea typeface="等线" panose="02010600030101010101" pitchFamily="2" charset="-122"/>
                <a:cs typeface="Times New Roman" panose="02020603050405020304" pitchFamily="18" charset="0"/>
              </a:rPr>
              <a:t>项目人力管理</a:t>
            </a:r>
            <a:endParaRPr lang="en-US" altLang="zh-CN" sz="2400" b="1"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2" name="矩形 1">
            <a:extLst>
              <a:ext uri="{FF2B5EF4-FFF2-40B4-BE49-F238E27FC236}">
                <a16:creationId xmlns:a16="http://schemas.microsoft.com/office/drawing/2014/main" id="{0761DA64-53F6-41A9-9C69-106EFA818177}"/>
              </a:ext>
            </a:extLst>
          </p:cNvPr>
          <p:cNvSpPr/>
          <p:nvPr/>
        </p:nvSpPr>
        <p:spPr>
          <a:xfrm>
            <a:off x="5436468" y="-3740"/>
            <a:ext cx="530915" cy="369332"/>
          </a:xfrm>
          <a:prstGeom prst="rect">
            <a:avLst/>
          </a:prstGeom>
        </p:spPr>
        <p:txBody>
          <a:bodyPr wrap="none">
            <a:spAutoFit/>
          </a:bodyPr>
          <a:lstStyle/>
          <a:p>
            <a:r>
              <a:rPr lang="en-US" altLang="zh-CN" kern="0" dirty="0">
                <a:latin typeface="宋体" panose="02010600030101010101" pitchFamily="2" charset="-122"/>
                <a:ea typeface="宋体" panose="02010600030101010101" pitchFamily="2" charset="-122"/>
                <a:cs typeface="宋体" panose="02010600030101010101" pitchFamily="2" charset="-122"/>
              </a:rPr>
              <a:t>[1]</a:t>
            </a:r>
            <a:endParaRPr lang="zh-CN" altLang="en-US" dirty="0"/>
          </a:p>
        </p:txBody>
      </p:sp>
    </p:spTree>
    <p:extLst>
      <p:ext uri="{BB962C8B-B14F-4D97-AF65-F5344CB8AC3E}">
        <p14:creationId xmlns:p14="http://schemas.microsoft.com/office/powerpoint/2010/main" val="4462490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50178"/>
                                        </p:tgtEl>
                                        <p:attrNameLst>
                                          <p:attrName>style.visibility</p:attrName>
                                        </p:attrNameLst>
                                      </p:cBhvr>
                                      <p:to>
                                        <p:strVal val="visible"/>
                                      </p:to>
                                    </p:set>
                                    <p:anim to="" calcmode="lin" valueType="num">
                                      <p:cBhvr>
                                        <p:cTn id="7" dur="700" fill="hold">
                                          <p:stCondLst>
                                            <p:cond delay="0"/>
                                          </p:stCondLst>
                                        </p:cTn>
                                        <p:tgtEl>
                                          <p:spTgt spid="50178"/>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50178"/>
                                        </p:tgtEl>
                                        <p:attrNameLst>
                                          <p:attrName>ppt_h</p:attrName>
                                        </p:attrNameLst>
                                      </p:cBhvr>
                                      <p:tavLst>
                                        <p:tav tm="0" fmla="#ppt_h-#ppt_h*((1.5-1.5*$)^3-(1.5-1.5*$)^2)">
                                          <p:val>
                                            <p:strVal val="0"/>
                                          </p:val>
                                        </p:tav>
                                        <p:tav tm="100000">
                                          <p:val>
                                            <p:strVal val="1"/>
                                          </p:val>
                                        </p:tav>
                                      </p:tavLst>
                                    </p:anim>
                                    <p:animEffect filter="fade">
                                      <p:cBhvr>
                                        <p:cTn id="9" dur="700">
                                          <p:stCondLst>
                                            <p:cond delay="0"/>
                                          </p:stCondLst>
                                        </p:cTn>
                                        <p:tgtEl>
                                          <p:spTgt spid="50178"/>
                                        </p:tgtEl>
                                      </p:cBhvr>
                                    </p:animEffect>
                                  </p:childTnLst>
                                </p:cTn>
                              </p:par>
                              <p:par>
                                <p:cTn id="10" presetID="0" presetClass="entr" presetSubtype="0" fill="hold" grpId="0" nodeType="withEffect">
                                  <p:stCondLst>
                                    <p:cond delay="0"/>
                                  </p:stCondLst>
                                  <p:iterate type="lt">
                                    <p:tmPct val="10000"/>
                                  </p:iterate>
                                  <p:childTnLst>
                                    <p:set>
                                      <p:cBhvr>
                                        <p:cTn id="11" dur="1" fill="hold">
                                          <p:stCondLst>
                                            <p:cond delay="0"/>
                                          </p:stCondLst>
                                        </p:cTn>
                                        <p:tgtEl>
                                          <p:spTgt spid="50179"/>
                                        </p:tgtEl>
                                        <p:attrNameLst>
                                          <p:attrName>style.visibility</p:attrName>
                                        </p:attrNameLst>
                                      </p:cBhvr>
                                      <p:to>
                                        <p:strVal val="visible"/>
                                      </p:to>
                                    </p:set>
                                    <p:anim to="" calcmode="lin" valueType="num">
                                      <p:cBhvr>
                                        <p:cTn id="12" dur="700" fill="hold">
                                          <p:stCondLst>
                                            <p:cond delay="0"/>
                                          </p:stCondLst>
                                        </p:cTn>
                                        <p:tgtEl>
                                          <p:spTgt spid="50179"/>
                                        </p:tgtEl>
                                        <p:attrNameLst>
                                          <p:attrName>ppt_y</p:attrName>
                                        </p:attrNameLst>
                                      </p:cBhvr>
                                      <p:tavLst>
                                        <p:tav tm="0" fmla="#ppt_y-#ppt_h/2*((1.5-1.5*$)^3-(1.5-1.5*$)^2)*8/9">
                                          <p:val>
                                            <p:strVal val="0"/>
                                          </p:val>
                                        </p:tav>
                                        <p:tav tm="100000">
                                          <p:val>
                                            <p:strVal val="1"/>
                                          </p:val>
                                        </p:tav>
                                      </p:tavLst>
                                    </p:anim>
                                    <p:anim to="" calcmode="lin" valueType="num">
                                      <p:cBhvr>
                                        <p:cTn id="13" dur="700" fill="hold">
                                          <p:stCondLst>
                                            <p:cond delay="0"/>
                                          </p:stCondLst>
                                        </p:cTn>
                                        <p:tgtEl>
                                          <p:spTgt spid="50179"/>
                                        </p:tgtEl>
                                        <p:attrNameLst>
                                          <p:attrName>ppt_h</p:attrName>
                                        </p:attrNameLst>
                                      </p:cBhvr>
                                      <p:tavLst>
                                        <p:tav tm="0" fmla="#ppt_h-#ppt_h*((1.5-1.5*$)^3-(1.5-1.5*$)^2)">
                                          <p:val>
                                            <p:strVal val="0"/>
                                          </p:val>
                                        </p:tav>
                                        <p:tav tm="100000">
                                          <p:val>
                                            <p:strVal val="1"/>
                                          </p:val>
                                        </p:tav>
                                      </p:tavLst>
                                    </p:anim>
                                    <p:animEffect filter="fade">
                                      <p:cBhvr>
                                        <p:cTn id="14" dur="700">
                                          <p:stCondLst>
                                            <p:cond delay="0"/>
                                          </p:stCondLst>
                                        </p:cTn>
                                        <p:tgtEl>
                                          <p:spTgt spid="50179"/>
                                        </p:tgtEl>
                                      </p:cBhvr>
                                    </p:animEffect>
                                  </p:childTnLst>
                                </p:cTn>
                              </p:par>
                              <p:par>
                                <p:cTn id="15" presetID="0" presetClass="entr" presetSubtype="0" fill="hold" grpId="0" nodeType="withEffect">
                                  <p:stCondLst>
                                    <p:cond delay="0"/>
                                  </p:stCondLst>
                                  <p:iterate type="lt">
                                    <p:tmPct val="10000"/>
                                  </p:iterate>
                                  <p:childTnLst>
                                    <p:set>
                                      <p:cBhvr>
                                        <p:cTn id="16" dur="1" fill="hold">
                                          <p:stCondLst>
                                            <p:cond delay="0"/>
                                          </p:stCondLst>
                                        </p:cTn>
                                        <p:tgtEl>
                                          <p:spTgt spid="50180"/>
                                        </p:tgtEl>
                                        <p:attrNameLst>
                                          <p:attrName>style.visibility</p:attrName>
                                        </p:attrNameLst>
                                      </p:cBhvr>
                                      <p:to>
                                        <p:strVal val="visible"/>
                                      </p:to>
                                    </p:set>
                                    <p:anim to="" calcmode="lin" valueType="num">
                                      <p:cBhvr>
                                        <p:cTn id="17" dur="700" fill="hold">
                                          <p:stCondLst>
                                            <p:cond delay="0"/>
                                          </p:stCondLst>
                                        </p:cTn>
                                        <p:tgtEl>
                                          <p:spTgt spid="50180"/>
                                        </p:tgtEl>
                                        <p:attrNameLst>
                                          <p:attrName>ppt_y</p:attrName>
                                        </p:attrNameLst>
                                      </p:cBhvr>
                                      <p:tavLst>
                                        <p:tav tm="0" fmla="#ppt_y-#ppt_h/2*((1.5-1.5*$)^3-(1.5-1.5*$)^2)*8/9">
                                          <p:val>
                                            <p:strVal val="0"/>
                                          </p:val>
                                        </p:tav>
                                        <p:tav tm="100000">
                                          <p:val>
                                            <p:strVal val="1"/>
                                          </p:val>
                                        </p:tav>
                                      </p:tavLst>
                                    </p:anim>
                                    <p:anim to="" calcmode="lin" valueType="num">
                                      <p:cBhvr>
                                        <p:cTn id="18" dur="700" fill="hold">
                                          <p:stCondLst>
                                            <p:cond delay="0"/>
                                          </p:stCondLst>
                                        </p:cTn>
                                        <p:tgtEl>
                                          <p:spTgt spid="50180"/>
                                        </p:tgtEl>
                                        <p:attrNameLst>
                                          <p:attrName>ppt_h</p:attrName>
                                        </p:attrNameLst>
                                      </p:cBhvr>
                                      <p:tavLst>
                                        <p:tav tm="0" fmla="#ppt_h-#ppt_h*((1.5-1.5*$)^3-(1.5-1.5*$)^2)">
                                          <p:val>
                                            <p:strVal val="0"/>
                                          </p:val>
                                        </p:tav>
                                        <p:tav tm="100000">
                                          <p:val>
                                            <p:strVal val="1"/>
                                          </p:val>
                                        </p:tav>
                                      </p:tavLst>
                                    </p:anim>
                                    <p:animEffect filter="fade">
                                      <p:cBhvr>
                                        <p:cTn id="19" dur="700">
                                          <p:stCondLst>
                                            <p:cond delay="0"/>
                                          </p:stCondLst>
                                        </p:cTn>
                                        <p:tgtEl>
                                          <p:spTgt spid="50180"/>
                                        </p:tgtEl>
                                      </p:cBhvr>
                                    </p:animEffect>
                                  </p:childTnLst>
                                </p:cTn>
                              </p:par>
                              <p:par>
                                <p:cTn id="20" presetID="0" presetClass="entr" presetSubtype="0" fill="hold" grpId="0" nodeType="withEffect">
                                  <p:stCondLst>
                                    <p:cond delay="0"/>
                                  </p:stCondLst>
                                  <p:iterate type="lt">
                                    <p:tmPct val="10000"/>
                                  </p:iterate>
                                  <p:childTnLst>
                                    <p:set>
                                      <p:cBhvr>
                                        <p:cTn id="21" dur="1" fill="hold">
                                          <p:stCondLst>
                                            <p:cond delay="0"/>
                                          </p:stCondLst>
                                        </p:cTn>
                                        <p:tgtEl>
                                          <p:spTgt spid="50181"/>
                                        </p:tgtEl>
                                        <p:attrNameLst>
                                          <p:attrName>style.visibility</p:attrName>
                                        </p:attrNameLst>
                                      </p:cBhvr>
                                      <p:to>
                                        <p:strVal val="visible"/>
                                      </p:to>
                                    </p:set>
                                    <p:anim to="" calcmode="lin" valueType="num">
                                      <p:cBhvr>
                                        <p:cTn id="22" dur="700" fill="hold">
                                          <p:stCondLst>
                                            <p:cond delay="0"/>
                                          </p:stCondLst>
                                        </p:cTn>
                                        <p:tgtEl>
                                          <p:spTgt spid="50181"/>
                                        </p:tgtEl>
                                        <p:attrNameLst>
                                          <p:attrName>ppt_y</p:attrName>
                                        </p:attrNameLst>
                                      </p:cBhvr>
                                      <p:tavLst>
                                        <p:tav tm="0" fmla="#ppt_y-#ppt_h/2*((1.5-1.5*$)^3-(1.5-1.5*$)^2)*8/9">
                                          <p:val>
                                            <p:strVal val="0"/>
                                          </p:val>
                                        </p:tav>
                                        <p:tav tm="100000">
                                          <p:val>
                                            <p:strVal val="1"/>
                                          </p:val>
                                        </p:tav>
                                      </p:tavLst>
                                    </p:anim>
                                    <p:anim to="" calcmode="lin" valueType="num">
                                      <p:cBhvr>
                                        <p:cTn id="23" dur="700" fill="hold">
                                          <p:stCondLst>
                                            <p:cond delay="0"/>
                                          </p:stCondLst>
                                        </p:cTn>
                                        <p:tgtEl>
                                          <p:spTgt spid="50181"/>
                                        </p:tgtEl>
                                        <p:attrNameLst>
                                          <p:attrName>ppt_h</p:attrName>
                                        </p:attrNameLst>
                                      </p:cBhvr>
                                      <p:tavLst>
                                        <p:tav tm="0" fmla="#ppt_h-#ppt_h*((1.5-1.5*$)^3-(1.5-1.5*$)^2)">
                                          <p:val>
                                            <p:strVal val="0"/>
                                          </p:val>
                                        </p:tav>
                                        <p:tav tm="100000">
                                          <p:val>
                                            <p:strVal val="1"/>
                                          </p:val>
                                        </p:tav>
                                      </p:tavLst>
                                    </p:anim>
                                    <p:animEffect filter="fade">
                                      <p:cBhvr>
                                        <p:cTn id="24" dur="700">
                                          <p:stCondLst>
                                            <p:cond delay="0"/>
                                          </p:stCondLst>
                                        </p:cTn>
                                        <p:tgtEl>
                                          <p:spTgt spid="50181"/>
                                        </p:tgtEl>
                                      </p:cBhvr>
                                    </p:animEffect>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50182"/>
                                        </p:tgtEl>
                                        <p:attrNameLst>
                                          <p:attrName>style.visibility</p:attrName>
                                        </p:attrNameLst>
                                      </p:cBhvr>
                                      <p:to>
                                        <p:strVal val="visible"/>
                                      </p:to>
                                    </p:set>
                                    <p:anim to="" calcmode="lin" valueType="num">
                                      <p:cBhvr>
                                        <p:cTn id="27" dur="700" fill="hold">
                                          <p:stCondLst>
                                            <p:cond delay="0"/>
                                          </p:stCondLst>
                                        </p:cTn>
                                        <p:tgtEl>
                                          <p:spTgt spid="50182"/>
                                        </p:tgtEl>
                                        <p:attrNameLst>
                                          <p:attrName>ppt_y</p:attrName>
                                        </p:attrNameLst>
                                      </p:cBhvr>
                                      <p:tavLst>
                                        <p:tav tm="0" fmla="#ppt_y-#ppt_h/2*((1.5-1.5*$)^3-(1.5-1.5*$)^2)*8/9">
                                          <p:val>
                                            <p:strVal val="0"/>
                                          </p:val>
                                        </p:tav>
                                        <p:tav tm="100000">
                                          <p:val>
                                            <p:strVal val="1"/>
                                          </p:val>
                                        </p:tav>
                                      </p:tavLst>
                                    </p:anim>
                                    <p:anim to="" calcmode="lin" valueType="num">
                                      <p:cBhvr>
                                        <p:cTn id="28" dur="700" fill="hold">
                                          <p:stCondLst>
                                            <p:cond delay="0"/>
                                          </p:stCondLst>
                                        </p:cTn>
                                        <p:tgtEl>
                                          <p:spTgt spid="50182"/>
                                        </p:tgtEl>
                                        <p:attrNameLst>
                                          <p:attrName>ppt_h</p:attrName>
                                        </p:attrNameLst>
                                      </p:cBhvr>
                                      <p:tavLst>
                                        <p:tav tm="0" fmla="#ppt_h-#ppt_h*((1.5-1.5*$)^3-(1.5-1.5*$)^2)">
                                          <p:val>
                                            <p:strVal val="0"/>
                                          </p:val>
                                        </p:tav>
                                        <p:tav tm="100000">
                                          <p:val>
                                            <p:strVal val="1"/>
                                          </p:val>
                                        </p:tav>
                                      </p:tavLst>
                                    </p:anim>
                                    <p:animEffect filter="fade">
                                      <p:cBhvr>
                                        <p:cTn id="29" dur="700">
                                          <p:stCondLst>
                                            <p:cond delay="0"/>
                                          </p:stCondLst>
                                        </p:cTn>
                                        <p:tgtEl>
                                          <p:spTgt spid="50182"/>
                                        </p:tgtEl>
                                      </p:cBhvr>
                                    </p:animEffect>
                                  </p:childTnLst>
                                </p:cTn>
                              </p:par>
                              <p:par>
                                <p:cTn id="30" presetID="0" presetClass="entr" presetSubtype="0" fill="hold" grpId="0" nodeType="withEffect">
                                  <p:stCondLst>
                                    <p:cond delay="0"/>
                                  </p:stCondLst>
                                  <p:iterate type="lt">
                                    <p:tmPct val="10000"/>
                                  </p:iterate>
                                  <p:childTnLst>
                                    <p:set>
                                      <p:cBhvr>
                                        <p:cTn id="31" dur="1" fill="hold">
                                          <p:stCondLst>
                                            <p:cond delay="0"/>
                                          </p:stCondLst>
                                        </p:cTn>
                                        <p:tgtEl>
                                          <p:spTgt spid="50183"/>
                                        </p:tgtEl>
                                        <p:attrNameLst>
                                          <p:attrName>style.visibility</p:attrName>
                                        </p:attrNameLst>
                                      </p:cBhvr>
                                      <p:to>
                                        <p:strVal val="visible"/>
                                      </p:to>
                                    </p:set>
                                    <p:anim to="" calcmode="lin" valueType="num">
                                      <p:cBhvr>
                                        <p:cTn id="32" dur="700" fill="hold">
                                          <p:stCondLst>
                                            <p:cond delay="0"/>
                                          </p:stCondLst>
                                        </p:cTn>
                                        <p:tgtEl>
                                          <p:spTgt spid="50183"/>
                                        </p:tgtEl>
                                        <p:attrNameLst>
                                          <p:attrName>ppt_y</p:attrName>
                                        </p:attrNameLst>
                                      </p:cBhvr>
                                      <p:tavLst>
                                        <p:tav tm="0" fmla="#ppt_y-#ppt_h/2*((1.5-1.5*$)^3-(1.5-1.5*$)^2)*8/9">
                                          <p:val>
                                            <p:strVal val="0"/>
                                          </p:val>
                                        </p:tav>
                                        <p:tav tm="100000">
                                          <p:val>
                                            <p:strVal val="1"/>
                                          </p:val>
                                        </p:tav>
                                      </p:tavLst>
                                    </p:anim>
                                    <p:anim to="" calcmode="lin" valueType="num">
                                      <p:cBhvr>
                                        <p:cTn id="33" dur="700" fill="hold">
                                          <p:stCondLst>
                                            <p:cond delay="0"/>
                                          </p:stCondLst>
                                        </p:cTn>
                                        <p:tgtEl>
                                          <p:spTgt spid="50183"/>
                                        </p:tgtEl>
                                        <p:attrNameLst>
                                          <p:attrName>ppt_h</p:attrName>
                                        </p:attrNameLst>
                                      </p:cBhvr>
                                      <p:tavLst>
                                        <p:tav tm="0" fmla="#ppt_h-#ppt_h*((1.5-1.5*$)^3-(1.5-1.5*$)^2)">
                                          <p:val>
                                            <p:strVal val="0"/>
                                          </p:val>
                                        </p:tav>
                                        <p:tav tm="100000">
                                          <p:val>
                                            <p:strVal val="1"/>
                                          </p:val>
                                        </p:tav>
                                      </p:tavLst>
                                    </p:anim>
                                    <p:animEffect filter="fade">
                                      <p:cBhvr>
                                        <p:cTn id="34" dur="700">
                                          <p:stCondLst>
                                            <p:cond delay="0"/>
                                          </p:stCondLst>
                                        </p:cTn>
                                        <p:tgtEl>
                                          <p:spTgt spid="50183"/>
                                        </p:tgtEl>
                                      </p:cBhvr>
                                    </p:animEffect>
                                  </p:childTnLst>
                                </p:cTn>
                              </p:par>
                              <p:par>
                                <p:cTn id="35" presetID="0" presetClass="entr" presetSubtype="0" fill="hold" grpId="0" nodeType="withEffect">
                                  <p:stCondLst>
                                    <p:cond delay="0"/>
                                  </p:stCondLst>
                                  <p:iterate type="lt">
                                    <p:tmPct val="10000"/>
                                  </p:iterate>
                                  <p:childTnLst>
                                    <p:set>
                                      <p:cBhvr>
                                        <p:cTn id="36" dur="1" fill="hold">
                                          <p:stCondLst>
                                            <p:cond delay="0"/>
                                          </p:stCondLst>
                                        </p:cTn>
                                        <p:tgtEl>
                                          <p:spTgt spid="50184"/>
                                        </p:tgtEl>
                                        <p:attrNameLst>
                                          <p:attrName>style.visibility</p:attrName>
                                        </p:attrNameLst>
                                      </p:cBhvr>
                                      <p:to>
                                        <p:strVal val="visible"/>
                                      </p:to>
                                    </p:set>
                                    <p:anim to="" calcmode="lin" valueType="num">
                                      <p:cBhvr>
                                        <p:cTn id="37" dur="700" fill="hold">
                                          <p:stCondLst>
                                            <p:cond delay="0"/>
                                          </p:stCondLst>
                                        </p:cTn>
                                        <p:tgtEl>
                                          <p:spTgt spid="50184"/>
                                        </p:tgtEl>
                                        <p:attrNameLst>
                                          <p:attrName>ppt_y</p:attrName>
                                        </p:attrNameLst>
                                      </p:cBhvr>
                                      <p:tavLst>
                                        <p:tav tm="0" fmla="#ppt_y-#ppt_h/2*((1.5-1.5*$)^3-(1.5-1.5*$)^2)*8/9">
                                          <p:val>
                                            <p:strVal val="0"/>
                                          </p:val>
                                        </p:tav>
                                        <p:tav tm="100000">
                                          <p:val>
                                            <p:strVal val="1"/>
                                          </p:val>
                                        </p:tav>
                                      </p:tavLst>
                                    </p:anim>
                                    <p:anim to="" calcmode="lin" valueType="num">
                                      <p:cBhvr>
                                        <p:cTn id="38" dur="700" fill="hold">
                                          <p:stCondLst>
                                            <p:cond delay="0"/>
                                          </p:stCondLst>
                                        </p:cTn>
                                        <p:tgtEl>
                                          <p:spTgt spid="50184"/>
                                        </p:tgtEl>
                                        <p:attrNameLst>
                                          <p:attrName>ppt_h</p:attrName>
                                        </p:attrNameLst>
                                      </p:cBhvr>
                                      <p:tavLst>
                                        <p:tav tm="0" fmla="#ppt_h-#ppt_h*((1.5-1.5*$)^3-(1.5-1.5*$)^2)">
                                          <p:val>
                                            <p:strVal val="0"/>
                                          </p:val>
                                        </p:tav>
                                        <p:tav tm="100000">
                                          <p:val>
                                            <p:strVal val="1"/>
                                          </p:val>
                                        </p:tav>
                                      </p:tavLst>
                                    </p:anim>
                                    <p:animEffect filter="fade">
                                      <p:cBhvr>
                                        <p:cTn id="39" dur="700">
                                          <p:stCondLst>
                                            <p:cond delay="0"/>
                                          </p:stCondLst>
                                        </p:cTn>
                                        <p:tgtEl>
                                          <p:spTgt spid="50184"/>
                                        </p:tgtEl>
                                      </p:cBhvr>
                                    </p:animEffect>
                                  </p:childTnLst>
                                </p:cTn>
                              </p:par>
                              <p:par>
                                <p:cTn id="40" presetID="0" presetClass="entr" presetSubtype="0" fill="hold" grpId="0" nodeType="withEffect">
                                  <p:stCondLst>
                                    <p:cond delay="0"/>
                                  </p:stCondLst>
                                  <p:iterate type="lt">
                                    <p:tmPct val="10000"/>
                                  </p:iterate>
                                  <p:childTnLst>
                                    <p:set>
                                      <p:cBhvr>
                                        <p:cTn id="41" dur="1" fill="hold">
                                          <p:stCondLst>
                                            <p:cond delay="0"/>
                                          </p:stCondLst>
                                        </p:cTn>
                                        <p:tgtEl>
                                          <p:spTgt spid="50185"/>
                                        </p:tgtEl>
                                        <p:attrNameLst>
                                          <p:attrName>style.visibility</p:attrName>
                                        </p:attrNameLst>
                                      </p:cBhvr>
                                      <p:to>
                                        <p:strVal val="visible"/>
                                      </p:to>
                                    </p:set>
                                    <p:anim to="" calcmode="lin" valueType="num">
                                      <p:cBhvr>
                                        <p:cTn id="42" dur="700" fill="hold">
                                          <p:stCondLst>
                                            <p:cond delay="0"/>
                                          </p:stCondLst>
                                        </p:cTn>
                                        <p:tgtEl>
                                          <p:spTgt spid="50185"/>
                                        </p:tgtEl>
                                        <p:attrNameLst>
                                          <p:attrName>ppt_y</p:attrName>
                                        </p:attrNameLst>
                                      </p:cBhvr>
                                      <p:tavLst>
                                        <p:tav tm="0" fmla="#ppt_y-#ppt_h/2*((1.5-1.5*$)^3-(1.5-1.5*$)^2)*8/9">
                                          <p:val>
                                            <p:strVal val="0"/>
                                          </p:val>
                                        </p:tav>
                                        <p:tav tm="100000">
                                          <p:val>
                                            <p:strVal val="1"/>
                                          </p:val>
                                        </p:tav>
                                      </p:tavLst>
                                    </p:anim>
                                    <p:anim to="" calcmode="lin" valueType="num">
                                      <p:cBhvr>
                                        <p:cTn id="43" dur="700" fill="hold">
                                          <p:stCondLst>
                                            <p:cond delay="0"/>
                                          </p:stCondLst>
                                        </p:cTn>
                                        <p:tgtEl>
                                          <p:spTgt spid="50185"/>
                                        </p:tgtEl>
                                        <p:attrNameLst>
                                          <p:attrName>ppt_h</p:attrName>
                                        </p:attrNameLst>
                                      </p:cBhvr>
                                      <p:tavLst>
                                        <p:tav tm="0" fmla="#ppt_h-#ppt_h*((1.5-1.5*$)^3-(1.5-1.5*$)^2)">
                                          <p:val>
                                            <p:strVal val="0"/>
                                          </p:val>
                                        </p:tav>
                                        <p:tav tm="100000">
                                          <p:val>
                                            <p:strVal val="1"/>
                                          </p:val>
                                        </p:tav>
                                      </p:tavLst>
                                    </p:anim>
                                    <p:animEffect filter="fade">
                                      <p:cBhvr>
                                        <p:cTn id="44" dur="700">
                                          <p:stCondLst>
                                            <p:cond delay="0"/>
                                          </p:stCondLst>
                                        </p:cTn>
                                        <p:tgtEl>
                                          <p:spTgt spid="50185"/>
                                        </p:tgtEl>
                                      </p:cBhvr>
                                    </p:animEffect>
                                  </p:childTnLst>
                                </p:cTn>
                              </p:par>
                              <p:par>
                                <p:cTn id="45" presetID="0" presetClass="entr" presetSubtype="0" fill="hold" grpId="0" nodeType="withEffect">
                                  <p:stCondLst>
                                    <p:cond delay="0"/>
                                  </p:stCondLst>
                                  <p:iterate type="lt">
                                    <p:tmPct val="10000"/>
                                  </p:iterate>
                                  <p:childTnLst>
                                    <p:set>
                                      <p:cBhvr>
                                        <p:cTn id="46" dur="1" fill="hold">
                                          <p:stCondLst>
                                            <p:cond delay="0"/>
                                          </p:stCondLst>
                                        </p:cTn>
                                        <p:tgtEl>
                                          <p:spTgt spid="50186"/>
                                        </p:tgtEl>
                                        <p:attrNameLst>
                                          <p:attrName>style.visibility</p:attrName>
                                        </p:attrNameLst>
                                      </p:cBhvr>
                                      <p:to>
                                        <p:strVal val="visible"/>
                                      </p:to>
                                    </p:set>
                                    <p:anim to="" calcmode="lin" valueType="num">
                                      <p:cBhvr>
                                        <p:cTn id="47" dur="700" fill="hold">
                                          <p:stCondLst>
                                            <p:cond delay="0"/>
                                          </p:stCondLst>
                                        </p:cTn>
                                        <p:tgtEl>
                                          <p:spTgt spid="50186"/>
                                        </p:tgtEl>
                                        <p:attrNameLst>
                                          <p:attrName>ppt_y</p:attrName>
                                        </p:attrNameLst>
                                      </p:cBhvr>
                                      <p:tavLst>
                                        <p:tav tm="0" fmla="#ppt_y-#ppt_h/2*((1.5-1.5*$)^3-(1.5-1.5*$)^2)*8/9">
                                          <p:val>
                                            <p:strVal val="0"/>
                                          </p:val>
                                        </p:tav>
                                        <p:tav tm="100000">
                                          <p:val>
                                            <p:strVal val="1"/>
                                          </p:val>
                                        </p:tav>
                                      </p:tavLst>
                                    </p:anim>
                                    <p:anim to="" calcmode="lin" valueType="num">
                                      <p:cBhvr>
                                        <p:cTn id="48" dur="700" fill="hold">
                                          <p:stCondLst>
                                            <p:cond delay="0"/>
                                          </p:stCondLst>
                                        </p:cTn>
                                        <p:tgtEl>
                                          <p:spTgt spid="50186"/>
                                        </p:tgtEl>
                                        <p:attrNameLst>
                                          <p:attrName>ppt_h</p:attrName>
                                        </p:attrNameLst>
                                      </p:cBhvr>
                                      <p:tavLst>
                                        <p:tav tm="0" fmla="#ppt_h-#ppt_h*((1.5-1.5*$)^3-(1.5-1.5*$)^2)">
                                          <p:val>
                                            <p:strVal val="0"/>
                                          </p:val>
                                        </p:tav>
                                        <p:tav tm="100000">
                                          <p:val>
                                            <p:strVal val="1"/>
                                          </p:val>
                                        </p:tav>
                                      </p:tavLst>
                                    </p:anim>
                                    <p:animEffect filter="fade">
                                      <p:cBhvr>
                                        <p:cTn id="49" dur="700">
                                          <p:stCondLst>
                                            <p:cond delay="0"/>
                                          </p:stCondLst>
                                        </p:cTn>
                                        <p:tgtEl>
                                          <p:spTgt spid="50186"/>
                                        </p:tgtEl>
                                      </p:cBhvr>
                                    </p:animEffect>
                                  </p:childTnLst>
                                </p:cTn>
                              </p:par>
                              <p:par>
                                <p:cTn id="50" presetID="0" presetClass="entr" presetSubtype="0" fill="hold" grpId="0" nodeType="withEffect">
                                  <p:stCondLst>
                                    <p:cond delay="0"/>
                                  </p:stCondLst>
                                  <p:iterate type="lt">
                                    <p:tmPct val="10000"/>
                                  </p:iterate>
                                  <p:childTnLst>
                                    <p:set>
                                      <p:cBhvr>
                                        <p:cTn id="51" dur="1" fill="hold">
                                          <p:stCondLst>
                                            <p:cond delay="0"/>
                                          </p:stCondLst>
                                        </p:cTn>
                                        <p:tgtEl>
                                          <p:spTgt spid="50187"/>
                                        </p:tgtEl>
                                        <p:attrNameLst>
                                          <p:attrName>style.visibility</p:attrName>
                                        </p:attrNameLst>
                                      </p:cBhvr>
                                      <p:to>
                                        <p:strVal val="visible"/>
                                      </p:to>
                                    </p:set>
                                    <p:anim to="" calcmode="lin" valueType="num">
                                      <p:cBhvr>
                                        <p:cTn id="52" dur="700" fill="hold">
                                          <p:stCondLst>
                                            <p:cond delay="0"/>
                                          </p:stCondLst>
                                        </p:cTn>
                                        <p:tgtEl>
                                          <p:spTgt spid="50187"/>
                                        </p:tgtEl>
                                        <p:attrNameLst>
                                          <p:attrName>ppt_y</p:attrName>
                                        </p:attrNameLst>
                                      </p:cBhvr>
                                      <p:tavLst>
                                        <p:tav tm="0" fmla="#ppt_y-#ppt_h/2*((1.5-1.5*$)^3-(1.5-1.5*$)^2)*8/9">
                                          <p:val>
                                            <p:strVal val="0"/>
                                          </p:val>
                                        </p:tav>
                                        <p:tav tm="100000">
                                          <p:val>
                                            <p:strVal val="1"/>
                                          </p:val>
                                        </p:tav>
                                      </p:tavLst>
                                    </p:anim>
                                    <p:anim to="" calcmode="lin" valueType="num">
                                      <p:cBhvr>
                                        <p:cTn id="53" dur="700" fill="hold">
                                          <p:stCondLst>
                                            <p:cond delay="0"/>
                                          </p:stCondLst>
                                        </p:cTn>
                                        <p:tgtEl>
                                          <p:spTgt spid="50187"/>
                                        </p:tgtEl>
                                        <p:attrNameLst>
                                          <p:attrName>ppt_h</p:attrName>
                                        </p:attrNameLst>
                                      </p:cBhvr>
                                      <p:tavLst>
                                        <p:tav tm="0" fmla="#ppt_h-#ppt_h*((1.5-1.5*$)^3-(1.5-1.5*$)^2)">
                                          <p:val>
                                            <p:strVal val="0"/>
                                          </p:val>
                                        </p:tav>
                                        <p:tav tm="100000">
                                          <p:val>
                                            <p:strVal val="1"/>
                                          </p:val>
                                        </p:tav>
                                      </p:tavLst>
                                    </p:anim>
                                    <p:animEffect filter="fade">
                                      <p:cBhvr>
                                        <p:cTn id="54" dur="700">
                                          <p:stCondLst>
                                            <p:cond delay="0"/>
                                          </p:stCondLst>
                                        </p:cTn>
                                        <p:tgtEl>
                                          <p:spTgt spid="50187"/>
                                        </p:tgtEl>
                                      </p:cBhvr>
                                    </p:animEffect>
                                  </p:childTnLst>
                                </p:cTn>
                              </p:par>
                              <p:par>
                                <p:cTn id="55" presetID="0" presetClass="entr" presetSubtype="0" fill="hold" grpId="0" nodeType="withEffect">
                                  <p:stCondLst>
                                    <p:cond delay="0"/>
                                  </p:stCondLst>
                                  <p:iterate type="lt">
                                    <p:tmPct val="10000"/>
                                  </p:iterate>
                                  <p:childTnLst>
                                    <p:set>
                                      <p:cBhvr>
                                        <p:cTn id="56" dur="1" fill="hold">
                                          <p:stCondLst>
                                            <p:cond delay="0"/>
                                          </p:stCondLst>
                                        </p:cTn>
                                        <p:tgtEl>
                                          <p:spTgt spid="50188"/>
                                        </p:tgtEl>
                                        <p:attrNameLst>
                                          <p:attrName>style.visibility</p:attrName>
                                        </p:attrNameLst>
                                      </p:cBhvr>
                                      <p:to>
                                        <p:strVal val="visible"/>
                                      </p:to>
                                    </p:set>
                                    <p:anim to="" calcmode="lin" valueType="num">
                                      <p:cBhvr>
                                        <p:cTn id="57" dur="700" fill="hold">
                                          <p:stCondLst>
                                            <p:cond delay="0"/>
                                          </p:stCondLst>
                                        </p:cTn>
                                        <p:tgtEl>
                                          <p:spTgt spid="50188"/>
                                        </p:tgtEl>
                                        <p:attrNameLst>
                                          <p:attrName>ppt_y</p:attrName>
                                        </p:attrNameLst>
                                      </p:cBhvr>
                                      <p:tavLst>
                                        <p:tav tm="0" fmla="#ppt_y-#ppt_h/2*((1.5-1.5*$)^3-(1.5-1.5*$)^2)*8/9">
                                          <p:val>
                                            <p:strVal val="0"/>
                                          </p:val>
                                        </p:tav>
                                        <p:tav tm="100000">
                                          <p:val>
                                            <p:strVal val="1"/>
                                          </p:val>
                                        </p:tav>
                                      </p:tavLst>
                                    </p:anim>
                                    <p:anim to="" calcmode="lin" valueType="num">
                                      <p:cBhvr>
                                        <p:cTn id="58" dur="700" fill="hold">
                                          <p:stCondLst>
                                            <p:cond delay="0"/>
                                          </p:stCondLst>
                                        </p:cTn>
                                        <p:tgtEl>
                                          <p:spTgt spid="50188"/>
                                        </p:tgtEl>
                                        <p:attrNameLst>
                                          <p:attrName>ppt_h</p:attrName>
                                        </p:attrNameLst>
                                      </p:cBhvr>
                                      <p:tavLst>
                                        <p:tav tm="0" fmla="#ppt_h-#ppt_h*((1.5-1.5*$)^3-(1.5-1.5*$)^2)">
                                          <p:val>
                                            <p:strVal val="0"/>
                                          </p:val>
                                        </p:tav>
                                        <p:tav tm="100000">
                                          <p:val>
                                            <p:strVal val="1"/>
                                          </p:val>
                                        </p:tav>
                                      </p:tavLst>
                                    </p:anim>
                                    <p:animEffect filter="fade">
                                      <p:cBhvr>
                                        <p:cTn id="59" dur="700">
                                          <p:stCondLst>
                                            <p:cond delay="0"/>
                                          </p:stCondLst>
                                        </p:cTn>
                                        <p:tgtEl>
                                          <p:spTgt spid="50188"/>
                                        </p:tgtEl>
                                      </p:cBhvr>
                                    </p:animEffect>
                                  </p:childTnLst>
                                </p:cTn>
                              </p:par>
                              <p:par>
                                <p:cTn id="60" presetID="0" presetClass="entr" presetSubtype="0" fill="hold" grpId="0" nodeType="withEffect">
                                  <p:stCondLst>
                                    <p:cond delay="0"/>
                                  </p:stCondLst>
                                  <p:iterate type="lt">
                                    <p:tmPct val="10000"/>
                                  </p:iterate>
                                  <p:childTnLst>
                                    <p:set>
                                      <p:cBhvr>
                                        <p:cTn id="61" dur="1" fill="hold">
                                          <p:stCondLst>
                                            <p:cond delay="0"/>
                                          </p:stCondLst>
                                        </p:cTn>
                                        <p:tgtEl>
                                          <p:spTgt spid="50189"/>
                                        </p:tgtEl>
                                        <p:attrNameLst>
                                          <p:attrName>style.visibility</p:attrName>
                                        </p:attrNameLst>
                                      </p:cBhvr>
                                      <p:to>
                                        <p:strVal val="visible"/>
                                      </p:to>
                                    </p:set>
                                    <p:anim to="" calcmode="lin" valueType="num">
                                      <p:cBhvr>
                                        <p:cTn id="62" dur="700" fill="hold">
                                          <p:stCondLst>
                                            <p:cond delay="0"/>
                                          </p:stCondLst>
                                        </p:cTn>
                                        <p:tgtEl>
                                          <p:spTgt spid="50189"/>
                                        </p:tgtEl>
                                        <p:attrNameLst>
                                          <p:attrName>ppt_y</p:attrName>
                                        </p:attrNameLst>
                                      </p:cBhvr>
                                      <p:tavLst>
                                        <p:tav tm="0" fmla="#ppt_y-#ppt_h/2*((1.5-1.5*$)^3-(1.5-1.5*$)^2)*8/9">
                                          <p:val>
                                            <p:strVal val="0"/>
                                          </p:val>
                                        </p:tav>
                                        <p:tav tm="100000">
                                          <p:val>
                                            <p:strVal val="1"/>
                                          </p:val>
                                        </p:tav>
                                      </p:tavLst>
                                    </p:anim>
                                    <p:anim to="" calcmode="lin" valueType="num">
                                      <p:cBhvr>
                                        <p:cTn id="63" dur="700" fill="hold">
                                          <p:stCondLst>
                                            <p:cond delay="0"/>
                                          </p:stCondLst>
                                        </p:cTn>
                                        <p:tgtEl>
                                          <p:spTgt spid="50189"/>
                                        </p:tgtEl>
                                        <p:attrNameLst>
                                          <p:attrName>ppt_h</p:attrName>
                                        </p:attrNameLst>
                                      </p:cBhvr>
                                      <p:tavLst>
                                        <p:tav tm="0" fmla="#ppt_h-#ppt_h*((1.5-1.5*$)^3-(1.5-1.5*$)^2)">
                                          <p:val>
                                            <p:strVal val="0"/>
                                          </p:val>
                                        </p:tav>
                                        <p:tav tm="100000">
                                          <p:val>
                                            <p:strVal val="1"/>
                                          </p:val>
                                        </p:tav>
                                      </p:tavLst>
                                    </p:anim>
                                    <p:animEffect filter="fade">
                                      <p:cBhvr>
                                        <p:cTn id="64" dur="700">
                                          <p:stCondLst>
                                            <p:cond delay="0"/>
                                          </p:stCondLst>
                                        </p:cTn>
                                        <p:tgtEl>
                                          <p:spTgt spid="50189"/>
                                        </p:tgtEl>
                                      </p:cBhvr>
                                    </p:animEffect>
                                  </p:childTnLst>
                                </p:cTn>
                              </p:par>
                              <p:par>
                                <p:cTn id="65" presetID="0" presetClass="entr" presetSubtype="0" fill="hold" grpId="0" nodeType="withEffect">
                                  <p:stCondLst>
                                    <p:cond delay="0"/>
                                  </p:stCondLst>
                                  <p:iterate type="lt">
                                    <p:tmPct val="10000"/>
                                  </p:iterate>
                                  <p:childTnLst>
                                    <p:set>
                                      <p:cBhvr>
                                        <p:cTn id="66" dur="1" fill="hold">
                                          <p:stCondLst>
                                            <p:cond delay="0"/>
                                          </p:stCondLst>
                                        </p:cTn>
                                        <p:tgtEl>
                                          <p:spTgt spid="50190"/>
                                        </p:tgtEl>
                                        <p:attrNameLst>
                                          <p:attrName>style.visibility</p:attrName>
                                        </p:attrNameLst>
                                      </p:cBhvr>
                                      <p:to>
                                        <p:strVal val="visible"/>
                                      </p:to>
                                    </p:set>
                                    <p:anim to="" calcmode="lin" valueType="num">
                                      <p:cBhvr>
                                        <p:cTn id="67" dur="700" fill="hold">
                                          <p:stCondLst>
                                            <p:cond delay="0"/>
                                          </p:stCondLst>
                                        </p:cTn>
                                        <p:tgtEl>
                                          <p:spTgt spid="50190"/>
                                        </p:tgtEl>
                                        <p:attrNameLst>
                                          <p:attrName>ppt_y</p:attrName>
                                        </p:attrNameLst>
                                      </p:cBhvr>
                                      <p:tavLst>
                                        <p:tav tm="0" fmla="#ppt_y-#ppt_h/2*((1.5-1.5*$)^3-(1.5-1.5*$)^2)*8/9">
                                          <p:val>
                                            <p:strVal val="0"/>
                                          </p:val>
                                        </p:tav>
                                        <p:tav tm="100000">
                                          <p:val>
                                            <p:strVal val="1"/>
                                          </p:val>
                                        </p:tav>
                                      </p:tavLst>
                                    </p:anim>
                                    <p:anim to="" calcmode="lin" valueType="num">
                                      <p:cBhvr>
                                        <p:cTn id="68" dur="700" fill="hold">
                                          <p:stCondLst>
                                            <p:cond delay="0"/>
                                          </p:stCondLst>
                                        </p:cTn>
                                        <p:tgtEl>
                                          <p:spTgt spid="50190"/>
                                        </p:tgtEl>
                                        <p:attrNameLst>
                                          <p:attrName>ppt_h</p:attrName>
                                        </p:attrNameLst>
                                      </p:cBhvr>
                                      <p:tavLst>
                                        <p:tav tm="0" fmla="#ppt_h-#ppt_h*((1.5-1.5*$)^3-(1.5-1.5*$)^2)">
                                          <p:val>
                                            <p:strVal val="0"/>
                                          </p:val>
                                        </p:tav>
                                        <p:tav tm="100000">
                                          <p:val>
                                            <p:strVal val="1"/>
                                          </p:val>
                                        </p:tav>
                                      </p:tavLst>
                                    </p:anim>
                                    <p:animEffect filter="fade">
                                      <p:cBhvr>
                                        <p:cTn id="69" dur="700">
                                          <p:stCondLst>
                                            <p:cond delay="0"/>
                                          </p:stCondLst>
                                        </p:cTn>
                                        <p:tgtEl>
                                          <p:spTgt spid="50190"/>
                                        </p:tgtEl>
                                      </p:cBhvr>
                                    </p:animEffect>
                                  </p:childTnLst>
                                </p:cTn>
                              </p:par>
                              <p:par>
                                <p:cTn id="70" presetID="0" presetClass="entr" presetSubtype="0" fill="hold" grpId="0" nodeType="withEffect">
                                  <p:stCondLst>
                                    <p:cond delay="0"/>
                                  </p:stCondLst>
                                  <p:iterate type="lt">
                                    <p:tmPct val="10000"/>
                                  </p:iterate>
                                  <p:childTnLst>
                                    <p:set>
                                      <p:cBhvr>
                                        <p:cTn id="71" dur="1" fill="hold">
                                          <p:stCondLst>
                                            <p:cond delay="0"/>
                                          </p:stCondLst>
                                        </p:cTn>
                                        <p:tgtEl>
                                          <p:spTgt spid="50191"/>
                                        </p:tgtEl>
                                        <p:attrNameLst>
                                          <p:attrName>style.visibility</p:attrName>
                                        </p:attrNameLst>
                                      </p:cBhvr>
                                      <p:to>
                                        <p:strVal val="visible"/>
                                      </p:to>
                                    </p:set>
                                    <p:anim to="" calcmode="lin" valueType="num">
                                      <p:cBhvr>
                                        <p:cTn id="72" dur="700" fill="hold">
                                          <p:stCondLst>
                                            <p:cond delay="0"/>
                                          </p:stCondLst>
                                        </p:cTn>
                                        <p:tgtEl>
                                          <p:spTgt spid="50191"/>
                                        </p:tgtEl>
                                        <p:attrNameLst>
                                          <p:attrName>ppt_y</p:attrName>
                                        </p:attrNameLst>
                                      </p:cBhvr>
                                      <p:tavLst>
                                        <p:tav tm="0" fmla="#ppt_y-#ppt_h/2*((1.5-1.5*$)^3-(1.5-1.5*$)^2)*8/9">
                                          <p:val>
                                            <p:strVal val="0"/>
                                          </p:val>
                                        </p:tav>
                                        <p:tav tm="100000">
                                          <p:val>
                                            <p:strVal val="1"/>
                                          </p:val>
                                        </p:tav>
                                      </p:tavLst>
                                    </p:anim>
                                    <p:anim to="" calcmode="lin" valueType="num">
                                      <p:cBhvr>
                                        <p:cTn id="73" dur="700" fill="hold">
                                          <p:stCondLst>
                                            <p:cond delay="0"/>
                                          </p:stCondLst>
                                        </p:cTn>
                                        <p:tgtEl>
                                          <p:spTgt spid="50191"/>
                                        </p:tgtEl>
                                        <p:attrNameLst>
                                          <p:attrName>ppt_h</p:attrName>
                                        </p:attrNameLst>
                                      </p:cBhvr>
                                      <p:tavLst>
                                        <p:tav tm="0" fmla="#ppt_h-#ppt_h*((1.5-1.5*$)^3-(1.5-1.5*$)^2)">
                                          <p:val>
                                            <p:strVal val="0"/>
                                          </p:val>
                                        </p:tav>
                                        <p:tav tm="100000">
                                          <p:val>
                                            <p:strVal val="1"/>
                                          </p:val>
                                        </p:tav>
                                      </p:tavLst>
                                    </p:anim>
                                    <p:animEffect filter="fade">
                                      <p:cBhvr>
                                        <p:cTn id="74" dur="700">
                                          <p:stCondLst>
                                            <p:cond delay="0"/>
                                          </p:stCondLst>
                                        </p:cTn>
                                        <p:tgtEl>
                                          <p:spTgt spid="50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nimBg="1"/>
      <p:bldP spid="50179" grpId="0" animBg="1"/>
      <p:bldP spid="50180" grpId="0" animBg="1"/>
      <p:bldP spid="50181" grpId="0" animBg="1"/>
      <p:bldP spid="50182" grpId="0"/>
      <p:bldP spid="50183" grpId="0" animBg="1"/>
      <p:bldP spid="50184" grpId="0" animBg="1"/>
      <p:bldP spid="50185" grpId="0" animBg="1"/>
      <p:bldP spid="50186" grpId="0"/>
      <p:bldP spid="50187" grpId="0"/>
      <p:bldP spid="50188" grpId="0"/>
      <p:bldP spid="50189" grpId="0"/>
      <p:bldP spid="50190" grpId="0"/>
      <p:bldP spid="5019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PA_矩形 1">
            <a:extLst>
              <a:ext uri="{FF2B5EF4-FFF2-40B4-BE49-F238E27FC236}">
                <a16:creationId xmlns:a16="http://schemas.microsoft.com/office/drawing/2014/main" id="{E07E34B6-DAF1-4B23-A633-B57F37D2255E}"/>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1" name="PA_矩形 2">
            <a:extLst>
              <a:ext uri="{FF2B5EF4-FFF2-40B4-BE49-F238E27FC236}">
                <a16:creationId xmlns:a16="http://schemas.microsoft.com/office/drawing/2014/main" id="{ECDF07C6-46A9-4FD3-983F-21F958A99CCB}"/>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2" name="PA_矩形 3">
            <a:extLst>
              <a:ext uri="{FF2B5EF4-FFF2-40B4-BE49-F238E27FC236}">
                <a16:creationId xmlns:a16="http://schemas.microsoft.com/office/drawing/2014/main" id="{42B3DFF7-43DA-495F-856E-31C3B196CE02}"/>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3" name="PA_矩形 4">
            <a:extLst>
              <a:ext uri="{FF2B5EF4-FFF2-40B4-BE49-F238E27FC236}">
                <a16:creationId xmlns:a16="http://schemas.microsoft.com/office/drawing/2014/main" id="{65FCC2F7-26C8-47D1-95B5-3133A81F2A19}"/>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4" name="PA_矩形 9">
            <a:extLst>
              <a:ext uri="{FF2B5EF4-FFF2-40B4-BE49-F238E27FC236}">
                <a16:creationId xmlns:a16="http://schemas.microsoft.com/office/drawing/2014/main" id="{76E3762B-637A-4E4A-89F7-41C0A0E47C14}"/>
              </a:ext>
            </a:extLst>
          </p:cNvPr>
          <p:cNvSpPr>
            <a:spLocks noChangeArrowheads="1"/>
          </p:cNvSpPr>
          <p:nvPr>
            <p:custDataLst>
              <p:tags r:id="rId5"/>
            </p:custDataLst>
          </p:nvPr>
        </p:nvSpPr>
        <p:spPr bwMode="auto">
          <a:xfrm>
            <a:off x="834250" y="752302"/>
            <a:ext cx="2624436" cy="91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a:spcAft>
                <a:spcPts val="0"/>
              </a:spcAft>
              <a:buNone/>
            </a:pPr>
            <a:r>
              <a:rPr lang="en-US" altLang="zh-CN" b="1" kern="100" dirty="0">
                <a:latin typeface="等线" panose="02010600030101010101" pitchFamily="2" charset="-122"/>
                <a:ea typeface="等线" panose="02010600030101010101" pitchFamily="2" charset="-122"/>
                <a:cs typeface="Times New Roman" panose="02020603050405020304" pitchFamily="18" charset="0"/>
              </a:rPr>
              <a:t>1.</a:t>
            </a:r>
            <a:r>
              <a:rPr lang="zh-CN" altLang="en-US" b="1" kern="100" dirty="0">
                <a:latin typeface="等线" panose="02010600030101010101" pitchFamily="2" charset="-122"/>
                <a:ea typeface="等线" panose="02010600030101010101" pitchFamily="2" charset="-122"/>
                <a:cs typeface="Times New Roman" panose="02020603050405020304" pitchFamily="18" charset="0"/>
              </a:rPr>
              <a:t>项目整合管理</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2" name="矩形 1">
            <a:extLst>
              <a:ext uri="{FF2B5EF4-FFF2-40B4-BE49-F238E27FC236}">
                <a16:creationId xmlns:a16="http://schemas.microsoft.com/office/drawing/2014/main" id="{56125D51-4A5C-4698-B8D5-FC37175E93E4}"/>
              </a:ext>
            </a:extLst>
          </p:cNvPr>
          <p:cNvSpPr/>
          <p:nvPr/>
        </p:nvSpPr>
        <p:spPr>
          <a:xfrm>
            <a:off x="1801090" y="1393505"/>
            <a:ext cx="9121833" cy="1015663"/>
          </a:xfrm>
          <a:prstGeom prst="rect">
            <a:avLst/>
          </a:prstGeom>
        </p:spPr>
        <p:txBody>
          <a:bodyPr wrap="square">
            <a:spAutoFit/>
          </a:bodyPr>
          <a:lstStyle/>
          <a:p>
            <a:r>
              <a:rPr lang="en-US" altLang="zh-CN" dirty="0"/>
              <a:t>         </a:t>
            </a:r>
            <a:r>
              <a:rPr lang="zh-CN" altLang="en-US" sz="2000" dirty="0"/>
              <a:t>整合管理要求从项目的整体的角度来出发，具体的来阐明项目目标（项目章程），具体的规划项目实施（管理计划），而后具体的指导和监控项目，以及最后对项目的总结。</a:t>
            </a:r>
            <a:endParaRPr lang="zh-CN" altLang="en-US" dirty="0"/>
          </a:p>
        </p:txBody>
      </p:sp>
      <p:sp>
        <p:nvSpPr>
          <p:cNvPr id="3" name="矩形 2">
            <a:extLst>
              <a:ext uri="{FF2B5EF4-FFF2-40B4-BE49-F238E27FC236}">
                <a16:creationId xmlns:a16="http://schemas.microsoft.com/office/drawing/2014/main" id="{D7162232-4D33-4A9C-91C2-E892EC3B6287}"/>
              </a:ext>
            </a:extLst>
          </p:cNvPr>
          <p:cNvSpPr/>
          <p:nvPr/>
        </p:nvSpPr>
        <p:spPr>
          <a:xfrm>
            <a:off x="914400" y="2527151"/>
            <a:ext cx="2624436" cy="523220"/>
          </a:xfrm>
          <a:prstGeom prst="rect">
            <a:avLst/>
          </a:prstGeom>
        </p:spPr>
        <p:txBody>
          <a:bodyPr wrap="none">
            <a:spAutoFit/>
          </a:bodyPr>
          <a:lstStyle/>
          <a:p>
            <a:pPr algn="just">
              <a:spcAft>
                <a:spcPts val="0"/>
              </a:spcAft>
            </a:pPr>
            <a:r>
              <a:rPr lang="en-US" altLang="zh-CN" sz="2800" b="1" kern="100" dirty="0">
                <a:latin typeface="等线" panose="02010600030101010101" pitchFamily="2" charset="-122"/>
                <a:ea typeface="等线" panose="02010600030101010101" pitchFamily="2" charset="-122"/>
                <a:cs typeface="Times New Roman" panose="02020603050405020304" pitchFamily="18" charset="0"/>
              </a:rPr>
              <a:t>2.</a:t>
            </a:r>
            <a:r>
              <a:rPr lang="zh-CN" altLang="en-US" sz="2800" b="1" kern="100" dirty="0">
                <a:latin typeface="等线" panose="02010600030101010101" pitchFamily="2" charset="-122"/>
                <a:ea typeface="等线" panose="02010600030101010101" pitchFamily="2" charset="-122"/>
                <a:cs typeface="Times New Roman" panose="02020603050405020304" pitchFamily="18" charset="0"/>
              </a:rPr>
              <a:t>项目范围管理</a:t>
            </a:r>
          </a:p>
        </p:txBody>
      </p:sp>
      <p:sp>
        <p:nvSpPr>
          <p:cNvPr id="4" name="矩形 3">
            <a:extLst>
              <a:ext uri="{FF2B5EF4-FFF2-40B4-BE49-F238E27FC236}">
                <a16:creationId xmlns:a16="http://schemas.microsoft.com/office/drawing/2014/main" id="{B20AC863-53E9-46D0-8A8E-0E17F1D67F96}"/>
              </a:ext>
            </a:extLst>
          </p:cNvPr>
          <p:cNvSpPr/>
          <p:nvPr/>
        </p:nvSpPr>
        <p:spPr>
          <a:xfrm>
            <a:off x="1717963" y="3272998"/>
            <a:ext cx="9121833" cy="1323439"/>
          </a:xfrm>
          <a:prstGeom prst="rect">
            <a:avLst/>
          </a:prstGeom>
        </p:spPr>
        <p:txBody>
          <a:bodyPr wrap="square">
            <a:spAutoFit/>
          </a:bodyPr>
          <a:lstStyle/>
          <a:p>
            <a:pPr marL="285750" indent="-285750">
              <a:buFont typeface="Arial" panose="020B0604020202020204" pitchFamily="34" charset="0"/>
              <a:buChar char="•"/>
            </a:pPr>
            <a:r>
              <a:rPr lang="zh-CN" altLang="en-US" sz="2000" dirty="0"/>
              <a:t>范围管理不同于整合管理，范围管理主要关注需求，或者说完成目标的需求是什么。</a:t>
            </a:r>
          </a:p>
          <a:p>
            <a:pPr marL="285750" indent="-285750">
              <a:buFont typeface="Arial" panose="020B0604020202020204" pitchFamily="34" charset="0"/>
              <a:buChar char="•"/>
            </a:pPr>
            <a:r>
              <a:rPr lang="zh-CN" altLang="en-US" sz="2000" dirty="0"/>
              <a:t>需求的确认对于项目具体计划的安排，对资源的获取都非常重要，也是项目计划很重要的输入。</a:t>
            </a:r>
          </a:p>
        </p:txBody>
      </p:sp>
      <p:sp>
        <p:nvSpPr>
          <p:cNvPr id="5" name="矩形 4">
            <a:extLst>
              <a:ext uri="{FF2B5EF4-FFF2-40B4-BE49-F238E27FC236}">
                <a16:creationId xmlns:a16="http://schemas.microsoft.com/office/drawing/2014/main" id="{1B54B1C9-5173-4DF1-97B4-0EE5B325FCE2}"/>
              </a:ext>
            </a:extLst>
          </p:cNvPr>
          <p:cNvSpPr/>
          <p:nvPr/>
        </p:nvSpPr>
        <p:spPr>
          <a:xfrm>
            <a:off x="834250" y="4773876"/>
            <a:ext cx="2624436" cy="523220"/>
          </a:xfrm>
          <a:prstGeom prst="rect">
            <a:avLst/>
          </a:prstGeom>
        </p:spPr>
        <p:txBody>
          <a:bodyPr wrap="none">
            <a:spAutoFit/>
          </a:bodyPr>
          <a:lstStyle/>
          <a:p>
            <a:pPr algn="just">
              <a:spcAft>
                <a:spcPts val="0"/>
              </a:spcAft>
            </a:pPr>
            <a:r>
              <a:rPr lang="en-US" altLang="zh-CN" sz="2800" b="1" kern="100" dirty="0">
                <a:latin typeface="等线" panose="02010600030101010101" pitchFamily="2" charset="-122"/>
                <a:ea typeface="等线" panose="02010600030101010101" pitchFamily="2" charset="-122"/>
                <a:cs typeface="Times New Roman" panose="02020603050405020304" pitchFamily="18" charset="0"/>
              </a:rPr>
              <a:t>3.</a:t>
            </a:r>
            <a:r>
              <a:rPr lang="zh-CN" altLang="en-US" sz="2800" b="1" kern="100" dirty="0">
                <a:latin typeface="等线" panose="02010600030101010101" pitchFamily="2" charset="-122"/>
                <a:ea typeface="等线" panose="02010600030101010101" pitchFamily="2" charset="-122"/>
                <a:cs typeface="Times New Roman" panose="02020603050405020304" pitchFamily="18" charset="0"/>
              </a:rPr>
              <a:t>项目时间管理</a:t>
            </a:r>
            <a:endParaRPr lang="en-US" altLang="zh-CN" sz="2800" b="1"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AEF70048-515C-49F3-A990-7BED5B292258}"/>
              </a:ext>
            </a:extLst>
          </p:cNvPr>
          <p:cNvSpPr/>
          <p:nvPr/>
        </p:nvSpPr>
        <p:spPr>
          <a:xfrm>
            <a:off x="1801089" y="5297096"/>
            <a:ext cx="9121833" cy="1015663"/>
          </a:xfrm>
          <a:prstGeom prst="rect">
            <a:avLst/>
          </a:prstGeom>
        </p:spPr>
        <p:txBody>
          <a:bodyPr wrap="square">
            <a:spAutoFit/>
          </a:bodyPr>
          <a:lstStyle/>
          <a:p>
            <a:r>
              <a:rPr lang="en-US" altLang="zh-CN" sz="2000" dirty="0"/>
              <a:t>         </a:t>
            </a:r>
            <a:r>
              <a:rPr lang="zh-CN" altLang="en-US" sz="2000" dirty="0"/>
              <a:t>时间管理控制项目当中最重要的指标之一：进度。对于活动资源估算和活动顺序排列，是时间管理当中最重要，也是最需要对组织环境和外部环境有比较深刻的认识和理解才能做到的。</a:t>
            </a:r>
            <a:endParaRPr lang="en-US" altLang="zh-CN" sz="2000" dirty="0"/>
          </a:p>
        </p:txBody>
      </p:sp>
    </p:spTree>
    <p:extLst>
      <p:ext uri="{BB962C8B-B14F-4D97-AF65-F5344CB8AC3E}">
        <p14:creationId xmlns:p14="http://schemas.microsoft.com/office/powerpoint/2010/main" val="39105585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7890"/>
                                        </p:tgtEl>
                                        <p:attrNameLst>
                                          <p:attrName>style.visibility</p:attrName>
                                        </p:attrNameLst>
                                      </p:cBhvr>
                                      <p:to>
                                        <p:strVal val="visible"/>
                                      </p:to>
                                    </p:set>
                                    <p:animEffect filter="fade">
                                      <p:cBhvr>
                                        <p:cTn id="7" dur="700">
                                          <p:stCondLst>
                                            <p:cond delay="0"/>
                                          </p:stCondLst>
                                        </p:cTn>
                                        <p:tgtEl>
                                          <p:spTgt spid="37890"/>
                                        </p:tgtEl>
                                      </p:cBhvr>
                                    </p:animEffect>
                                    <p:anim to="" calcmode="lin" valueType="num">
                                      <p:cBhvr>
                                        <p:cTn id="8" dur="700" fill="hold">
                                          <p:stCondLst>
                                            <p:cond delay="0"/>
                                          </p:stCondLst>
                                        </p:cTn>
                                        <p:tgtEl>
                                          <p:spTgt spid="37890"/>
                                        </p:tgtEl>
                                        <p:attrNameLst>
                                          <p:attrName>ppt_y</p:attrName>
                                        </p:attrNameLst>
                                      </p:cBhvr>
                                      <p:tavLst>
                                        <p:tav tm="0" fmla="#ppt_y-#ppt_h*((1.5-1.5*$)^2-(1.5-1.5*$)^3)">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7891"/>
                                        </p:tgtEl>
                                        <p:attrNameLst>
                                          <p:attrName>style.visibility</p:attrName>
                                        </p:attrNameLst>
                                      </p:cBhvr>
                                      <p:to>
                                        <p:strVal val="visible"/>
                                      </p:to>
                                    </p:set>
                                    <p:animEffect filter="fade">
                                      <p:cBhvr>
                                        <p:cTn id="11" dur="700">
                                          <p:stCondLst>
                                            <p:cond delay="0"/>
                                          </p:stCondLst>
                                        </p:cTn>
                                        <p:tgtEl>
                                          <p:spTgt spid="37891"/>
                                        </p:tgtEl>
                                      </p:cBhvr>
                                    </p:animEffect>
                                    <p:anim to="" calcmode="lin" valueType="num">
                                      <p:cBhvr>
                                        <p:cTn id="12" dur="700" fill="hold">
                                          <p:stCondLst>
                                            <p:cond delay="0"/>
                                          </p:stCondLst>
                                        </p:cTn>
                                        <p:tgtEl>
                                          <p:spTgt spid="37891"/>
                                        </p:tgtEl>
                                        <p:attrNameLst>
                                          <p:attrName>ppt_y</p:attrName>
                                        </p:attrNameLst>
                                      </p:cBhvr>
                                      <p:tavLst>
                                        <p:tav tm="0" fmla="#ppt_y-#ppt_h*((1.5-1.5*$)^2-(1.5-1.5*$)^3)">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7892"/>
                                        </p:tgtEl>
                                        <p:attrNameLst>
                                          <p:attrName>style.visibility</p:attrName>
                                        </p:attrNameLst>
                                      </p:cBhvr>
                                      <p:to>
                                        <p:strVal val="visible"/>
                                      </p:to>
                                    </p:set>
                                    <p:animEffect filter="fade">
                                      <p:cBhvr>
                                        <p:cTn id="15" dur="700">
                                          <p:stCondLst>
                                            <p:cond delay="0"/>
                                          </p:stCondLst>
                                        </p:cTn>
                                        <p:tgtEl>
                                          <p:spTgt spid="37892"/>
                                        </p:tgtEl>
                                      </p:cBhvr>
                                    </p:animEffect>
                                    <p:anim to="" calcmode="lin" valueType="num">
                                      <p:cBhvr>
                                        <p:cTn id="16" dur="700" fill="hold">
                                          <p:stCondLst>
                                            <p:cond delay="0"/>
                                          </p:stCondLst>
                                        </p:cTn>
                                        <p:tgtEl>
                                          <p:spTgt spid="37892"/>
                                        </p:tgtEl>
                                        <p:attrNameLst>
                                          <p:attrName>ppt_y</p:attrName>
                                        </p:attrNameLst>
                                      </p:cBhvr>
                                      <p:tavLst>
                                        <p:tav tm="0" fmla="#ppt_y-#ppt_h*((1.5-1.5*$)^2-(1.5-1.5*$)^3)">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7893"/>
                                        </p:tgtEl>
                                        <p:attrNameLst>
                                          <p:attrName>style.visibility</p:attrName>
                                        </p:attrNameLst>
                                      </p:cBhvr>
                                      <p:to>
                                        <p:strVal val="visible"/>
                                      </p:to>
                                    </p:set>
                                    <p:animEffect filter="fade">
                                      <p:cBhvr>
                                        <p:cTn id="19" dur="700">
                                          <p:stCondLst>
                                            <p:cond delay="0"/>
                                          </p:stCondLst>
                                        </p:cTn>
                                        <p:tgtEl>
                                          <p:spTgt spid="37893"/>
                                        </p:tgtEl>
                                      </p:cBhvr>
                                    </p:animEffect>
                                    <p:anim to="" calcmode="lin" valueType="num">
                                      <p:cBhvr>
                                        <p:cTn id="20" dur="700" fill="hold">
                                          <p:stCondLst>
                                            <p:cond delay="0"/>
                                          </p:stCondLst>
                                        </p:cTn>
                                        <p:tgtEl>
                                          <p:spTgt spid="37893"/>
                                        </p:tgtEl>
                                        <p:attrNameLst>
                                          <p:attrName>ppt_y</p:attrName>
                                        </p:attrNameLst>
                                      </p:cBhvr>
                                      <p:tavLst>
                                        <p:tav tm="0" fmla="#ppt_y-#ppt_h*((1.5-1.5*$)^2-(1.5-1.5*$)^3)">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37894"/>
                                        </p:tgtEl>
                                        <p:attrNameLst>
                                          <p:attrName>style.visibility</p:attrName>
                                        </p:attrNameLst>
                                      </p:cBhvr>
                                      <p:to>
                                        <p:strVal val="visible"/>
                                      </p:to>
                                    </p:set>
                                    <p:animEffect filter="fade">
                                      <p:cBhvr>
                                        <p:cTn id="23" dur="700">
                                          <p:stCondLst>
                                            <p:cond delay="0"/>
                                          </p:stCondLst>
                                        </p:cTn>
                                        <p:tgtEl>
                                          <p:spTgt spid="37894"/>
                                        </p:tgtEl>
                                      </p:cBhvr>
                                    </p:animEffect>
                                    <p:anim to="" calcmode="lin" valueType="num">
                                      <p:cBhvr>
                                        <p:cTn id="24" dur="700" fill="hold">
                                          <p:stCondLst>
                                            <p:cond delay="0"/>
                                          </p:stCondLst>
                                        </p:cTn>
                                        <p:tgtEl>
                                          <p:spTgt spid="37894"/>
                                        </p:tgtEl>
                                        <p:attrNameLst>
                                          <p:attrName>ppt_y</p:attrName>
                                        </p:attrNameLst>
                                      </p:cBhvr>
                                      <p:tavLst>
                                        <p:tav tm="0" fmla="#ppt_y-#ppt_h*((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animBg="1"/>
      <p:bldP spid="37891" grpId="0" animBg="1"/>
      <p:bldP spid="37892" grpId="0" animBg="1"/>
      <p:bldP spid="37893" grpId="0" animBg="1"/>
      <p:bldP spid="3789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PA_矩形 1">
            <a:extLst>
              <a:ext uri="{FF2B5EF4-FFF2-40B4-BE49-F238E27FC236}">
                <a16:creationId xmlns:a16="http://schemas.microsoft.com/office/drawing/2014/main" id="{E07E34B6-DAF1-4B23-A633-B57F37D2255E}"/>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1" name="PA_矩形 2">
            <a:extLst>
              <a:ext uri="{FF2B5EF4-FFF2-40B4-BE49-F238E27FC236}">
                <a16:creationId xmlns:a16="http://schemas.microsoft.com/office/drawing/2014/main" id="{ECDF07C6-46A9-4FD3-983F-21F958A99CCB}"/>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2" name="PA_矩形 3">
            <a:extLst>
              <a:ext uri="{FF2B5EF4-FFF2-40B4-BE49-F238E27FC236}">
                <a16:creationId xmlns:a16="http://schemas.microsoft.com/office/drawing/2014/main" id="{42B3DFF7-43DA-495F-856E-31C3B196CE02}"/>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3" name="PA_矩形 4">
            <a:extLst>
              <a:ext uri="{FF2B5EF4-FFF2-40B4-BE49-F238E27FC236}">
                <a16:creationId xmlns:a16="http://schemas.microsoft.com/office/drawing/2014/main" id="{65FCC2F7-26C8-47D1-95B5-3133A81F2A19}"/>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 name="矩形 1">
            <a:extLst>
              <a:ext uri="{FF2B5EF4-FFF2-40B4-BE49-F238E27FC236}">
                <a16:creationId xmlns:a16="http://schemas.microsoft.com/office/drawing/2014/main" id="{3CE8AFF0-C907-46A4-BD98-BBA53BE478CF}"/>
              </a:ext>
            </a:extLst>
          </p:cNvPr>
          <p:cNvSpPr/>
          <p:nvPr/>
        </p:nvSpPr>
        <p:spPr>
          <a:xfrm>
            <a:off x="1195596" y="1155068"/>
            <a:ext cx="2624436" cy="523220"/>
          </a:xfrm>
          <a:prstGeom prst="rect">
            <a:avLst/>
          </a:prstGeom>
        </p:spPr>
        <p:txBody>
          <a:bodyPr wrap="none">
            <a:spAutoFit/>
          </a:bodyPr>
          <a:lstStyle/>
          <a:p>
            <a:pPr algn="just">
              <a:spcAft>
                <a:spcPts val="0"/>
              </a:spcAft>
            </a:pPr>
            <a:r>
              <a:rPr lang="en-US" altLang="zh-CN" sz="2800" b="1" kern="100" dirty="0">
                <a:latin typeface="等线" panose="02010600030101010101" pitchFamily="2" charset="-122"/>
                <a:ea typeface="等线" panose="02010600030101010101" pitchFamily="2" charset="-122"/>
                <a:cs typeface="Times New Roman" panose="02020603050405020304" pitchFamily="18" charset="0"/>
              </a:rPr>
              <a:t>4.</a:t>
            </a:r>
            <a:r>
              <a:rPr lang="zh-CN" altLang="en-US" sz="2800" b="1" kern="100" dirty="0">
                <a:latin typeface="等线" panose="02010600030101010101" pitchFamily="2" charset="-122"/>
                <a:ea typeface="等线" panose="02010600030101010101" pitchFamily="2" charset="-122"/>
                <a:cs typeface="Times New Roman" panose="02020603050405020304" pitchFamily="18" charset="0"/>
              </a:rPr>
              <a:t>项目成本管理</a:t>
            </a:r>
          </a:p>
        </p:txBody>
      </p:sp>
      <p:sp>
        <p:nvSpPr>
          <p:cNvPr id="3" name="矩形 2">
            <a:extLst>
              <a:ext uri="{FF2B5EF4-FFF2-40B4-BE49-F238E27FC236}">
                <a16:creationId xmlns:a16="http://schemas.microsoft.com/office/drawing/2014/main" id="{E6CD033D-F2C2-448A-94AE-E3BE84B34CDE}"/>
              </a:ext>
            </a:extLst>
          </p:cNvPr>
          <p:cNvSpPr/>
          <p:nvPr/>
        </p:nvSpPr>
        <p:spPr>
          <a:xfrm>
            <a:off x="1734589" y="1787491"/>
            <a:ext cx="8916786" cy="707886"/>
          </a:xfrm>
          <a:prstGeom prst="rect">
            <a:avLst/>
          </a:prstGeom>
        </p:spPr>
        <p:txBody>
          <a:bodyPr wrap="square">
            <a:spAutoFit/>
          </a:bodyPr>
          <a:lstStyle/>
          <a:p>
            <a:r>
              <a:rPr lang="zh-CN" altLang="en-US" sz="2000" dirty="0"/>
              <a:t>成本是组织最关注，也应当是项目团队最需要关注的一个问题。对各类活动的认识和理解，并在此基础上对成本的合理估计就是非常重要的问题。</a:t>
            </a:r>
            <a:endParaRPr lang="en-US" altLang="zh-CN" sz="2000" dirty="0"/>
          </a:p>
        </p:txBody>
      </p:sp>
      <p:sp>
        <p:nvSpPr>
          <p:cNvPr id="4" name="矩形 3">
            <a:extLst>
              <a:ext uri="{FF2B5EF4-FFF2-40B4-BE49-F238E27FC236}">
                <a16:creationId xmlns:a16="http://schemas.microsoft.com/office/drawing/2014/main" id="{4833F793-BACD-4CC0-BF24-18082CCFB2DA}"/>
              </a:ext>
            </a:extLst>
          </p:cNvPr>
          <p:cNvSpPr/>
          <p:nvPr/>
        </p:nvSpPr>
        <p:spPr>
          <a:xfrm>
            <a:off x="1150144" y="2543025"/>
            <a:ext cx="6096000" cy="523220"/>
          </a:xfrm>
          <a:prstGeom prst="rect">
            <a:avLst/>
          </a:prstGeom>
        </p:spPr>
        <p:txBody>
          <a:bodyPr>
            <a:spAutoFit/>
          </a:bodyPr>
          <a:lstStyle/>
          <a:p>
            <a:pPr algn="just">
              <a:spcAft>
                <a:spcPts val="0"/>
              </a:spcAft>
            </a:pPr>
            <a:r>
              <a:rPr lang="en-US" altLang="zh-CN" sz="2800" b="1" kern="100" dirty="0">
                <a:latin typeface="等线" panose="02010600030101010101" pitchFamily="2" charset="-122"/>
                <a:ea typeface="等线" panose="02010600030101010101" pitchFamily="2" charset="-122"/>
                <a:cs typeface="Times New Roman" panose="02020603050405020304" pitchFamily="18" charset="0"/>
              </a:rPr>
              <a:t>5.</a:t>
            </a:r>
            <a:r>
              <a:rPr lang="zh-CN" altLang="en-US" sz="2800" b="1" kern="100" dirty="0">
                <a:latin typeface="等线" panose="02010600030101010101" pitchFamily="2" charset="-122"/>
                <a:ea typeface="等线" panose="02010600030101010101" pitchFamily="2" charset="-122"/>
                <a:cs typeface="Times New Roman" panose="02020603050405020304" pitchFamily="18" charset="0"/>
              </a:rPr>
              <a:t>项目质量管理</a:t>
            </a:r>
          </a:p>
        </p:txBody>
      </p:sp>
      <p:sp>
        <p:nvSpPr>
          <p:cNvPr id="5" name="矩形 4">
            <a:extLst>
              <a:ext uri="{FF2B5EF4-FFF2-40B4-BE49-F238E27FC236}">
                <a16:creationId xmlns:a16="http://schemas.microsoft.com/office/drawing/2014/main" id="{9F6D3DB6-75AC-422F-8935-0619EDFDA93B}"/>
              </a:ext>
            </a:extLst>
          </p:cNvPr>
          <p:cNvSpPr/>
          <p:nvPr/>
        </p:nvSpPr>
        <p:spPr>
          <a:xfrm>
            <a:off x="1195596" y="4535665"/>
            <a:ext cx="2624436" cy="523220"/>
          </a:xfrm>
          <a:prstGeom prst="rect">
            <a:avLst/>
          </a:prstGeom>
        </p:spPr>
        <p:txBody>
          <a:bodyPr wrap="none">
            <a:spAutoFit/>
          </a:bodyPr>
          <a:lstStyle/>
          <a:p>
            <a:pPr algn="just">
              <a:spcAft>
                <a:spcPts val="0"/>
              </a:spcAft>
            </a:pPr>
            <a:r>
              <a:rPr lang="en-US" altLang="zh-CN" sz="2800" b="1" kern="100" dirty="0">
                <a:latin typeface="等线" panose="02010600030101010101" pitchFamily="2" charset="-122"/>
                <a:ea typeface="等线" panose="02010600030101010101" pitchFamily="2" charset="-122"/>
                <a:cs typeface="Times New Roman" panose="02020603050405020304" pitchFamily="18" charset="0"/>
              </a:rPr>
              <a:t>6.</a:t>
            </a:r>
            <a:r>
              <a:rPr lang="zh-CN" altLang="en-US" sz="2800" b="1" kern="100" dirty="0">
                <a:latin typeface="等线" panose="02010600030101010101" pitchFamily="2" charset="-122"/>
                <a:ea typeface="等线" panose="02010600030101010101" pitchFamily="2" charset="-122"/>
                <a:cs typeface="Times New Roman" panose="02020603050405020304" pitchFamily="18" charset="0"/>
              </a:rPr>
              <a:t>项目人力管理</a:t>
            </a:r>
            <a:endParaRPr lang="en-US" altLang="zh-CN" sz="2800" b="1"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0F04CBF2-DA96-4009-85C9-FF47A208C480}"/>
              </a:ext>
            </a:extLst>
          </p:cNvPr>
          <p:cNvSpPr/>
          <p:nvPr/>
        </p:nvSpPr>
        <p:spPr>
          <a:xfrm>
            <a:off x="1582593" y="3147708"/>
            <a:ext cx="9110750" cy="1323439"/>
          </a:xfrm>
          <a:prstGeom prst="rect">
            <a:avLst/>
          </a:prstGeom>
        </p:spPr>
        <p:txBody>
          <a:bodyPr wrap="square">
            <a:spAutoFit/>
          </a:bodyPr>
          <a:lstStyle/>
          <a:p>
            <a:pPr marL="285750" indent="-285750">
              <a:buFont typeface="Arial" panose="020B0604020202020204" pitchFamily="34" charset="0"/>
              <a:buChar char="•"/>
            </a:pPr>
            <a:r>
              <a:rPr lang="zh-CN" altLang="en-US" sz="2000" dirty="0"/>
              <a:t>质量首先从规划产品的哪些质量是我们所关注的，例如建造一栋居民楼和音乐厅对房屋结构声学要求是完全不同的。</a:t>
            </a:r>
            <a:endParaRPr lang="en-US" altLang="zh-CN" sz="2000" dirty="0"/>
          </a:p>
          <a:p>
            <a:pPr marL="285750" indent="-285750">
              <a:buFont typeface="Arial" panose="020B0604020202020204" pitchFamily="34" charset="0"/>
              <a:buChar char="•"/>
            </a:pPr>
            <a:r>
              <a:rPr lang="zh-CN" altLang="en-US" sz="2000" dirty="0"/>
              <a:t>质量的保证有很多种措施，事前和事后的。我们应当基于对行业的熟悉和理解，加强事前质量保证措施</a:t>
            </a:r>
            <a:endParaRPr lang="en-US" altLang="zh-CN" sz="2000" dirty="0"/>
          </a:p>
        </p:txBody>
      </p:sp>
      <p:sp>
        <p:nvSpPr>
          <p:cNvPr id="7" name="矩形 6">
            <a:extLst>
              <a:ext uri="{FF2B5EF4-FFF2-40B4-BE49-F238E27FC236}">
                <a16:creationId xmlns:a16="http://schemas.microsoft.com/office/drawing/2014/main" id="{6072502A-E30D-4674-B751-C27A60D12330}"/>
              </a:ext>
            </a:extLst>
          </p:cNvPr>
          <p:cNvSpPr/>
          <p:nvPr/>
        </p:nvSpPr>
        <p:spPr>
          <a:xfrm>
            <a:off x="1530350" y="5271221"/>
            <a:ext cx="9215236" cy="1323439"/>
          </a:xfrm>
          <a:prstGeom prst="rect">
            <a:avLst/>
          </a:prstGeom>
        </p:spPr>
        <p:txBody>
          <a:bodyPr wrap="square">
            <a:spAutoFit/>
          </a:bodyPr>
          <a:lstStyle/>
          <a:p>
            <a:r>
              <a:rPr lang="en-US" altLang="zh-CN" sz="2000" dirty="0"/>
              <a:t>         </a:t>
            </a:r>
            <a:r>
              <a:rPr lang="zh-CN" altLang="en-US" sz="2000" dirty="0"/>
              <a:t>项目最终是通过人力来完成，一个具有凝聚力的团队是非常重要的。但是项目的临时性，又决定凝聚力不能基于一些长期、深层的东西，比如价值观等。项目团队的凝聚力，是基于对项目目标的认同，并且每个人都应当意识到每个人在项目当中的贡献来达成的。</a:t>
            </a:r>
            <a:endParaRPr lang="en-US" altLang="zh-CN" sz="2000" dirty="0"/>
          </a:p>
        </p:txBody>
      </p:sp>
    </p:spTree>
    <p:extLst>
      <p:ext uri="{BB962C8B-B14F-4D97-AF65-F5344CB8AC3E}">
        <p14:creationId xmlns:p14="http://schemas.microsoft.com/office/powerpoint/2010/main" val="34974709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7890"/>
                                        </p:tgtEl>
                                        <p:attrNameLst>
                                          <p:attrName>style.visibility</p:attrName>
                                        </p:attrNameLst>
                                      </p:cBhvr>
                                      <p:to>
                                        <p:strVal val="visible"/>
                                      </p:to>
                                    </p:set>
                                    <p:animEffect filter="fade">
                                      <p:cBhvr>
                                        <p:cTn id="7" dur="700">
                                          <p:stCondLst>
                                            <p:cond delay="0"/>
                                          </p:stCondLst>
                                        </p:cTn>
                                        <p:tgtEl>
                                          <p:spTgt spid="37890"/>
                                        </p:tgtEl>
                                      </p:cBhvr>
                                    </p:animEffect>
                                    <p:anim to="" calcmode="lin" valueType="num">
                                      <p:cBhvr>
                                        <p:cTn id="8" dur="700" fill="hold">
                                          <p:stCondLst>
                                            <p:cond delay="0"/>
                                          </p:stCondLst>
                                        </p:cTn>
                                        <p:tgtEl>
                                          <p:spTgt spid="37890"/>
                                        </p:tgtEl>
                                        <p:attrNameLst>
                                          <p:attrName>ppt_y</p:attrName>
                                        </p:attrNameLst>
                                      </p:cBhvr>
                                      <p:tavLst>
                                        <p:tav tm="0" fmla="#ppt_y-#ppt_h*((1.5-1.5*$)^2-(1.5-1.5*$)^3)">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7891"/>
                                        </p:tgtEl>
                                        <p:attrNameLst>
                                          <p:attrName>style.visibility</p:attrName>
                                        </p:attrNameLst>
                                      </p:cBhvr>
                                      <p:to>
                                        <p:strVal val="visible"/>
                                      </p:to>
                                    </p:set>
                                    <p:animEffect filter="fade">
                                      <p:cBhvr>
                                        <p:cTn id="11" dur="700">
                                          <p:stCondLst>
                                            <p:cond delay="0"/>
                                          </p:stCondLst>
                                        </p:cTn>
                                        <p:tgtEl>
                                          <p:spTgt spid="37891"/>
                                        </p:tgtEl>
                                      </p:cBhvr>
                                    </p:animEffect>
                                    <p:anim to="" calcmode="lin" valueType="num">
                                      <p:cBhvr>
                                        <p:cTn id="12" dur="700" fill="hold">
                                          <p:stCondLst>
                                            <p:cond delay="0"/>
                                          </p:stCondLst>
                                        </p:cTn>
                                        <p:tgtEl>
                                          <p:spTgt spid="37891"/>
                                        </p:tgtEl>
                                        <p:attrNameLst>
                                          <p:attrName>ppt_y</p:attrName>
                                        </p:attrNameLst>
                                      </p:cBhvr>
                                      <p:tavLst>
                                        <p:tav tm="0" fmla="#ppt_y-#ppt_h*((1.5-1.5*$)^2-(1.5-1.5*$)^3)">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7892"/>
                                        </p:tgtEl>
                                        <p:attrNameLst>
                                          <p:attrName>style.visibility</p:attrName>
                                        </p:attrNameLst>
                                      </p:cBhvr>
                                      <p:to>
                                        <p:strVal val="visible"/>
                                      </p:to>
                                    </p:set>
                                    <p:animEffect filter="fade">
                                      <p:cBhvr>
                                        <p:cTn id="15" dur="700">
                                          <p:stCondLst>
                                            <p:cond delay="0"/>
                                          </p:stCondLst>
                                        </p:cTn>
                                        <p:tgtEl>
                                          <p:spTgt spid="37892"/>
                                        </p:tgtEl>
                                      </p:cBhvr>
                                    </p:animEffect>
                                    <p:anim to="" calcmode="lin" valueType="num">
                                      <p:cBhvr>
                                        <p:cTn id="16" dur="700" fill="hold">
                                          <p:stCondLst>
                                            <p:cond delay="0"/>
                                          </p:stCondLst>
                                        </p:cTn>
                                        <p:tgtEl>
                                          <p:spTgt spid="37892"/>
                                        </p:tgtEl>
                                        <p:attrNameLst>
                                          <p:attrName>ppt_y</p:attrName>
                                        </p:attrNameLst>
                                      </p:cBhvr>
                                      <p:tavLst>
                                        <p:tav tm="0" fmla="#ppt_y-#ppt_h*((1.5-1.5*$)^2-(1.5-1.5*$)^3)">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7893"/>
                                        </p:tgtEl>
                                        <p:attrNameLst>
                                          <p:attrName>style.visibility</p:attrName>
                                        </p:attrNameLst>
                                      </p:cBhvr>
                                      <p:to>
                                        <p:strVal val="visible"/>
                                      </p:to>
                                    </p:set>
                                    <p:animEffect filter="fade">
                                      <p:cBhvr>
                                        <p:cTn id="19" dur="700">
                                          <p:stCondLst>
                                            <p:cond delay="0"/>
                                          </p:stCondLst>
                                        </p:cTn>
                                        <p:tgtEl>
                                          <p:spTgt spid="37893"/>
                                        </p:tgtEl>
                                      </p:cBhvr>
                                    </p:animEffect>
                                    <p:anim to="" calcmode="lin" valueType="num">
                                      <p:cBhvr>
                                        <p:cTn id="20" dur="700" fill="hold">
                                          <p:stCondLst>
                                            <p:cond delay="0"/>
                                          </p:stCondLst>
                                        </p:cTn>
                                        <p:tgtEl>
                                          <p:spTgt spid="37893"/>
                                        </p:tgtEl>
                                        <p:attrNameLst>
                                          <p:attrName>ppt_y</p:attrName>
                                        </p:attrNameLst>
                                      </p:cBhvr>
                                      <p:tavLst>
                                        <p:tav tm="0" fmla="#ppt_y-#ppt_h*((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animBg="1"/>
      <p:bldP spid="37891" grpId="0" animBg="1"/>
      <p:bldP spid="37892" grpId="0" animBg="1"/>
      <p:bldP spid="3789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PA_矩形 1">
            <a:extLst>
              <a:ext uri="{FF2B5EF4-FFF2-40B4-BE49-F238E27FC236}">
                <a16:creationId xmlns:a16="http://schemas.microsoft.com/office/drawing/2014/main" id="{E07E34B6-DAF1-4B23-A633-B57F37D2255E}"/>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1" name="PA_矩形 2">
            <a:extLst>
              <a:ext uri="{FF2B5EF4-FFF2-40B4-BE49-F238E27FC236}">
                <a16:creationId xmlns:a16="http://schemas.microsoft.com/office/drawing/2014/main" id="{ECDF07C6-46A9-4FD3-983F-21F958A99CCB}"/>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2" name="PA_矩形 3">
            <a:extLst>
              <a:ext uri="{FF2B5EF4-FFF2-40B4-BE49-F238E27FC236}">
                <a16:creationId xmlns:a16="http://schemas.microsoft.com/office/drawing/2014/main" id="{42B3DFF7-43DA-495F-856E-31C3B196CE02}"/>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3" name="PA_矩形 4">
            <a:extLst>
              <a:ext uri="{FF2B5EF4-FFF2-40B4-BE49-F238E27FC236}">
                <a16:creationId xmlns:a16="http://schemas.microsoft.com/office/drawing/2014/main" id="{65FCC2F7-26C8-47D1-95B5-3133A81F2A19}"/>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 name="矩形 1">
            <a:extLst>
              <a:ext uri="{FF2B5EF4-FFF2-40B4-BE49-F238E27FC236}">
                <a16:creationId xmlns:a16="http://schemas.microsoft.com/office/drawing/2014/main" id="{E63F4EB7-1426-493E-8366-984CCA6738E1}"/>
              </a:ext>
            </a:extLst>
          </p:cNvPr>
          <p:cNvSpPr/>
          <p:nvPr/>
        </p:nvSpPr>
        <p:spPr>
          <a:xfrm>
            <a:off x="1241367" y="850407"/>
            <a:ext cx="6096000" cy="523220"/>
          </a:xfrm>
          <a:prstGeom prst="rect">
            <a:avLst/>
          </a:prstGeom>
        </p:spPr>
        <p:txBody>
          <a:bodyPr>
            <a:spAutoFit/>
          </a:bodyPr>
          <a:lstStyle/>
          <a:p>
            <a:pPr algn="just">
              <a:spcAft>
                <a:spcPts val="0"/>
              </a:spcAft>
            </a:pPr>
            <a:r>
              <a:rPr lang="en-US" altLang="zh-CN" sz="2800" b="1" kern="100" dirty="0">
                <a:latin typeface="等线" panose="02010600030101010101" pitchFamily="2" charset="-122"/>
                <a:ea typeface="等线" panose="02010600030101010101" pitchFamily="2" charset="-122"/>
                <a:cs typeface="Times New Roman" panose="02020603050405020304" pitchFamily="18" charset="0"/>
              </a:rPr>
              <a:t>7.</a:t>
            </a:r>
            <a:r>
              <a:rPr lang="zh-CN" altLang="en-US" sz="2800" b="1" kern="100" dirty="0">
                <a:latin typeface="等线" panose="02010600030101010101" pitchFamily="2" charset="-122"/>
                <a:ea typeface="等线" panose="02010600030101010101" pitchFamily="2" charset="-122"/>
                <a:cs typeface="Times New Roman" panose="02020603050405020304" pitchFamily="18" charset="0"/>
              </a:rPr>
              <a:t>项目沟通管理</a:t>
            </a:r>
          </a:p>
        </p:txBody>
      </p:sp>
      <p:sp>
        <p:nvSpPr>
          <p:cNvPr id="3" name="矩形 2">
            <a:extLst>
              <a:ext uri="{FF2B5EF4-FFF2-40B4-BE49-F238E27FC236}">
                <a16:creationId xmlns:a16="http://schemas.microsoft.com/office/drawing/2014/main" id="{88EC3C46-0D05-416E-B0D3-025253703AA4}"/>
              </a:ext>
            </a:extLst>
          </p:cNvPr>
          <p:cNvSpPr/>
          <p:nvPr/>
        </p:nvSpPr>
        <p:spPr>
          <a:xfrm>
            <a:off x="1241367" y="2319264"/>
            <a:ext cx="2624436" cy="523220"/>
          </a:xfrm>
          <a:prstGeom prst="rect">
            <a:avLst/>
          </a:prstGeom>
        </p:spPr>
        <p:txBody>
          <a:bodyPr wrap="none">
            <a:spAutoFit/>
          </a:bodyPr>
          <a:lstStyle/>
          <a:p>
            <a:pPr algn="just">
              <a:spcAft>
                <a:spcPts val="0"/>
              </a:spcAft>
            </a:pPr>
            <a:r>
              <a:rPr lang="en-US" altLang="zh-CN" sz="2800" b="1" kern="100" dirty="0">
                <a:latin typeface="等线" panose="02010600030101010101" pitchFamily="2" charset="-122"/>
                <a:ea typeface="等线" panose="02010600030101010101" pitchFamily="2" charset="-122"/>
                <a:cs typeface="Times New Roman" panose="02020603050405020304" pitchFamily="18" charset="0"/>
              </a:rPr>
              <a:t>8.</a:t>
            </a:r>
            <a:r>
              <a:rPr lang="zh-CN" altLang="en-US" sz="2800" b="1" kern="100" dirty="0">
                <a:latin typeface="等线" panose="02010600030101010101" pitchFamily="2" charset="-122"/>
                <a:ea typeface="等线" panose="02010600030101010101" pitchFamily="2" charset="-122"/>
                <a:cs typeface="Times New Roman" panose="02020603050405020304" pitchFamily="18" charset="0"/>
              </a:rPr>
              <a:t>项目风险管理</a:t>
            </a:r>
          </a:p>
        </p:txBody>
      </p:sp>
      <p:sp>
        <p:nvSpPr>
          <p:cNvPr id="4" name="矩形 3">
            <a:extLst>
              <a:ext uri="{FF2B5EF4-FFF2-40B4-BE49-F238E27FC236}">
                <a16:creationId xmlns:a16="http://schemas.microsoft.com/office/drawing/2014/main" id="{BBC9F161-6BFA-46FF-BE73-C26F8925AD2D}"/>
              </a:ext>
            </a:extLst>
          </p:cNvPr>
          <p:cNvSpPr/>
          <p:nvPr/>
        </p:nvSpPr>
        <p:spPr>
          <a:xfrm>
            <a:off x="1259383" y="3675176"/>
            <a:ext cx="2624436" cy="523220"/>
          </a:xfrm>
          <a:prstGeom prst="rect">
            <a:avLst/>
          </a:prstGeom>
        </p:spPr>
        <p:txBody>
          <a:bodyPr wrap="none">
            <a:spAutoFit/>
          </a:bodyPr>
          <a:lstStyle/>
          <a:p>
            <a:pPr algn="just">
              <a:spcAft>
                <a:spcPts val="0"/>
              </a:spcAft>
            </a:pPr>
            <a:r>
              <a:rPr lang="en-US" altLang="zh-CN" sz="2800" b="1" kern="100" dirty="0">
                <a:latin typeface="等线" panose="02010600030101010101" pitchFamily="2" charset="-122"/>
                <a:ea typeface="等线" panose="02010600030101010101" pitchFamily="2" charset="-122"/>
                <a:cs typeface="Times New Roman" panose="02020603050405020304" pitchFamily="18" charset="0"/>
              </a:rPr>
              <a:t>9.</a:t>
            </a:r>
            <a:r>
              <a:rPr lang="zh-CN" altLang="en-US" sz="2800" b="1" kern="100" dirty="0">
                <a:latin typeface="等线" panose="02010600030101010101" pitchFamily="2" charset="-122"/>
                <a:ea typeface="等线" panose="02010600030101010101" pitchFamily="2" charset="-122"/>
                <a:cs typeface="Times New Roman" panose="02020603050405020304" pitchFamily="18" charset="0"/>
              </a:rPr>
              <a:t>项目采购管理</a:t>
            </a:r>
            <a:endParaRPr lang="en-US" altLang="zh-CN" sz="2800" b="1"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2D127548-CCF9-46D7-BCA9-E5BD643F8A15}"/>
              </a:ext>
            </a:extLst>
          </p:cNvPr>
          <p:cNvSpPr/>
          <p:nvPr/>
        </p:nvSpPr>
        <p:spPr>
          <a:xfrm>
            <a:off x="1241367" y="5031088"/>
            <a:ext cx="3182281" cy="523220"/>
          </a:xfrm>
          <a:prstGeom prst="rect">
            <a:avLst/>
          </a:prstGeom>
        </p:spPr>
        <p:txBody>
          <a:bodyPr wrap="none">
            <a:spAutoFit/>
          </a:bodyPr>
          <a:lstStyle/>
          <a:p>
            <a:pPr algn="just">
              <a:spcAft>
                <a:spcPts val="0"/>
              </a:spcAft>
            </a:pPr>
            <a:r>
              <a:rPr lang="en-US" altLang="zh-CN" sz="2800" b="1" kern="100" dirty="0">
                <a:latin typeface="等线" panose="02010600030101010101" pitchFamily="2" charset="-122"/>
                <a:ea typeface="等线" panose="02010600030101010101" pitchFamily="2" charset="-122"/>
                <a:cs typeface="Times New Roman" panose="02020603050405020304" pitchFamily="18" charset="0"/>
              </a:rPr>
              <a:t>10.</a:t>
            </a:r>
            <a:r>
              <a:rPr lang="zh-CN" altLang="en-US" sz="2800" b="1" kern="100" dirty="0">
                <a:latin typeface="等线" panose="02010600030101010101" pitchFamily="2" charset="-122"/>
                <a:ea typeface="等线" panose="02010600030101010101" pitchFamily="2" charset="-122"/>
                <a:cs typeface="Times New Roman" panose="02020603050405020304" pitchFamily="18" charset="0"/>
              </a:rPr>
              <a:t>项目</a:t>
            </a:r>
            <a:r>
              <a:rPr lang="zh-CN" altLang="zh-CN" sz="2800" b="1" kern="100" dirty="0">
                <a:latin typeface="等线" panose="02010600030101010101" pitchFamily="2" charset="-122"/>
                <a:ea typeface="等线" panose="02010600030101010101" pitchFamily="2" charset="-122"/>
                <a:cs typeface="Times New Roman" panose="02020603050405020304" pitchFamily="18" charset="0"/>
              </a:rPr>
              <a:t>干系人管理</a:t>
            </a:r>
          </a:p>
        </p:txBody>
      </p:sp>
      <p:sp>
        <p:nvSpPr>
          <p:cNvPr id="6" name="矩形 5">
            <a:extLst>
              <a:ext uri="{FF2B5EF4-FFF2-40B4-BE49-F238E27FC236}">
                <a16:creationId xmlns:a16="http://schemas.microsoft.com/office/drawing/2014/main" id="{1BD8D750-18D6-4405-A407-2599B3EA7723}"/>
              </a:ext>
            </a:extLst>
          </p:cNvPr>
          <p:cNvSpPr/>
          <p:nvPr/>
        </p:nvSpPr>
        <p:spPr>
          <a:xfrm>
            <a:off x="1734588" y="1395934"/>
            <a:ext cx="8805949" cy="923330"/>
          </a:xfrm>
          <a:prstGeom prst="rect">
            <a:avLst/>
          </a:prstGeom>
        </p:spPr>
        <p:txBody>
          <a:bodyPr wrap="square">
            <a:spAutoFit/>
          </a:bodyPr>
          <a:lstStyle/>
          <a:p>
            <a:r>
              <a:rPr lang="en-US" altLang="zh-CN" dirty="0"/>
              <a:t>         </a:t>
            </a:r>
            <a:r>
              <a:rPr lang="zh-CN" altLang="en-US" dirty="0"/>
              <a:t>项目常常有来自外部干系人的打扰，因此完整的识别干系人并有效的发布信息、管理这些干系人的期望就显得非常重要。一个良好的干系人期望管理，可以有效的识别重大的风险，例如，需求的重大变更，项目所需资源的配备等等。</a:t>
            </a:r>
            <a:endParaRPr lang="en-US" altLang="zh-CN" dirty="0"/>
          </a:p>
        </p:txBody>
      </p:sp>
      <p:sp>
        <p:nvSpPr>
          <p:cNvPr id="7" name="矩形 6">
            <a:extLst>
              <a:ext uri="{FF2B5EF4-FFF2-40B4-BE49-F238E27FC236}">
                <a16:creationId xmlns:a16="http://schemas.microsoft.com/office/drawing/2014/main" id="{5E93579F-423B-4E99-A83E-62731673DEB1}"/>
              </a:ext>
            </a:extLst>
          </p:cNvPr>
          <p:cNvSpPr/>
          <p:nvPr/>
        </p:nvSpPr>
        <p:spPr>
          <a:xfrm>
            <a:off x="1734588" y="2917805"/>
            <a:ext cx="8844742" cy="646331"/>
          </a:xfrm>
          <a:prstGeom prst="rect">
            <a:avLst/>
          </a:prstGeom>
        </p:spPr>
        <p:txBody>
          <a:bodyPr wrap="square">
            <a:spAutoFit/>
          </a:bodyPr>
          <a:lstStyle/>
          <a:p>
            <a:r>
              <a:rPr lang="zh-CN" altLang="en-US" dirty="0"/>
              <a:t>         风险管理是一个事前防范机制，应当根据已有经验，和其他知识领域收集到的各类信息综合分析，做到识别风险，并很好的管理风险。</a:t>
            </a:r>
            <a:endParaRPr lang="en-US" altLang="zh-CN" dirty="0"/>
          </a:p>
        </p:txBody>
      </p:sp>
      <p:sp>
        <p:nvSpPr>
          <p:cNvPr id="8" name="矩形 7">
            <a:extLst>
              <a:ext uri="{FF2B5EF4-FFF2-40B4-BE49-F238E27FC236}">
                <a16:creationId xmlns:a16="http://schemas.microsoft.com/office/drawing/2014/main" id="{781ECDE3-B909-472E-94D2-9CCDCE0199D1}"/>
              </a:ext>
            </a:extLst>
          </p:cNvPr>
          <p:cNvSpPr/>
          <p:nvPr/>
        </p:nvSpPr>
        <p:spPr>
          <a:xfrm>
            <a:off x="1523999" y="4396828"/>
            <a:ext cx="9144001" cy="369332"/>
          </a:xfrm>
          <a:prstGeom prst="rect">
            <a:avLst/>
          </a:prstGeom>
        </p:spPr>
        <p:txBody>
          <a:bodyPr wrap="square">
            <a:spAutoFit/>
          </a:bodyPr>
          <a:lstStyle/>
          <a:p>
            <a:r>
              <a:rPr lang="zh-CN" altLang="en-US" dirty="0"/>
              <a:t>        采购管理要求把项目当作一个整体，而把采购作为项目最终结果的一部分来看待。</a:t>
            </a:r>
            <a:endParaRPr lang="en-US" altLang="zh-CN" dirty="0"/>
          </a:p>
        </p:txBody>
      </p:sp>
      <p:sp>
        <p:nvSpPr>
          <p:cNvPr id="9" name="矩形 8">
            <a:extLst>
              <a:ext uri="{FF2B5EF4-FFF2-40B4-BE49-F238E27FC236}">
                <a16:creationId xmlns:a16="http://schemas.microsoft.com/office/drawing/2014/main" id="{B701DA02-7E50-478C-A346-C38013AAFFD2}"/>
              </a:ext>
            </a:extLst>
          </p:cNvPr>
          <p:cNvSpPr/>
          <p:nvPr/>
        </p:nvSpPr>
        <p:spPr>
          <a:xfrm>
            <a:off x="2011328" y="5819236"/>
            <a:ext cx="3877985" cy="369332"/>
          </a:xfrm>
          <a:prstGeom prst="rect">
            <a:avLst/>
          </a:prstGeom>
        </p:spPr>
        <p:txBody>
          <a:bodyPr wrap="none">
            <a:spAutoFit/>
          </a:bodyPr>
          <a:lstStyle/>
          <a:p>
            <a:r>
              <a:rPr lang="zh-CN" altLang="zh-CN" dirty="0">
                <a:solidFill>
                  <a:srgbClr val="000000"/>
                </a:solidFill>
                <a:ea typeface="宋体" panose="02010600030101010101" pitchFamily="2" charset="-122"/>
                <a:cs typeface="宋体" panose="02010600030101010101" pitchFamily="2" charset="-122"/>
              </a:rPr>
              <a:t>和项目干系人搞好关系并令其满意。</a:t>
            </a:r>
            <a:endParaRPr lang="zh-CN" altLang="en-US" dirty="0"/>
          </a:p>
        </p:txBody>
      </p:sp>
    </p:spTree>
    <p:extLst>
      <p:ext uri="{BB962C8B-B14F-4D97-AF65-F5344CB8AC3E}">
        <p14:creationId xmlns:p14="http://schemas.microsoft.com/office/powerpoint/2010/main" val="20458375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7890"/>
                                        </p:tgtEl>
                                        <p:attrNameLst>
                                          <p:attrName>style.visibility</p:attrName>
                                        </p:attrNameLst>
                                      </p:cBhvr>
                                      <p:to>
                                        <p:strVal val="visible"/>
                                      </p:to>
                                    </p:set>
                                    <p:animEffect filter="fade">
                                      <p:cBhvr>
                                        <p:cTn id="7" dur="700">
                                          <p:stCondLst>
                                            <p:cond delay="0"/>
                                          </p:stCondLst>
                                        </p:cTn>
                                        <p:tgtEl>
                                          <p:spTgt spid="37890"/>
                                        </p:tgtEl>
                                      </p:cBhvr>
                                    </p:animEffect>
                                    <p:anim to="" calcmode="lin" valueType="num">
                                      <p:cBhvr>
                                        <p:cTn id="8" dur="700" fill="hold">
                                          <p:stCondLst>
                                            <p:cond delay="0"/>
                                          </p:stCondLst>
                                        </p:cTn>
                                        <p:tgtEl>
                                          <p:spTgt spid="37890"/>
                                        </p:tgtEl>
                                        <p:attrNameLst>
                                          <p:attrName>ppt_y</p:attrName>
                                        </p:attrNameLst>
                                      </p:cBhvr>
                                      <p:tavLst>
                                        <p:tav tm="0" fmla="#ppt_y-#ppt_h*((1.5-1.5*$)^2-(1.5-1.5*$)^3)">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7891"/>
                                        </p:tgtEl>
                                        <p:attrNameLst>
                                          <p:attrName>style.visibility</p:attrName>
                                        </p:attrNameLst>
                                      </p:cBhvr>
                                      <p:to>
                                        <p:strVal val="visible"/>
                                      </p:to>
                                    </p:set>
                                    <p:animEffect filter="fade">
                                      <p:cBhvr>
                                        <p:cTn id="11" dur="700">
                                          <p:stCondLst>
                                            <p:cond delay="0"/>
                                          </p:stCondLst>
                                        </p:cTn>
                                        <p:tgtEl>
                                          <p:spTgt spid="37891"/>
                                        </p:tgtEl>
                                      </p:cBhvr>
                                    </p:animEffect>
                                    <p:anim to="" calcmode="lin" valueType="num">
                                      <p:cBhvr>
                                        <p:cTn id="12" dur="700" fill="hold">
                                          <p:stCondLst>
                                            <p:cond delay="0"/>
                                          </p:stCondLst>
                                        </p:cTn>
                                        <p:tgtEl>
                                          <p:spTgt spid="37891"/>
                                        </p:tgtEl>
                                        <p:attrNameLst>
                                          <p:attrName>ppt_y</p:attrName>
                                        </p:attrNameLst>
                                      </p:cBhvr>
                                      <p:tavLst>
                                        <p:tav tm="0" fmla="#ppt_y-#ppt_h*((1.5-1.5*$)^2-(1.5-1.5*$)^3)">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7892"/>
                                        </p:tgtEl>
                                        <p:attrNameLst>
                                          <p:attrName>style.visibility</p:attrName>
                                        </p:attrNameLst>
                                      </p:cBhvr>
                                      <p:to>
                                        <p:strVal val="visible"/>
                                      </p:to>
                                    </p:set>
                                    <p:animEffect filter="fade">
                                      <p:cBhvr>
                                        <p:cTn id="15" dur="700">
                                          <p:stCondLst>
                                            <p:cond delay="0"/>
                                          </p:stCondLst>
                                        </p:cTn>
                                        <p:tgtEl>
                                          <p:spTgt spid="37892"/>
                                        </p:tgtEl>
                                      </p:cBhvr>
                                    </p:animEffect>
                                    <p:anim to="" calcmode="lin" valueType="num">
                                      <p:cBhvr>
                                        <p:cTn id="16" dur="700" fill="hold">
                                          <p:stCondLst>
                                            <p:cond delay="0"/>
                                          </p:stCondLst>
                                        </p:cTn>
                                        <p:tgtEl>
                                          <p:spTgt spid="37892"/>
                                        </p:tgtEl>
                                        <p:attrNameLst>
                                          <p:attrName>ppt_y</p:attrName>
                                        </p:attrNameLst>
                                      </p:cBhvr>
                                      <p:tavLst>
                                        <p:tav tm="0" fmla="#ppt_y-#ppt_h*((1.5-1.5*$)^2-(1.5-1.5*$)^3)">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7893"/>
                                        </p:tgtEl>
                                        <p:attrNameLst>
                                          <p:attrName>style.visibility</p:attrName>
                                        </p:attrNameLst>
                                      </p:cBhvr>
                                      <p:to>
                                        <p:strVal val="visible"/>
                                      </p:to>
                                    </p:set>
                                    <p:animEffect filter="fade">
                                      <p:cBhvr>
                                        <p:cTn id="19" dur="700">
                                          <p:stCondLst>
                                            <p:cond delay="0"/>
                                          </p:stCondLst>
                                        </p:cTn>
                                        <p:tgtEl>
                                          <p:spTgt spid="37893"/>
                                        </p:tgtEl>
                                      </p:cBhvr>
                                    </p:animEffect>
                                    <p:anim to="" calcmode="lin" valueType="num">
                                      <p:cBhvr>
                                        <p:cTn id="20" dur="700" fill="hold">
                                          <p:stCondLst>
                                            <p:cond delay="0"/>
                                          </p:stCondLst>
                                        </p:cTn>
                                        <p:tgtEl>
                                          <p:spTgt spid="37893"/>
                                        </p:tgtEl>
                                        <p:attrNameLst>
                                          <p:attrName>ppt_y</p:attrName>
                                        </p:attrNameLst>
                                      </p:cBhvr>
                                      <p:tavLst>
                                        <p:tav tm="0" fmla="#ppt_y-#ppt_h*((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animBg="1"/>
      <p:bldP spid="37891" grpId="0" animBg="1"/>
      <p:bldP spid="37892" grpId="0" animBg="1"/>
      <p:bldP spid="3789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PA_矩形 1">
            <a:extLst>
              <a:ext uri="{FF2B5EF4-FFF2-40B4-BE49-F238E27FC236}">
                <a16:creationId xmlns:a16="http://schemas.microsoft.com/office/drawing/2014/main" id="{E07E34B6-DAF1-4B23-A633-B57F37D2255E}"/>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1" name="PA_矩形 2">
            <a:extLst>
              <a:ext uri="{FF2B5EF4-FFF2-40B4-BE49-F238E27FC236}">
                <a16:creationId xmlns:a16="http://schemas.microsoft.com/office/drawing/2014/main" id="{ECDF07C6-46A9-4FD3-983F-21F958A99CCB}"/>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2" name="PA_矩形 3">
            <a:extLst>
              <a:ext uri="{FF2B5EF4-FFF2-40B4-BE49-F238E27FC236}">
                <a16:creationId xmlns:a16="http://schemas.microsoft.com/office/drawing/2014/main" id="{42B3DFF7-43DA-495F-856E-31C3B196CE02}"/>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3" name="PA_矩形 4">
            <a:extLst>
              <a:ext uri="{FF2B5EF4-FFF2-40B4-BE49-F238E27FC236}">
                <a16:creationId xmlns:a16="http://schemas.microsoft.com/office/drawing/2014/main" id="{65FCC2F7-26C8-47D1-95B5-3133A81F2A19}"/>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4" name="PA_矩形 9">
            <a:extLst>
              <a:ext uri="{FF2B5EF4-FFF2-40B4-BE49-F238E27FC236}">
                <a16:creationId xmlns:a16="http://schemas.microsoft.com/office/drawing/2014/main" id="{76E3762B-637A-4E4A-89F7-41C0A0E47C14}"/>
              </a:ext>
            </a:extLst>
          </p:cNvPr>
          <p:cNvSpPr>
            <a:spLocks noChangeArrowheads="1"/>
          </p:cNvSpPr>
          <p:nvPr>
            <p:custDataLst>
              <p:tags r:id="rId5"/>
            </p:custDataLst>
          </p:nvPr>
        </p:nvSpPr>
        <p:spPr bwMode="auto">
          <a:xfrm>
            <a:off x="2348784" y="60980"/>
            <a:ext cx="30700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lgn="ctr" fontAlgn="base">
              <a:lnSpc>
                <a:spcPct val="100000"/>
              </a:lnSpc>
              <a:spcBef>
                <a:spcPct val="0"/>
              </a:spcBef>
              <a:spcAft>
                <a:spcPct val="0"/>
              </a:spcAft>
              <a:buNone/>
              <a:defRPr/>
            </a:pPr>
            <a:r>
              <a:rPr lang="zh-CN" altLang="en-US" b="1" dirty="0">
                <a:solidFill>
                  <a:srgbClr val="000000"/>
                </a:solidFill>
                <a:latin typeface="微软雅黑" panose="020B0503020204020204" pitchFamily="34" charset="-122"/>
                <a:sym typeface="微软雅黑" panose="020B0503020204020204" pitchFamily="34" charset="-122"/>
              </a:rPr>
              <a:t>过程中不断地管理</a:t>
            </a:r>
          </a:p>
        </p:txBody>
      </p:sp>
      <p:pic>
        <p:nvPicPr>
          <p:cNvPr id="7" name="图片 6">
            <a:extLst>
              <a:ext uri="{FF2B5EF4-FFF2-40B4-BE49-F238E27FC236}">
                <a16:creationId xmlns:a16="http://schemas.microsoft.com/office/drawing/2014/main" id="{CDC07AAC-0391-422C-A453-5B654346BB84}"/>
              </a:ext>
            </a:extLst>
          </p:cNvPr>
          <p:cNvPicPr/>
          <p:nvPr/>
        </p:nvPicPr>
        <p:blipFill>
          <a:blip r:embed="rId7"/>
          <a:stretch>
            <a:fillRect/>
          </a:stretch>
        </p:blipFill>
        <p:spPr>
          <a:xfrm>
            <a:off x="1764809" y="584200"/>
            <a:ext cx="8768383" cy="6212820"/>
          </a:xfrm>
          <a:prstGeom prst="rect">
            <a:avLst/>
          </a:prstGeom>
          <a:noFill/>
          <a:ln w="9525">
            <a:noFill/>
          </a:ln>
        </p:spPr>
      </p:pic>
    </p:spTree>
    <p:extLst>
      <p:ext uri="{BB962C8B-B14F-4D97-AF65-F5344CB8AC3E}">
        <p14:creationId xmlns:p14="http://schemas.microsoft.com/office/powerpoint/2010/main" val="29045347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7890"/>
                                        </p:tgtEl>
                                        <p:attrNameLst>
                                          <p:attrName>style.visibility</p:attrName>
                                        </p:attrNameLst>
                                      </p:cBhvr>
                                      <p:to>
                                        <p:strVal val="visible"/>
                                      </p:to>
                                    </p:set>
                                    <p:animEffect filter="fade">
                                      <p:cBhvr>
                                        <p:cTn id="7" dur="700">
                                          <p:stCondLst>
                                            <p:cond delay="0"/>
                                          </p:stCondLst>
                                        </p:cTn>
                                        <p:tgtEl>
                                          <p:spTgt spid="37890"/>
                                        </p:tgtEl>
                                      </p:cBhvr>
                                    </p:animEffect>
                                    <p:anim to="" calcmode="lin" valueType="num">
                                      <p:cBhvr>
                                        <p:cTn id="8" dur="700" fill="hold">
                                          <p:stCondLst>
                                            <p:cond delay="0"/>
                                          </p:stCondLst>
                                        </p:cTn>
                                        <p:tgtEl>
                                          <p:spTgt spid="37890"/>
                                        </p:tgtEl>
                                        <p:attrNameLst>
                                          <p:attrName>ppt_y</p:attrName>
                                        </p:attrNameLst>
                                      </p:cBhvr>
                                      <p:tavLst>
                                        <p:tav tm="0" fmla="#ppt_y-#ppt_h*((1.5-1.5*$)^2-(1.5-1.5*$)^3)">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7891"/>
                                        </p:tgtEl>
                                        <p:attrNameLst>
                                          <p:attrName>style.visibility</p:attrName>
                                        </p:attrNameLst>
                                      </p:cBhvr>
                                      <p:to>
                                        <p:strVal val="visible"/>
                                      </p:to>
                                    </p:set>
                                    <p:animEffect filter="fade">
                                      <p:cBhvr>
                                        <p:cTn id="11" dur="700">
                                          <p:stCondLst>
                                            <p:cond delay="0"/>
                                          </p:stCondLst>
                                        </p:cTn>
                                        <p:tgtEl>
                                          <p:spTgt spid="37891"/>
                                        </p:tgtEl>
                                      </p:cBhvr>
                                    </p:animEffect>
                                    <p:anim to="" calcmode="lin" valueType="num">
                                      <p:cBhvr>
                                        <p:cTn id="12" dur="700" fill="hold">
                                          <p:stCondLst>
                                            <p:cond delay="0"/>
                                          </p:stCondLst>
                                        </p:cTn>
                                        <p:tgtEl>
                                          <p:spTgt spid="37891"/>
                                        </p:tgtEl>
                                        <p:attrNameLst>
                                          <p:attrName>ppt_y</p:attrName>
                                        </p:attrNameLst>
                                      </p:cBhvr>
                                      <p:tavLst>
                                        <p:tav tm="0" fmla="#ppt_y-#ppt_h*((1.5-1.5*$)^2-(1.5-1.5*$)^3)">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7892"/>
                                        </p:tgtEl>
                                        <p:attrNameLst>
                                          <p:attrName>style.visibility</p:attrName>
                                        </p:attrNameLst>
                                      </p:cBhvr>
                                      <p:to>
                                        <p:strVal val="visible"/>
                                      </p:to>
                                    </p:set>
                                    <p:animEffect filter="fade">
                                      <p:cBhvr>
                                        <p:cTn id="15" dur="700">
                                          <p:stCondLst>
                                            <p:cond delay="0"/>
                                          </p:stCondLst>
                                        </p:cTn>
                                        <p:tgtEl>
                                          <p:spTgt spid="37892"/>
                                        </p:tgtEl>
                                      </p:cBhvr>
                                    </p:animEffect>
                                    <p:anim to="" calcmode="lin" valueType="num">
                                      <p:cBhvr>
                                        <p:cTn id="16" dur="700" fill="hold">
                                          <p:stCondLst>
                                            <p:cond delay="0"/>
                                          </p:stCondLst>
                                        </p:cTn>
                                        <p:tgtEl>
                                          <p:spTgt spid="37892"/>
                                        </p:tgtEl>
                                        <p:attrNameLst>
                                          <p:attrName>ppt_y</p:attrName>
                                        </p:attrNameLst>
                                      </p:cBhvr>
                                      <p:tavLst>
                                        <p:tav tm="0" fmla="#ppt_y-#ppt_h*((1.5-1.5*$)^2-(1.5-1.5*$)^3)">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7893"/>
                                        </p:tgtEl>
                                        <p:attrNameLst>
                                          <p:attrName>style.visibility</p:attrName>
                                        </p:attrNameLst>
                                      </p:cBhvr>
                                      <p:to>
                                        <p:strVal val="visible"/>
                                      </p:to>
                                    </p:set>
                                    <p:animEffect filter="fade">
                                      <p:cBhvr>
                                        <p:cTn id="19" dur="700">
                                          <p:stCondLst>
                                            <p:cond delay="0"/>
                                          </p:stCondLst>
                                        </p:cTn>
                                        <p:tgtEl>
                                          <p:spTgt spid="37893"/>
                                        </p:tgtEl>
                                      </p:cBhvr>
                                    </p:animEffect>
                                    <p:anim to="" calcmode="lin" valueType="num">
                                      <p:cBhvr>
                                        <p:cTn id="20" dur="700" fill="hold">
                                          <p:stCondLst>
                                            <p:cond delay="0"/>
                                          </p:stCondLst>
                                        </p:cTn>
                                        <p:tgtEl>
                                          <p:spTgt spid="37893"/>
                                        </p:tgtEl>
                                        <p:attrNameLst>
                                          <p:attrName>ppt_y</p:attrName>
                                        </p:attrNameLst>
                                      </p:cBhvr>
                                      <p:tavLst>
                                        <p:tav tm="0" fmla="#ppt_y-#ppt_h*((1.5-1.5*$)^2-(1.5-1.5*$)^3)">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37894"/>
                                        </p:tgtEl>
                                        <p:attrNameLst>
                                          <p:attrName>style.visibility</p:attrName>
                                        </p:attrNameLst>
                                      </p:cBhvr>
                                      <p:to>
                                        <p:strVal val="visible"/>
                                      </p:to>
                                    </p:set>
                                    <p:animEffect filter="fade">
                                      <p:cBhvr>
                                        <p:cTn id="23" dur="700">
                                          <p:stCondLst>
                                            <p:cond delay="0"/>
                                          </p:stCondLst>
                                        </p:cTn>
                                        <p:tgtEl>
                                          <p:spTgt spid="37894"/>
                                        </p:tgtEl>
                                      </p:cBhvr>
                                    </p:animEffect>
                                    <p:anim to="" calcmode="lin" valueType="num">
                                      <p:cBhvr>
                                        <p:cTn id="24" dur="700" fill="hold">
                                          <p:stCondLst>
                                            <p:cond delay="0"/>
                                          </p:stCondLst>
                                        </p:cTn>
                                        <p:tgtEl>
                                          <p:spTgt spid="37894"/>
                                        </p:tgtEl>
                                        <p:attrNameLst>
                                          <p:attrName>ppt_y</p:attrName>
                                        </p:attrNameLst>
                                      </p:cBhvr>
                                      <p:tavLst>
                                        <p:tav tm="0" fmla="#ppt_y-#ppt_h*((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animBg="1"/>
      <p:bldP spid="37891" grpId="0" animBg="1"/>
      <p:bldP spid="37892" grpId="0" animBg="1"/>
      <p:bldP spid="37893" grpId="0" animBg="1"/>
      <p:bldP spid="3789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54274" name="PA_椭圆 15">
            <a:extLst>
              <a:ext uri="{FF2B5EF4-FFF2-40B4-BE49-F238E27FC236}">
                <a16:creationId xmlns:a16="http://schemas.microsoft.com/office/drawing/2014/main" id="{2987712B-E079-47C9-AF93-A663C99F02BA}"/>
              </a:ext>
            </a:extLst>
          </p:cNvPr>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4275" name="PA_椭圆 7">
            <a:extLst>
              <a:ext uri="{FF2B5EF4-FFF2-40B4-BE49-F238E27FC236}">
                <a16:creationId xmlns:a16="http://schemas.microsoft.com/office/drawing/2014/main" id="{A71038DA-8AC8-4BBC-B7F4-2CD891277508}"/>
              </a:ext>
            </a:extLst>
          </p:cNvPr>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4276" name="PA_椭圆 8">
            <a:extLst>
              <a:ext uri="{FF2B5EF4-FFF2-40B4-BE49-F238E27FC236}">
                <a16:creationId xmlns:a16="http://schemas.microsoft.com/office/drawing/2014/main" id="{FA14E735-D32A-47F2-B1E0-EEE1A5D346D1}"/>
              </a:ext>
            </a:extLst>
          </p:cNvPr>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4277" name="PA_椭圆 1">
            <a:extLst>
              <a:ext uri="{FF2B5EF4-FFF2-40B4-BE49-F238E27FC236}">
                <a16:creationId xmlns:a16="http://schemas.microsoft.com/office/drawing/2014/main" id="{6F4EAB90-2B7D-41AE-9C7B-74512DB11FA3}"/>
              </a:ext>
            </a:extLst>
          </p:cNvPr>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4278" name="PA_椭圆 9">
            <a:extLst>
              <a:ext uri="{FF2B5EF4-FFF2-40B4-BE49-F238E27FC236}">
                <a16:creationId xmlns:a16="http://schemas.microsoft.com/office/drawing/2014/main" id="{67EAECB7-E48A-47A1-B011-84A5BB9C31B8}"/>
              </a:ext>
            </a:extLst>
          </p:cNvPr>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4279" name="PA_椭圆 10">
            <a:extLst>
              <a:ext uri="{FF2B5EF4-FFF2-40B4-BE49-F238E27FC236}">
                <a16:creationId xmlns:a16="http://schemas.microsoft.com/office/drawing/2014/main" id="{17440D93-6413-49E5-8F7D-BD1AE87F8409}"/>
              </a:ext>
            </a:extLst>
          </p:cNvPr>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4280" name="PA_椭圆 11">
            <a:extLst>
              <a:ext uri="{FF2B5EF4-FFF2-40B4-BE49-F238E27FC236}">
                <a16:creationId xmlns:a16="http://schemas.microsoft.com/office/drawing/2014/main" id="{39B8E81E-50E2-4BFE-85C4-FF8861EA240E}"/>
              </a:ext>
            </a:extLst>
          </p:cNvPr>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4281" name="PA_椭圆 12">
            <a:extLst>
              <a:ext uri="{FF2B5EF4-FFF2-40B4-BE49-F238E27FC236}">
                <a16:creationId xmlns:a16="http://schemas.microsoft.com/office/drawing/2014/main" id="{18FBB1BD-C826-49A7-9D96-FF854B8D5BCB}"/>
              </a:ext>
            </a:extLst>
          </p:cNvPr>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4282" name="PA_椭圆 13">
            <a:extLst>
              <a:ext uri="{FF2B5EF4-FFF2-40B4-BE49-F238E27FC236}">
                <a16:creationId xmlns:a16="http://schemas.microsoft.com/office/drawing/2014/main" id="{7F9D3A73-8384-4ED8-A038-59A329FDC111}"/>
              </a:ext>
            </a:extLst>
          </p:cNvPr>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4283" name="PA_椭圆 14">
            <a:extLst>
              <a:ext uri="{FF2B5EF4-FFF2-40B4-BE49-F238E27FC236}">
                <a16:creationId xmlns:a16="http://schemas.microsoft.com/office/drawing/2014/main" id="{FC00A762-33F5-4625-A0FC-9022FF8B60DD}"/>
              </a:ext>
            </a:extLst>
          </p:cNvPr>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4284" name="PA_文本框 2">
            <a:extLst>
              <a:ext uri="{FF2B5EF4-FFF2-40B4-BE49-F238E27FC236}">
                <a16:creationId xmlns:a16="http://schemas.microsoft.com/office/drawing/2014/main" id="{12E6BF30-24D2-453E-B2EA-C08B133A0ECA}"/>
              </a:ext>
            </a:extLst>
          </p:cNvPr>
          <p:cNvSpPr>
            <a:spLocks noChangeArrowheads="1"/>
          </p:cNvSpPr>
          <p:nvPr>
            <p:custDataLst>
              <p:tags r:id="rId11"/>
            </p:custDataLst>
          </p:nvPr>
        </p:nvSpPr>
        <p:spPr bwMode="auto">
          <a:xfrm>
            <a:off x="4921250" y="1384300"/>
            <a:ext cx="1460500" cy="315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rPr>
              <a:t>4</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54285" name="PA_文本框 17">
            <a:extLst>
              <a:ext uri="{FF2B5EF4-FFF2-40B4-BE49-F238E27FC236}">
                <a16:creationId xmlns:a16="http://schemas.microsoft.com/office/drawing/2014/main" id="{8910278B-81B4-4E81-A9EE-CF3A821FF77F}"/>
              </a:ext>
            </a:extLst>
          </p:cNvPr>
          <p:cNvSpPr>
            <a:spLocks noChangeArrowheads="1"/>
          </p:cNvSpPr>
          <p:nvPr>
            <p:custDataLst>
              <p:tags r:id="rId12"/>
            </p:custDataLst>
          </p:nvPr>
        </p:nvSpPr>
        <p:spPr bwMode="auto">
          <a:xfrm>
            <a:off x="6491684" y="1878340"/>
            <a:ext cx="26757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zh-CN" altLang="en-US" b="1" dirty="0">
                <a:solidFill>
                  <a:schemeClr val="bg1"/>
                </a:solidFill>
                <a:latin typeface="微软雅黑" panose="020B0503020204020204" pitchFamily="34" charset="-122"/>
                <a:sym typeface="微软雅黑" panose="020B0503020204020204" pitchFamily="34" charset="-122"/>
              </a:rPr>
              <a:t>小组评价</a:t>
            </a:r>
            <a:r>
              <a:rPr lang="en-US" altLang="zh-CN" b="1" dirty="0">
                <a:solidFill>
                  <a:schemeClr val="bg1"/>
                </a:solidFill>
                <a:latin typeface="微软雅黑" panose="020B0503020204020204" pitchFamily="34" charset="-122"/>
                <a:sym typeface="微软雅黑" panose="020B0503020204020204" pitchFamily="34" charset="-122"/>
              </a:rPr>
              <a:t>&amp;</a:t>
            </a:r>
            <a:r>
              <a:rPr lang="zh-CN" altLang="en-US" b="1" dirty="0">
                <a:solidFill>
                  <a:schemeClr val="bg1"/>
                </a:solidFill>
                <a:latin typeface="微软雅黑" panose="020B0503020204020204" pitchFamily="34" charset="-122"/>
                <a:sym typeface="微软雅黑" panose="020B0503020204020204" pitchFamily="34" charset="-122"/>
              </a:rPr>
              <a:t>会议</a:t>
            </a:r>
          </a:p>
        </p:txBody>
      </p:sp>
    </p:spTree>
    <p:extLst>
      <p:ext uri="{BB962C8B-B14F-4D97-AF65-F5344CB8AC3E}">
        <p14:creationId xmlns:p14="http://schemas.microsoft.com/office/powerpoint/2010/main" val="11392615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54274"/>
                                        </p:tgtEl>
                                        <p:attrNameLst>
                                          <p:attrName>style.visibility</p:attrName>
                                        </p:attrNameLst>
                                      </p:cBhvr>
                                      <p:to>
                                        <p:strVal val="visible"/>
                                      </p:to>
                                    </p:set>
                                    <p:anim to="" calcmode="lin" valueType="num">
                                      <p:cBhvr>
                                        <p:cTn id="7" dur="750" fill="hold">
                                          <p:stCondLst>
                                            <p:cond delay="0"/>
                                          </p:stCondLst>
                                        </p:cTn>
                                        <p:tgtEl>
                                          <p:spTgt spid="54274"/>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8" dur="750" fill="hold">
                                          <p:stCondLst>
                                            <p:cond delay="0"/>
                                          </p:stCondLst>
                                        </p:cTn>
                                        <p:tgtEl>
                                          <p:spTgt spid="54274"/>
                                        </p:tgtEl>
                                        <p:attrNameLst>
                                          <p:attrName>ppt_w</p:attrName>
                                        </p:attrNameLst>
                                      </p:cBhvr>
                                      <p:tavLst>
                                        <p:tav tm="0" fmla="#ppt_w/2*($)^8">
                                          <p:val>
                                            <p:strVal val="0"/>
                                          </p:val>
                                        </p:tav>
                                        <p:tav tm="50000" fmla="#ppt_w-#ppt_w/2*(2-$)^8">
                                          <p:val>
                                            <p:strVal val="1"/>
                                          </p:val>
                                        </p:tav>
                                        <p:tav tm="100000">
                                          <p:val>
                                            <p:str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54275"/>
                                        </p:tgtEl>
                                        <p:attrNameLst>
                                          <p:attrName>style.visibility</p:attrName>
                                        </p:attrNameLst>
                                      </p:cBhvr>
                                      <p:to>
                                        <p:strVal val="visible"/>
                                      </p:to>
                                    </p:set>
                                    <p:anim to="" calcmode="lin" valueType="num">
                                      <p:cBhvr>
                                        <p:cTn id="11" dur="750" fill="hold">
                                          <p:stCondLst>
                                            <p:cond delay="0"/>
                                          </p:stCondLst>
                                        </p:cTn>
                                        <p:tgtEl>
                                          <p:spTgt spid="54275"/>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12" dur="750" fill="hold">
                                          <p:stCondLst>
                                            <p:cond delay="0"/>
                                          </p:stCondLst>
                                        </p:cTn>
                                        <p:tgtEl>
                                          <p:spTgt spid="54275"/>
                                        </p:tgtEl>
                                        <p:attrNameLst>
                                          <p:attrName>ppt_w</p:attrName>
                                        </p:attrNameLst>
                                      </p:cBhvr>
                                      <p:tavLst>
                                        <p:tav tm="0" fmla="#ppt_w/2*($)^8">
                                          <p:val>
                                            <p:strVal val="0"/>
                                          </p:val>
                                        </p:tav>
                                        <p:tav tm="50000" fmla="#ppt_w-#ppt_w/2*(2-$)^8">
                                          <p:val>
                                            <p:strVal val="1"/>
                                          </p:val>
                                        </p:tav>
                                        <p:tav tm="100000">
                                          <p:val>
                                            <p:str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54276"/>
                                        </p:tgtEl>
                                        <p:attrNameLst>
                                          <p:attrName>style.visibility</p:attrName>
                                        </p:attrNameLst>
                                      </p:cBhvr>
                                      <p:to>
                                        <p:strVal val="visible"/>
                                      </p:to>
                                    </p:set>
                                    <p:anim to="" calcmode="lin" valueType="num">
                                      <p:cBhvr>
                                        <p:cTn id="15" dur="750" fill="hold">
                                          <p:stCondLst>
                                            <p:cond delay="0"/>
                                          </p:stCondLst>
                                        </p:cTn>
                                        <p:tgtEl>
                                          <p:spTgt spid="54276"/>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16" dur="750" fill="hold">
                                          <p:stCondLst>
                                            <p:cond delay="0"/>
                                          </p:stCondLst>
                                        </p:cTn>
                                        <p:tgtEl>
                                          <p:spTgt spid="54276"/>
                                        </p:tgtEl>
                                        <p:attrNameLst>
                                          <p:attrName>ppt_w</p:attrName>
                                        </p:attrNameLst>
                                      </p:cBhvr>
                                      <p:tavLst>
                                        <p:tav tm="0" fmla="#ppt_w/2*($)^8">
                                          <p:val>
                                            <p:strVal val="0"/>
                                          </p:val>
                                        </p:tav>
                                        <p:tav tm="50000" fmla="#ppt_w-#ppt_w/2*(2-$)^8">
                                          <p:val>
                                            <p:strVal val="1"/>
                                          </p:val>
                                        </p:tav>
                                        <p:tav tm="100000">
                                          <p:val>
                                            <p:str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54277"/>
                                        </p:tgtEl>
                                        <p:attrNameLst>
                                          <p:attrName>style.visibility</p:attrName>
                                        </p:attrNameLst>
                                      </p:cBhvr>
                                      <p:to>
                                        <p:strVal val="visible"/>
                                      </p:to>
                                    </p:set>
                                    <p:anim to="" calcmode="lin" valueType="num">
                                      <p:cBhvr>
                                        <p:cTn id="19" dur="750" fill="hold">
                                          <p:stCondLst>
                                            <p:cond delay="0"/>
                                          </p:stCondLst>
                                        </p:cTn>
                                        <p:tgtEl>
                                          <p:spTgt spid="54277"/>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20" dur="750" fill="hold">
                                          <p:stCondLst>
                                            <p:cond delay="0"/>
                                          </p:stCondLst>
                                        </p:cTn>
                                        <p:tgtEl>
                                          <p:spTgt spid="54277"/>
                                        </p:tgtEl>
                                        <p:attrNameLst>
                                          <p:attrName>ppt_w</p:attrName>
                                        </p:attrNameLst>
                                      </p:cBhvr>
                                      <p:tavLst>
                                        <p:tav tm="0" fmla="#ppt_w/2*($)^8">
                                          <p:val>
                                            <p:strVal val="0"/>
                                          </p:val>
                                        </p:tav>
                                        <p:tav tm="50000" fmla="#ppt_w-#ppt_w/2*(2-$)^8">
                                          <p:val>
                                            <p:strVal val="1"/>
                                          </p:val>
                                        </p:tav>
                                        <p:tav tm="100000">
                                          <p:val>
                                            <p:str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54278"/>
                                        </p:tgtEl>
                                        <p:attrNameLst>
                                          <p:attrName>style.visibility</p:attrName>
                                        </p:attrNameLst>
                                      </p:cBhvr>
                                      <p:to>
                                        <p:strVal val="visible"/>
                                      </p:to>
                                    </p:set>
                                    <p:anim to="" calcmode="lin" valueType="num">
                                      <p:cBhvr>
                                        <p:cTn id="23" dur="750" fill="hold">
                                          <p:stCondLst>
                                            <p:cond delay="0"/>
                                          </p:stCondLst>
                                        </p:cTn>
                                        <p:tgtEl>
                                          <p:spTgt spid="54278"/>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24" dur="750" fill="hold">
                                          <p:stCondLst>
                                            <p:cond delay="0"/>
                                          </p:stCondLst>
                                        </p:cTn>
                                        <p:tgtEl>
                                          <p:spTgt spid="54278"/>
                                        </p:tgtEl>
                                        <p:attrNameLst>
                                          <p:attrName>ppt_w</p:attrName>
                                        </p:attrNameLst>
                                      </p:cBhvr>
                                      <p:tavLst>
                                        <p:tav tm="0" fmla="#ppt_w/2*($)^8">
                                          <p:val>
                                            <p:strVal val="0"/>
                                          </p:val>
                                        </p:tav>
                                        <p:tav tm="50000" fmla="#ppt_w-#ppt_w/2*(2-$)^8">
                                          <p:val>
                                            <p:strVal val="1"/>
                                          </p:val>
                                        </p:tav>
                                        <p:tav tm="100000">
                                          <p:val>
                                            <p:str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54279"/>
                                        </p:tgtEl>
                                        <p:attrNameLst>
                                          <p:attrName>style.visibility</p:attrName>
                                        </p:attrNameLst>
                                      </p:cBhvr>
                                      <p:to>
                                        <p:strVal val="visible"/>
                                      </p:to>
                                    </p:set>
                                    <p:anim to="" calcmode="lin" valueType="num">
                                      <p:cBhvr>
                                        <p:cTn id="27" dur="750" fill="hold">
                                          <p:stCondLst>
                                            <p:cond delay="0"/>
                                          </p:stCondLst>
                                        </p:cTn>
                                        <p:tgtEl>
                                          <p:spTgt spid="54279"/>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28" dur="750" fill="hold">
                                          <p:stCondLst>
                                            <p:cond delay="0"/>
                                          </p:stCondLst>
                                        </p:cTn>
                                        <p:tgtEl>
                                          <p:spTgt spid="54279"/>
                                        </p:tgtEl>
                                        <p:attrNameLst>
                                          <p:attrName>ppt_w</p:attrName>
                                        </p:attrNameLst>
                                      </p:cBhvr>
                                      <p:tavLst>
                                        <p:tav tm="0" fmla="#ppt_w/2*($)^8">
                                          <p:val>
                                            <p:strVal val="0"/>
                                          </p:val>
                                        </p:tav>
                                        <p:tav tm="50000" fmla="#ppt_w-#ppt_w/2*(2-$)^8">
                                          <p:val>
                                            <p:strVal val="1"/>
                                          </p:val>
                                        </p:tav>
                                        <p:tav tm="100000">
                                          <p:val>
                                            <p:str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54280"/>
                                        </p:tgtEl>
                                        <p:attrNameLst>
                                          <p:attrName>style.visibility</p:attrName>
                                        </p:attrNameLst>
                                      </p:cBhvr>
                                      <p:to>
                                        <p:strVal val="visible"/>
                                      </p:to>
                                    </p:set>
                                    <p:anim to="" calcmode="lin" valueType="num">
                                      <p:cBhvr>
                                        <p:cTn id="31" dur="750" fill="hold">
                                          <p:stCondLst>
                                            <p:cond delay="0"/>
                                          </p:stCondLst>
                                        </p:cTn>
                                        <p:tgtEl>
                                          <p:spTgt spid="54280"/>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32" dur="750" fill="hold">
                                          <p:stCondLst>
                                            <p:cond delay="0"/>
                                          </p:stCondLst>
                                        </p:cTn>
                                        <p:tgtEl>
                                          <p:spTgt spid="54280"/>
                                        </p:tgtEl>
                                        <p:attrNameLst>
                                          <p:attrName>ppt_w</p:attrName>
                                        </p:attrNameLst>
                                      </p:cBhvr>
                                      <p:tavLst>
                                        <p:tav tm="0" fmla="#ppt_w/2*($)^8">
                                          <p:val>
                                            <p:strVal val="0"/>
                                          </p:val>
                                        </p:tav>
                                        <p:tav tm="50000" fmla="#ppt_w-#ppt_w/2*(2-$)^8">
                                          <p:val>
                                            <p:strVal val="1"/>
                                          </p:val>
                                        </p:tav>
                                        <p:tav tm="100000">
                                          <p:val>
                                            <p:str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54281"/>
                                        </p:tgtEl>
                                        <p:attrNameLst>
                                          <p:attrName>style.visibility</p:attrName>
                                        </p:attrNameLst>
                                      </p:cBhvr>
                                      <p:to>
                                        <p:strVal val="visible"/>
                                      </p:to>
                                    </p:set>
                                    <p:anim to="" calcmode="lin" valueType="num">
                                      <p:cBhvr>
                                        <p:cTn id="35" dur="750" fill="hold">
                                          <p:stCondLst>
                                            <p:cond delay="0"/>
                                          </p:stCondLst>
                                        </p:cTn>
                                        <p:tgtEl>
                                          <p:spTgt spid="54281"/>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36" dur="750" fill="hold">
                                          <p:stCondLst>
                                            <p:cond delay="0"/>
                                          </p:stCondLst>
                                        </p:cTn>
                                        <p:tgtEl>
                                          <p:spTgt spid="54281"/>
                                        </p:tgtEl>
                                        <p:attrNameLst>
                                          <p:attrName>ppt_w</p:attrName>
                                        </p:attrNameLst>
                                      </p:cBhvr>
                                      <p:tavLst>
                                        <p:tav tm="0" fmla="#ppt_w/2*($)^8">
                                          <p:val>
                                            <p:strVal val="0"/>
                                          </p:val>
                                        </p:tav>
                                        <p:tav tm="50000" fmla="#ppt_w-#ppt_w/2*(2-$)^8">
                                          <p:val>
                                            <p:strVal val="1"/>
                                          </p:val>
                                        </p:tav>
                                        <p:tav tm="100000">
                                          <p:val>
                                            <p:str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54282"/>
                                        </p:tgtEl>
                                        <p:attrNameLst>
                                          <p:attrName>style.visibility</p:attrName>
                                        </p:attrNameLst>
                                      </p:cBhvr>
                                      <p:to>
                                        <p:strVal val="visible"/>
                                      </p:to>
                                    </p:set>
                                    <p:anim to="" calcmode="lin" valueType="num">
                                      <p:cBhvr>
                                        <p:cTn id="39" dur="750" fill="hold">
                                          <p:stCondLst>
                                            <p:cond delay="0"/>
                                          </p:stCondLst>
                                        </p:cTn>
                                        <p:tgtEl>
                                          <p:spTgt spid="54282"/>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40" dur="750" fill="hold">
                                          <p:stCondLst>
                                            <p:cond delay="0"/>
                                          </p:stCondLst>
                                        </p:cTn>
                                        <p:tgtEl>
                                          <p:spTgt spid="54282"/>
                                        </p:tgtEl>
                                        <p:attrNameLst>
                                          <p:attrName>ppt_w</p:attrName>
                                        </p:attrNameLst>
                                      </p:cBhvr>
                                      <p:tavLst>
                                        <p:tav tm="0" fmla="#ppt_w/2*($)^8">
                                          <p:val>
                                            <p:strVal val="0"/>
                                          </p:val>
                                        </p:tav>
                                        <p:tav tm="50000" fmla="#ppt_w-#ppt_w/2*(2-$)^8">
                                          <p:val>
                                            <p:strVal val="1"/>
                                          </p:val>
                                        </p:tav>
                                        <p:tav tm="100000">
                                          <p:val>
                                            <p:str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54283"/>
                                        </p:tgtEl>
                                        <p:attrNameLst>
                                          <p:attrName>style.visibility</p:attrName>
                                        </p:attrNameLst>
                                      </p:cBhvr>
                                      <p:to>
                                        <p:strVal val="visible"/>
                                      </p:to>
                                    </p:set>
                                    <p:anim to="" calcmode="lin" valueType="num">
                                      <p:cBhvr>
                                        <p:cTn id="43" dur="750" fill="hold">
                                          <p:stCondLst>
                                            <p:cond delay="0"/>
                                          </p:stCondLst>
                                        </p:cTn>
                                        <p:tgtEl>
                                          <p:spTgt spid="54283"/>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44" dur="750" fill="hold">
                                          <p:stCondLst>
                                            <p:cond delay="0"/>
                                          </p:stCondLst>
                                        </p:cTn>
                                        <p:tgtEl>
                                          <p:spTgt spid="54283"/>
                                        </p:tgtEl>
                                        <p:attrNameLst>
                                          <p:attrName>ppt_w</p:attrName>
                                        </p:attrNameLst>
                                      </p:cBhvr>
                                      <p:tavLst>
                                        <p:tav tm="0" fmla="#ppt_w/2*($)^8">
                                          <p:val>
                                            <p:strVal val="0"/>
                                          </p:val>
                                        </p:tav>
                                        <p:tav tm="50000" fmla="#ppt_w-#ppt_w/2*(2-$)^8">
                                          <p:val>
                                            <p:strVal val="1"/>
                                          </p:val>
                                        </p:tav>
                                        <p:tav tm="100000">
                                          <p:val>
                                            <p:str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54284"/>
                                        </p:tgtEl>
                                        <p:attrNameLst>
                                          <p:attrName>style.visibility</p:attrName>
                                        </p:attrNameLst>
                                      </p:cBhvr>
                                      <p:to>
                                        <p:strVal val="visible"/>
                                      </p:to>
                                    </p:set>
                                    <p:anim to="" calcmode="lin" valueType="num">
                                      <p:cBhvr>
                                        <p:cTn id="47" dur="750" fill="hold">
                                          <p:stCondLst>
                                            <p:cond delay="0"/>
                                          </p:stCondLst>
                                        </p:cTn>
                                        <p:tgtEl>
                                          <p:spTgt spid="54284"/>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48" dur="750" fill="hold">
                                          <p:stCondLst>
                                            <p:cond delay="0"/>
                                          </p:stCondLst>
                                        </p:cTn>
                                        <p:tgtEl>
                                          <p:spTgt spid="54284"/>
                                        </p:tgtEl>
                                        <p:attrNameLst>
                                          <p:attrName>ppt_w</p:attrName>
                                        </p:attrNameLst>
                                      </p:cBhvr>
                                      <p:tavLst>
                                        <p:tav tm="0" fmla="#ppt_w/2*($)^8">
                                          <p:val>
                                            <p:strVal val="0"/>
                                          </p:val>
                                        </p:tav>
                                        <p:tav tm="50000" fmla="#ppt_w-#ppt_w/2*(2-$)^8">
                                          <p:val>
                                            <p:strVal val="1"/>
                                          </p:val>
                                        </p:tav>
                                        <p:tav tm="100000">
                                          <p:val>
                                            <p:str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54285"/>
                                        </p:tgtEl>
                                        <p:attrNameLst>
                                          <p:attrName>style.visibility</p:attrName>
                                        </p:attrNameLst>
                                      </p:cBhvr>
                                      <p:to>
                                        <p:strVal val="visible"/>
                                      </p:to>
                                    </p:set>
                                    <p:anim to="" calcmode="lin" valueType="num">
                                      <p:cBhvr>
                                        <p:cTn id="51" dur="750" fill="hold">
                                          <p:stCondLst>
                                            <p:cond delay="0"/>
                                          </p:stCondLst>
                                        </p:cTn>
                                        <p:tgtEl>
                                          <p:spTgt spid="54285"/>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52" dur="750" fill="hold">
                                          <p:stCondLst>
                                            <p:cond delay="0"/>
                                          </p:stCondLst>
                                        </p:cTn>
                                        <p:tgtEl>
                                          <p:spTgt spid="54285"/>
                                        </p:tgtEl>
                                        <p:attrNameLst>
                                          <p:attrName>ppt_w</p:attrName>
                                        </p:attrNameLst>
                                      </p:cBhvr>
                                      <p:tavLst>
                                        <p:tav tm="0" fmla="#ppt_w/2*($)^8">
                                          <p:val>
                                            <p:strVal val="0"/>
                                          </p:val>
                                        </p:tav>
                                        <p:tav tm="50000" fmla="#ppt_w-#ppt_w/2*(2-$)^8">
                                          <p:val>
                                            <p:strVal val="1"/>
                                          </p:val>
                                        </p:tav>
                                        <p:tav tm="100000">
                                          <p:val>
                                            <p:str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autoUpdateAnimBg="0"/>
      <p:bldP spid="54275" grpId="0" animBg="1" autoUpdateAnimBg="0"/>
      <p:bldP spid="54276" grpId="0" animBg="1" autoUpdateAnimBg="0"/>
      <p:bldP spid="54277" grpId="0" animBg="1" autoUpdateAnimBg="0"/>
      <p:bldP spid="54278" grpId="0" animBg="1" autoUpdateAnimBg="0"/>
      <p:bldP spid="54279" grpId="0" animBg="1" autoUpdateAnimBg="0"/>
      <p:bldP spid="54280" grpId="0" animBg="1" autoUpdateAnimBg="0"/>
      <p:bldP spid="54281" grpId="0" animBg="1" autoUpdateAnimBg="0"/>
      <p:bldP spid="54282" grpId="0" animBg="1" autoUpdateAnimBg="0"/>
      <p:bldP spid="54283" grpId="0" animBg="1" autoUpdateAnimBg="0"/>
      <p:bldP spid="54284" grpId="0"/>
      <p:bldP spid="54285" grpId="0"/>
    </p:bld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37890" name="PA_矩形 1">
            <a:extLst>
              <a:ext uri="{FF2B5EF4-FFF2-40B4-BE49-F238E27FC236}">
                <a16:creationId xmlns:a16="http://schemas.microsoft.com/office/drawing/2014/main" id="{E07E34B6-DAF1-4B23-A633-B57F37D2255E}"/>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1" name="PA_矩形 2">
            <a:extLst>
              <a:ext uri="{FF2B5EF4-FFF2-40B4-BE49-F238E27FC236}">
                <a16:creationId xmlns:a16="http://schemas.microsoft.com/office/drawing/2014/main" id="{ECDF07C6-46A9-4FD3-983F-21F958A99CCB}"/>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2" name="PA_矩形 3">
            <a:extLst>
              <a:ext uri="{FF2B5EF4-FFF2-40B4-BE49-F238E27FC236}">
                <a16:creationId xmlns:a16="http://schemas.microsoft.com/office/drawing/2014/main" id="{42B3DFF7-43DA-495F-856E-31C3B196CE02}"/>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3" name="PA_矩形 4">
            <a:extLst>
              <a:ext uri="{FF2B5EF4-FFF2-40B4-BE49-F238E27FC236}">
                <a16:creationId xmlns:a16="http://schemas.microsoft.com/office/drawing/2014/main" id="{65FCC2F7-26C8-47D1-95B5-3133A81F2A19}"/>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4" name="PA_矩形 9">
            <a:extLst>
              <a:ext uri="{FF2B5EF4-FFF2-40B4-BE49-F238E27FC236}">
                <a16:creationId xmlns:a16="http://schemas.microsoft.com/office/drawing/2014/main" id="{76E3762B-637A-4E4A-89F7-41C0A0E47C14}"/>
              </a:ext>
            </a:extLst>
          </p:cNvPr>
          <p:cNvSpPr>
            <a:spLocks noChangeArrowheads="1"/>
          </p:cNvSpPr>
          <p:nvPr>
            <p:custDataLst>
              <p:tags r:id="rId5"/>
            </p:custDataLst>
          </p:nvPr>
        </p:nvSpPr>
        <p:spPr bwMode="auto">
          <a:xfrm>
            <a:off x="3154565" y="60980"/>
            <a:ext cx="1988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b="1" dirty="0">
                <a:latin typeface="微软雅黑" panose="020B0503020204020204" pitchFamily="34" charset="-122"/>
                <a:sym typeface="微软雅黑" panose="020B0503020204020204" pitchFamily="34" charset="-122"/>
              </a:rPr>
              <a:t>会议记录：</a:t>
            </a: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graphicFrame>
        <p:nvGraphicFramePr>
          <p:cNvPr id="3" name="表格 2">
            <a:extLst>
              <a:ext uri="{FF2B5EF4-FFF2-40B4-BE49-F238E27FC236}">
                <a16:creationId xmlns:a16="http://schemas.microsoft.com/office/drawing/2014/main" id="{C8AA5CB4-99A1-45BE-9DA4-10A76768EB90}"/>
              </a:ext>
            </a:extLst>
          </p:cNvPr>
          <p:cNvGraphicFramePr>
            <a:graphicFrameLocks noGrp="1"/>
          </p:cNvGraphicFramePr>
          <p:nvPr>
            <p:extLst>
              <p:ext uri="{D42A27DB-BD31-4B8C-83A1-F6EECF244321}">
                <p14:modId xmlns:p14="http://schemas.microsoft.com/office/powerpoint/2010/main" val="3194948653"/>
              </p:ext>
            </p:extLst>
          </p:nvPr>
        </p:nvGraphicFramePr>
        <p:xfrm>
          <a:off x="1928552" y="1081987"/>
          <a:ext cx="7653252" cy="2894179"/>
        </p:xfrm>
        <a:graphic>
          <a:graphicData uri="http://schemas.openxmlformats.org/drawingml/2006/table">
            <a:tbl>
              <a:tblPr firstRow="1" firstCol="1" bandRow="1">
                <a:tableStyleId>{5C22544A-7EE6-4342-B048-85BDC9FD1C3A}</a:tableStyleId>
              </a:tblPr>
              <a:tblGrid>
                <a:gridCol w="3826626">
                  <a:extLst>
                    <a:ext uri="{9D8B030D-6E8A-4147-A177-3AD203B41FA5}">
                      <a16:colId xmlns:a16="http://schemas.microsoft.com/office/drawing/2014/main" val="692863321"/>
                    </a:ext>
                  </a:extLst>
                </a:gridCol>
                <a:gridCol w="3826626">
                  <a:extLst>
                    <a:ext uri="{9D8B030D-6E8A-4147-A177-3AD203B41FA5}">
                      <a16:colId xmlns:a16="http://schemas.microsoft.com/office/drawing/2014/main" val="1655309060"/>
                    </a:ext>
                  </a:extLst>
                </a:gridCol>
              </a:tblGrid>
              <a:tr h="723544">
                <a:tc gridSpan="2">
                  <a:txBody>
                    <a:bodyPr/>
                    <a:lstStyle/>
                    <a:p>
                      <a:pPr algn="ctr">
                        <a:spcAft>
                          <a:spcPts val="0"/>
                        </a:spcAft>
                      </a:pPr>
                      <a:r>
                        <a:rPr lang="zh-CN" sz="2800" kern="100" dirty="0">
                          <a:effectLst/>
                        </a:rPr>
                        <a:t>会议记录</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extLst>
                  <a:ext uri="{0D108BD9-81ED-4DB2-BD59-A6C34878D82A}">
                    <a16:rowId xmlns:a16="http://schemas.microsoft.com/office/drawing/2014/main" val="963385342"/>
                  </a:ext>
                </a:extLst>
              </a:tr>
              <a:tr h="516818">
                <a:tc>
                  <a:txBody>
                    <a:bodyPr/>
                    <a:lstStyle/>
                    <a:p>
                      <a:r>
                        <a:rPr lang="zh-CN" sz="1600" kern="1200" dirty="0">
                          <a:effectLst/>
                        </a:rPr>
                        <a:t>会议时间</a:t>
                      </a:r>
                      <a:endParaRPr lang="zh-CN" sz="16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r>
                        <a:rPr lang="en-US" sz="1600" kern="1200" dirty="0">
                          <a:effectLst/>
                        </a:rPr>
                        <a:t>2019/4/6  </a:t>
                      </a:r>
                      <a:r>
                        <a:rPr lang="zh-CN" sz="1600" kern="1200" dirty="0">
                          <a:effectLst/>
                        </a:rPr>
                        <a:t>晚上</a:t>
                      </a:r>
                      <a:r>
                        <a:rPr lang="en-US" sz="1600" kern="1200" dirty="0">
                          <a:effectLst/>
                        </a:rPr>
                        <a:t>7</a:t>
                      </a:r>
                      <a:r>
                        <a:rPr lang="zh-CN" sz="1600" kern="1200" dirty="0">
                          <a:effectLst/>
                        </a:rPr>
                        <a:t>点</a:t>
                      </a:r>
                      <a:endParaRPr lang="zh-CN" sz="16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03849074"/>
                  </a:ext>
                </a:extLst>
              </a:tr>
              <a:tr h="516818">
                <a:tc>
                  <a:txBody>
                    <a:bodyPr/>
                    <a:lstStyle/>
                    <a:p>
                      <a:r>
                        <a:rPr lang="zh-CN" sz="1600" kern="1200" dirty="0">
                          <a:effectLst/>
                        </a:rPr>
                        <a:t>会议主题</a:t>
                      </a:r>
                      <a:r>
                        <a:rPr lang="zh-CN" sz="1600" dirty="0">
                          <a:effectLst/>
                        </a:rPr>
                        <a:t> </a:t>
                      </a:r>
                      <a:endParaRPr lang="zh-CN" sz="16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r>
                        <a:rPr lang="zh-CN" sz="1600" kern="1200" dirty="0">
                          <a:effectLst/>
                        </a:rPr>
                        <a:t>对《</a:t>
                      </a:r>
                      <a:r>
                        <a:rPr lang="en-US" sz="1600" kern="1200" dirty="0" err="1">
                          <a:effectLst/>
                        </a:rPr>
                        <a:t>Pmbok</a:t>
                      </a:r>
                      <a:r>
                        <a:rPr lang="zh-CN" sz="1600" kern="1200" dirty="0">
                          <a:effectLst/>
                        </a:rPr>
                        <a:t>》的评价</a:t>
                      </a:r>
                      <a:r>
                        <a:rPr lang="en-US" sz="1600" kern="1200" dirty="0">
                          <a:effectLst/>
                        </a:rPr>
                        <a:t>&amp;</a:t>
                      </a:r>
                      <a:r>
                        <a:rPr lang="zh-CN" sz="1600" kern="1200" dirty="0">
                          <a:effectLst/>
                        </a:rPr>
                        <a:t>讨论；</a:t>
                      </a:r>
                      <a:endParaRPr lang="zh-CN" sz="16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11327470"/>
                  </a:ext>
                </a:extLst>
              </a:tr>
              <a:tr h="516818">
                <a:tc>
                  <a:txBody>
                    <a:bodyPr/>
                    <a:lstStyle/>
                    <a:p>
                      <a:r>
                        <a:rPr lang="zh-CN" sz="1600" kern="1200" dirty="0">
                          <a:effectLst/>
                        </a:rPr>
                        <a:t>会议人员</a:t>
                      </a:r>
                      <a:r>
                        <a:rPr lang="zh-CN" sz="1600" dirty="0">
                          <a:effectLst/>
                        </a:rPr>
                        <a:t> </a:t>
                      </a:r>
                      <a:endParaRPr lang="zh-CN" sz="16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r>
                        <a:rPr lang="zh-CN" sz="1600" kern="1200" dirty="0">
                          <a:effectLst/>
                        </a:rPr>
                        <a:t>陈昱熹</a:t>
                      </a:r>
                      <a:r>
                        <a:rPr lang="en-US" sz="1600" kern="1200" dirty="0">
                          <a:effectLst/>
                        </a:rPr>
                        <a:t>  </a:t>
                      </a:r>
                      <a:r>
                        <a:rPr lang="zh-CN" sz="1600" kern="1200" dirty="0">
                          <a:effectLst/>
                        </a:rPr>
                        <a:t>王敏</a:t>
                      </a:r>
                      <a:r>
                        <a:rPr lang="en-US" sz="1600" kern="1200" dirty="0">
                          <a:effectLst/>
                        </a:rPr>
                        <a:t>   </a:t>
                      </a:r>
                      <a:r>
                        <a:rPr lang="zh-CN" sz="1600" kern="1200" dirty="0">
                          <a:effectLst/>
                        </a:rPr>
                        <a:t>马宇轩</a:t>
                      </a:r>
                      <a:endParaRPr lang="zh-CN" sz="16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53929362"/>
                  </a:ext>
                </a:extLst>
              </a:tr>
              <a:tr h="620181">
                <a:tc>
                  <a:txBody>
                    <a:bodyPr/>
                    <a:lstStyle/>
                    <a:p>
                      <a:pPr algn="just">
                        <a:spcAft>
                          <a:spcPts val="0"/>
                        </a:spcAft>
                      </a:pPr>
                      <a:r>
                        <a:rPr lang="zh-CN" sz="1600" kern="1200" dirty="0">
                          <a:effectLst/>
                        </a:rPr>
                        <a:t>会议方式</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200" dirty="0">
                          <a:effectLst/>
                        </a:rPr>
                        <a:t>网上电话</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03117910"/>
                  </a:ext>
                </a:extLst>
              </a:tr>
            </a:tbl>
          </a:graphicData>
        </a:graphic>
      </p:graphicFrame>
      <p:sp>
        <p:nvSpPr>
          <p:cNvPr id="2" name="文本框 1">
            <a:extLst>
              <a:ext uri="{FF2B5EF4-FFF2-40B4-BE49-F238E27FC236}">
                <a16:creationId xmlns:a16="http://schemas.microsoft.com/office/drawing/2014/main" id="{B1E0B9F5-DFED-45C2-9A4A-A5FCE9B7D4FA}"/>
              </a:ext>
            </a:extLst>
          </p:cNvPr>
          <p:cNvSpPr txBox="1"/>
          <p:nvPr/>
        </p:nvSpPr>
        <p:spPr>
          <a:xfrm>
            <a:off x="4642792" y="-49069"/>
            <a:ext cx="637100" cy="371659"/>
          </a:xfrm>
          <a:prstGeom prst="rect">
            <a:avLst/>
          </a:prstGeom>
          <a:noFill/>
        </p:spPr>
        <p:txBody>
          <a:bodyPr wrap="square" rtlCol="0">
            <a:spAutoFit/>
          </a:bodyPr>
          <a:lstStyle/>
          <a:p>
            <a:r>
              <a:rPr lang="en-US" altLang="zh-CN" dirty="0"/>
              <a:t>[3]</a:t>
            </a:r>
            <a:endParaRPr lang="zh-CN" altLang="en-US" dirty="0"/>
          </a:p>
        </p:txBody>
      </p:sp>
    </p:spTree>
    <p:extLst>
      <p:ext uri="{BB962C8B-B14F-4D97-AF65-F5344CB8AC3E}">
        <p14:creationId xmlns:p14="http://schemas.microsoft.com/office/powerpoint/2010/main" val="30310551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7890"/>
                                        </p:tgtEl>
                                        <p:attrNameLst>
                                          <p:attrName>style.visibility</p:attrName>
                                        </p:attrNameLst>
                                      </p:cBhvr>
                                      <p:to>
                                        <p:strVal val="visible"/>
                                      </p:to>
                                    </p:set>
                                    <p:animEffect filter="fade">
                                      <p:cBhvr>
                                        <p:cTn id="7" dur="700">
                                          <p:stCondLst>
                                            <p:cond delay="0"/>
                                          </p:stCondLst>
                                        </p:cTn>
                                        <p:tgtEl>
                                          <p:spTgt spid="37890"/>
                                        </p:tgtEl>
                                      </p:cBhvr>
                                    </p:animEffect>
                                    <p:anim to="" calcmode="lin" valueType="num">
                                      <p:cBhvr>
                                        <p:cTn id="8" dur="700" fill="hold">
                                          <p:stCondLst>
                                            <p:cond delay="0"/>
                                          </p:stCondLst>
                                        </p:cTn>
                                        <p:tgtEl>
                                          <p:spTgt spid="37890"/>
                                        </p:tgtEl>
                                        <p:attrNameLst>
                                          <p:attrName>ppt_y</p:attrName>
                                        </p:attrNameLst>
                                      </p:cBhvr>
                                      <p:tavLst>
                                        <p:tav tm="0" fmla="#ppt_y-#ppt_h*((1.5-1.5*$)^2-(1.5-1.5*$)^3)">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7891"/>
                                        </p:tgtEl>
                                        <p:attrNameLst>
                                          <p:attrName>style.visibility</p:attrName>
                                        </p:attrNameLst>
                                      </p:cBhvr>
                                      <p:to>
                                        <p:strVal val="visible"/>
                                      </p:to>
                                    </p:set>
                                    <p:animEffect filter="fade">
                                      <p:cBhvr>
                                        <p:cTn id="11" dur="700">
                                          <p:stCondLst>
                                            <p:cond delay="0"/>
                                          </p:stCondLst>
                                        </p:cTn>
                                        <p:tgtEl>
                                          <p:spTgt spid="37891"/>
                                        </p:tgtEl>
                                      </p:cBhvr>
                                    </p:animEffect>
                                    <p:anim to="" calcmode="lin" valueType="num">
                                      <p:cBhvr>
                                        <p:cTn id="12" dur="700" fill="hold">
                                          <p:stCondLst>
                                            <p:cond delay="0"/>
                                          </p:stCondLst>
                                        </p:cTn>
                                        <p:tgtEl>
                                          <p:spTgt spid="37891"/>
                                        </p:tgtEl>
                                        <p:attrNameLst>
                                          <p:attrName>ppt_y</p:attrName>
                                        </p:attrNameLst>
                                      </p:cBhvr>
                                      <p:tavLst>
                                        <p:tav tm="0" fmla="#ppt_y-#ppt_h*((1.5-1.5*$)^2-(1.5-1.5*$)^3)">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7892"/>
                                        </p:tgtEl>
                                        <p:attrNameLst>
                                          <p:attrName>style.visibility</p:attrName>
                                        </p:attrNameLst>
                                      </p:cBhvr>
                                      <p:to>
                                        <p:strVal val="visible"/>
                                      </p:to>
                                    </p:set>
                                    <p:animEffect filter="fade">
                                      <p:cBhvr>
                                        <p:cTn id="15" dur="700">
                                          <p:stCondLst>
                                            <p:cond delay="0"/>
                                          </p:stCondLst>
                                        </p:cTn>
                                        <p:tgtEl>
                                          <p:spTgt spid="37892"/>
                                        </p:tgtEl>
                                      </p:cBhvr>
                                    </p:animEffect>
                                    <p:anim to="" calcmode="lin" valueType="num">
                                      <p:cBhvr>
                                        <p:cTn id="16" dur="700" fill="hold">
                                          <p:stCondLst>
                                            <p:cond delay="0"/>
                                          </p:stCondLst>
                                        </p:cTn>
                                        <p:tgtEl>
                                          <p:spTgt spid="37892"/>
                                        </p:tgtEl>
                                        <p:attrNameLst>
                                          <p:attrName>ppt_y</p:attrName>
                                        </p:attrNameLst>
                                      </p:cBhvr>
                                      <p:tavLst>
                                        <p:tav tm="0" fmla="#ppt_y-#ppt_h*((1.5-1.5*$)^2-(1.5-1.5*$)^3)">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7893"/>
                                        </p:tgtEl>
                                        <p:attrNameLst>
                                          <p:attrName>style.visibility</p:attrName>
                                        </p:attrNameLst>
                                      </p:cBhvr>
                                      <p:to>
                                        <p:strVal val="visible"/>
                                      </p:to>
                                    </p:set>
                                    <p:animEffect filter="fade">
                                      <p:cBhvr>
                                        <p:cTn id="19" dur="700">
                                          <p:stCondLst>
                                            <p:cond delay="0"/>
                                          </p:stCondLst>
                                        </p:cTn>
                                        <p:tgtEl>
                                          <p:spTgt spid="37893"/>
                                        </p:tgtEl>
                                      </p:cBhvr>
                                    </p:animEffect>
                                    <p:anim to="" calcmode="lin" valueType="num">
                                      <p:cBhvr>
                                        <p:cTn id="20" dur="700" fill="hold">
                                          <p:stCondLst>
                                            <p:cond delay="0"/>
                                          </p:stCondLst>
                                        </p:cTn>
                                        <p:tgtEl>
                                          <p:spTgt spid="37893"/>
                                        </p:tgtEl>
                                        <p:attrNameLst>
                                          <p:attrName>ppt_y</p:attrName>
                                        </p:attrNameLst>
                                      </p:cBhvr>
                                      <p:tavLst>
                                        <p:tav tm="0" fmla="#ppt_y-#ppt_h*((1.5-1.5*$)^2-(1.5-1.5*$)^3)">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37894"/>
                                        </p:tgtEl>
                                        <p:attrNameLst>
                                          <p:attrName>style.visibility</p:attrName>
                                        </p:attrNameLst>
                                      </p:cBhvr>
                                      <p:to>
                                        <p:strVal val="visible"/>
                                      </p:to>
                                    </p:set>
                                    <p:animEffect filter="fade">
                                      <p:cBhvr>
                                        <p:cTn id="23" dur="700">
                                          <p:stCondLst>
                                            <p:cond delay="0"/>
                                          </p:stCondLst>
                                        </p:cTn>
                                        <p:tgtEl>
                                          <p:spTgt spid="37894"/>
                                        </p:tgtEl>
                                      </p:cBhvr>
                                    </p:animEffect>
                                    <p:anim to="" calcmode="lin" valueType="num">
                                      <p:cBhvr>
                                        <p:cTn id="24" dur="700" fill="hold">
                                          <p:stCondLst>
                                            <p:cond delay="0"/>
                                          </p:stCondLst>
                                        </p:cTn>
                                        <p:tgtEl>
                                          <p:spTgt spid="37894"/>
                                        </p:tgtEl>
                                        <p:attrNameLst>
                                          <p:attrName>ppt_y</p:attrName>
                                        </p:attrNameLst>
                                      </p:cBhvr>
                                      <p:tavLst>
                                        <p:tav tm="0" fmla="#ppt_y-#ppt_h*((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animBg="1"/>
      <p:bldP spid="37891" grpId="0" animBg="1"/>
      <p:bldP spid="37892" grpId="0" animBg="1"/>
      <p:bldP spid="37893" grpId="0" animBg="1"/>
      <p:bldP spid="3789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57346" name="PA_矩形 1">
            <a:extLst>
              <a:ext uri="{FF2B5EF4-FFF2-40B4-BE49-F238E27FC236}">
                <a16:creationId xmlns:a16="http://schemas.microsoft.com/office/drawing/2014/main" id="{AFA4F84B-1409-467B-A251-46699C6803A4}"/>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7347" name="PA_矩形 2">
            <a:extLst>
              <a:ext uri="{FF2B5EF4-FFF2-40B4-BE49-F238E27FC236}">
                <a16:creationId xmlns:a16="http://schemas.microsoft.com/office/drawing/2014/main" id="{E47FCE85-03C6-4F07-98AB-D227BA76E22D}"/>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7348" name="PA_矩形 3">
            <a:extLst>
              <a:ext uri="{FF2B5EF4-FFF2-40B4-BE49-F238E27FC236}">
                <a16:creationId xmlns:a16="http://schemas.microsoft.com/office/drawing/2014/main" id="{A4F15ECC-0303-4E74-9DDC-DC19D2D85DC9}"/>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7349" name="PA_矩形 4">
            <a:extLst>
              <a:ext uri="{FF2B5EF4-FFF2-40B4-BE49-F238E27FC236}">
                <a16:creationId xmlns:a16="http://schemas.microsoft.com/office/drawing/2014/main" id="{ACABE87B-5C6C-4519-AD4C-000FC67F4AF2}"/>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7350" name="PA_矩形 9">
            <a:extLst>
              <a:ext uri="{FF2B5EF4-FFF2-40B4-BE49-F238E27FC236}">
                <a16:creationId xmlns:a16="http://schemas.microsoft.com/office/drawing/2014/main" id="{0DBBB83F-E95C-4640-BF97-652B5E41CB09}"/>
              </a:ext>
            </a:extLst>
          </p:cNvPr>
          <p:cNvSpPr>
            <a:spLocks noChangeArrowheads="1"/>
          </p:cNvSpPr>
          <p:nvPr>
            <p:custDataLst>
              <p:tags r:id="rId5"/>
            </p:custDataLst>
          </p:nvPr>
        </p:nvSpPr>
        <p:spPr bwMode="auto">
          <a:xfrm>
            <a:off x="2557975" y="60980"/>
            <a:ext cx="26516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000000"/>
                </a:solidFill>
                <a:effectLst/>
                <a:uLnTx/>
                <a:uFillTx/>
                <a:latin typeface="微软雅黑" panose="020B0503020204020204" pitchFamily="34" charset="-122"/>
                <a:sym typeface="微软雅黑" panose="020B0503020204020204" pitchFamily="34" charset="-122"/>
              </a:rPr>
              <a:t>心得感受</a:t>
            </a:r>
            <a:r>
              <a:rPr kumimoji="0" lang="en-US" altLang="zh-CN" sz="2800" b="1" i="0" u="none" strike="noStrike" kern="1200" cap="none" spc="0" normalizeH="0" baseline="0" noProof="0" dirty="0">
                <a:ln>
                  <a:noFill/>
                </a:ln>
                <a:solidFill>
                  <a:srgbClr val="000000"/>
                </a:solidFill>
                <a:effectLst/>
                <a:uLnTx/>
                <a:uFillTx/>
                <a:latin typeface="微软雅黑" panose="020B0503020204020204" pitchFamily="34" charset="-122"/>
                <a:sym typeface="微软雅黑" panose="020B0503020204020204" pitchFamily="34" charset="-122"/>
              </a:rPr>
              <a:t>&amp;</a:t>
            </a:r>
            <a:r>
              <a:rPr lang="zh-CN" altLang="en-US" b="1" dirty="0">
                <a:solidFill>
                  <a:srgbClr val="000000"/>
                </a:solidFill>
                <a:latin typeface="微软雅黑" panose="020B0503020204020204" pitchFamily="34" charset="-122"/>
                <a:sym typeface="微软雅黑" panose="020B0503020204020204" pitchFamily="34" charset="-122"/>
              </a:rPr>
              <a:t>评价</a:t>
            </a:r>
            <a:endParaRPr kumimoji="0" lang="zh-CN" altLang="en-US" sz="2800" b="1" i="0" u="none" strike="noStrike" kern="1200" cap="none" spc="0" normalizeH="0" baseline="0" noProof="0" dirty="0">
              <a:ln>
                <a:noFill/>
              </a:ln>
              <a:solidFill>
                <a:srgbClr val="000000"/>
              </a:solidFill>
              <a:effectLst/>
              <a:uLnTx/>
              <a:uFillTx/>
              <a:latin typeface="微软雅黑" panose="020B0503020204020204" pitchFamily="34" charset="-122"/>
              <a:sym typeface="微软雅黑" panose="020B0503020204020204" pitchFamily="34" charset="-122"/>
            </a:endParaRPr>
          </a:p>
        </p:txBody>
      </p:sp>
      <p:graphicFrame>
        <p:nvGraphicFramePr>
          <p:cNvPr id="2" name="表格 1">
            <a:extLst>
              <a:ext uri="{FF2B5EF4-FFF2-40B4-BE49-F238E27FC236}">
                <a16:creationId xmlns:a16="http://schemas.microsoft.com/office/drawing/2014/main" id="{95E92069-B422-44F3-A1B8-9F43F1FA9D15}"/>
              </a:ext>
            </a:extLst>
          </p:cNvPr>
          <p:cNvGraphicFramePr>
            <a:graphicFrameLocks noGrp="1"/>
          </p:cNvGraphicFramePr>
          <p:nvPr>
            <p:extLst>
              <p:ext uri="{D42A27DB-BD31-4B8C-83A1-F6EECF244321}">
                <p14:modId xmlns:p14="http://schemas.microsoft.com/office/powerpoint/2010/main" val="2782614821"/>
              </p:ext>
            </p:extLst>
          </p:nvPr>
        </p:nvGraphicFramePr>
        <p:xfrm>
          <a:off x="1457325" y="1652242"/>
          <a:ext cx="9952212" cy="4114800"/>
        </p:xfrm>
        <a:graphic>
          <a:graphicData uri="http://schemas.openxmlformats.org/drawingml/2006/table">
            <a:tbl>
              <a:tblPr firstRow="1" firstCol="1" bandRow="1">
                <a:tableStyleId>{5C22544A-7EE6-4342-B048-85BDC9FD1C3A}</a:tableStyleId>
              </a:tblPr>
              <a:tblGrid>
                <a:gridCol w="1201799">
                  <a:extLst>
                    <a:ext uri="{9D8B030D-6E8A-4147-A177-3AD203B41FA5}">
                      <a16:colId xmlns:a16="http://schemas.microsoft.com/office/drawing/2014/main" val="1458487671"/>
                    </a:ext>
                  </a:extLst>
                </a:gridCol>
                <a:gridCol w="8750413">
                  <a:extLst>
                    <a:ext uri="{9D8B030D-6E8A-4147-A177-3AD203B41FA5}">
                      <a16:colId xmlns:a16="http://schemas.microsoft.com/office/drawing/2014/main" val="2806006361"/>
                    </a:ext>
                  </a:extLst>
                </a:gridCol>
              </a:tblGrid>
              <a:tr h="864777">
                <a:tc>
                  <a:txBody>
                    <a:bodyPr/>
                    <a:lstStyle/>
                    <a:p>
                      <a:pPr algn="just">
                        <a:spcAft>
                          <a:spcPts val="0"/>
                        </a:spcAft>
                      </a:pPr>
                      <a:r>
                        <a:rPr lang="zh-CN" sz="1800" kern="100" dirty="0">
                          <a:effectLst/>
                        </a:rPr>
                        <a:t>陈昱熹</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1180" marR="41180" marT="0" marB="0"/>
                </a:tc>
                <a:tc>
                  <a:txBody>
                    <a:bodyPr/>
                    <a:lstStyle/>
                    <a:p>
                      <a:pPr indent="266700" algn="just">
                        <a:spcAft>
                          <a:spcPts val="0"/>
                        </a:spcAft>
                      </a:pPr>
                      <a:r>
                        <a:rPr lang="zh-CN" sz="1800" kern="100" dirty="0">
                          <a:effectLst/>
                        </a:rPr>
                        <a:t>感触最深的是，在看完之后感觉对某些过程更加系统了，明白了一个好的完善的项目计划也必定能够帮助我们更快地有效的明确行动方向，但也清楚的意识到我们还有许多方面需要改进，有许多地方没有注意，比如说在进度管理上面，因为欠缺经验，无法清楚了解到我们怎样的安排是合理的，并且在风险管理和成本管理等等上面，无法做出相对应的分析。</a:t>
                      </a:r>
                    </a:p>
                    <a:p>
                      <a:pPr indent="266700" algn="just">
                        <a:spcAft>
                          <a:spcPts val="0"/>
                        </a:spcAft>
                      </a:pPr>
                      <a:r>
                        <a:rPr lang="zh-CN" sz="1800" kern="100" dirty="0">
                          <a:effectLst/>
                        </a:rPr>
                        <a:t>总的来说，《</a:t>
                      </a:r>
                      <a:r>
                        <a:rPr lang="en-US" sz="1800" kern="100" dirty="0" err="1">
                          <a:effectLst/>
                        </a:rPr>
                        <a:t>pmbok</a:t>
                      </a:r>
                      <a:r>
                        <a:rPr lang="zh-CN" sz="1800" kern="100" dirty="0">
                          <a:effectLst/>
                        </a:rPr>
                        <a:t>》帮助我更好的去理解了项目管理的流程，所要涉及的方面，也让我意识到了项目管理的重要性。希望在之后小组的学习当中可以去实践、运用这些知识。</a:t>
                      </a:r>
                    </a:p>
                    <a:p>
                      <a:pPr indent="266700" algn="just">
                        <a:spcAft>
                          <a:spcPts val="0"/>
                        </a:spcAft>
                      </a:pPr>
                      <a:r>
                        <a:rPr lang="en-US" sz="1800" kern="100" dirty="0">
                          <a:effectLst/>
                        </a:rPr>
                        <a: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1180" marR="41180" marT="0" marB="0"/>
                </a:tc>
                <a:extLst>
                  <a:ext uri="{0D108BD9-81ED-4DB2-BD59-A6C34878D82A}">
                    <a16:rowId xmlns:a16="http://schemas.microsoft.com/office/drawing/2014/main" val="3327322174"/>
                  </a:ext>
                </a:extLst>
              </a:tr>
              <a:tr h="96086">
                <a:tc>
                  <a:txBody>
                    <a:bodyPr/>
                    <a:lstStyle/>
                    <a:p>
                      <a:pPr algn="just">
                        <a:spcAft>
                          <a:spcPts val="0"/>
                        </a:spcAft>
                      </a:pPr>
                      <a:r>
                        <a:rPr lang="zh-CN" sz="1800" kern="100" dirty="0">
                          <a:effectLst/>
                        </a:rPr>
                        <a:t>马宇轩</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1180" marR="41180" marT="0" marB="0"/>
                </a:tc>
                <a:tc>
                  <a:txBody>
                    <a:bodyPr/>
                    <a:lstStyle/>
                    <a:p>
                      <a:pPr algn="just">
                        <a:spcAft>
                          <a:spcPts val="0"/>
                        </a:spcAft>
                      </a:pPr>
                      <a:r>
                        <a:rPr lang="en-US" sz="1800" kern="100" dirty="0">
                          <a:effectLst/>
                        </a:rPr>
                        <a:t> </a:t>
                      </a:r>
                      <a:r>
                        <a:rPr lang="zh-CN" altLang="en-US" sz="1800" kern="100" dirty="0">
                          <a:effectLst/>
                        </a:rPr>
                        <a:t>我还没将全部的</a:t>
                      </a:r>
                      <a:r>
                        <a:rPr lang="en-US" altLang="zh-CN" sz="1800" kern="100" dirty="0">
                          <a:effectLst/>
                        </a:rPr>
                        <a:t>PMBOK</a:t>
                      </a:r>
                      <a:r>
                        <a:rPr lang="zh-CN" altLang="en-US" sz="1800" kern="100" dirty="0">
                          <a:effectLst/>
                        </a:rPr>
                        <a:t>看完，目前只看了项目进度管理这一章。我觉得在项目进度管理中最重要的就是对时间的分配，各个项目按时完成所需的各个过程。我们现在所处的阶段，应该更适合采用迭代型进度计划。因为我们产品的需求不停在变化，我们的想法也在逐步完善。我们小组采用的是瀑布模型的软件工程方法，用这样子滚动式规划粗略规划远期工作，详细规划近期要完成的工作，渐进明细。而且一定要及时设立里程碑，并且更新计划进度。</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1180" marR="41180" marT="0" marB="0"/>
                </a:tc>
                <a:extLst>
                  <a:ext uri="{0D108BD9-81ED-4DB2-BD59-A6C34878D82A}">
                    <a16:rowId xmlns:a16="http://schemas.microsoft.com/office/drawing/2014/main" val="2665551608"/>
                  </a:ext>
                </a:extLst>
              </a:tr>
            </a:tbl>
          </a:graphicData>
        </a:graphic>
      </p:graphicFrame>
    </p:spTree>
    <p:extLst>
      <p:ext uri="{BB962C8B-B14F-4D97-AF65-F5344CB8AC3E}">
        <p14:creationId xmlns:p14="http://schemas.microsoft.com/office/powerpoint/2010/main" val="9141298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57346"/>
                                        </p:tgtEl>
                                        <p:attrNameLst>
                                          <p:attrName>style.visibility</p:attrName>
                                        </p:attrNameLst>
                                      </p:cBhvr>
                                      <p:to>
                                        <p:strVal val="visible"/>
                                      </p:to>
                                    </p:set>
                                    <p:anim to="" calcmode="lin" valueType="num">
                                      <p:cBhvr>
                                        <p:cTn id="7" dur="700" fill="hold">
                                          <p:stCondLst>
                                            <p:cond delay="0"/>
                                          </p:stCondLst>
                                        </p:cTn>
                                        <p:tgtEl>
                                          <p:spTgt spid="57346"/>
                                        </p:tgtEl>
                                        <p:attrNameLst>
                                          <p:attrName>ppt_x</p:attrName>
                                        </p:attrNameLst>
                                      </p:cBhvr>
                                      <p:tavLst>
                                        <p:tav tm="0" fmla="#ppt_x+#ppt_w*((1.5-1.5*$)^3-(1.5-1.5*$)^2)">
                                          <p:val>
                                            <p:strVal val="0"/>
                                          </p:val>
                                        </p:tav>
                                        <p:tav tm="100000">
                                          <p:val>
                                            <p:strVal val="1"/>
                                          </p:val>
                                        </p:tav>
                                      </p:tavLst>
                                    </p:anim>
                                    <p:animEffect filter="fade">
                                      <p:cBhvr>
                                        <p:cTn id="8" dur="700">
                                          <p:stCondLst>
                                            <p:cond delay="0"/>
                                          </p:stCondLst>
                                        </p:cTn>
                                        <p:tgtEl>
                                          <p:spTgt spid="57346"/>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57347"/>
                                        </p:tgtEl>
                                        <p:attrNameLst>
                                          <p:attrName>style.visibility</p:attrName>
                                        </p:attrNameLst>
                                      </p:cBhvr>
                                      <p:to>
                                        <p:strVal val="visible"/>
                                      </p:to>
                                    </p:set>
                                    <p:anim to="" calcmode="lin" valueType="num">
                                      <p:cBhvr>
                                        <p:cTn id="11" dur="700" fill="hold">
                                          <p:stCondLst>
                                            <p:cond delay="0"/>
                                          </p:stCondLst>
                                        </p:cTn>
                                        <p:tgtEl>
                                          <p:spTgt spid="57347"/>
                                        </p:tgtEl>
                                        <p:attrNameLst>
                                          <p:attrName>ppt_x</p:attrName>
                                        </p:attrNameLst>
                                      </p:cBhvr>
                                      <p:tavLst>
                                        <p:tav tm="0" fmla="#ppt_x+#ppt_w*((1.5-1.5*$)^3-(1.5-1.5*$)^2)">
                                          <p:val>
                                            <p:strVal val="0"/>
                                          </p:val>
                                        </p:tav>
                                        <p:tav tm="100000">
                                          <p:val>
                                            <p:strVal val="1"/>
                                          </p:val>
                                        </p:tav>
                                      </p:tavLst>
                                    </p:anim>
                                    <p:animEffect filter="fade">
                                      <p:cBhvr>
                                        <p:cTn id="12" dur="700">
                                          <p:stCondLst>
                                            <p:cond delay="0"/>
                                          </p:stCondLst>
                                        </p:cTn>
                                        <p:tgtEl>
                                          <p:spTgt spid="57347"/>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57348"/>
                                        </p:tgtEl>
                                        <p:attrNameLst>
                                          <p:attrName>style.visibility</p:attrName>
                                        </p:attrNameLst>
                                      </p:cBhvr>
                                      <p:to>
                                        <p:strVal val="visible"/>
                                      </p:to>
                                    </p:set>
                                    <p:anim to="" calcmode="lin" valueType="num">
                                      <p:cBhvr>
                                        <p:cTn id="15" dur="700" fill="hold">
                                          <p:stCondLst>
                                            <p:cond delay="0"/>
                                          </p:stCondLst>
                                        </p:cTn>
                                        <p:tgtEl>
                                          <p:spTgt spid="57348"/>
                                        </p:tgtEl>
                                        <p:attrNameLst>
                                          <p:attrName>ppt_x</p:attrName>
                                        </p:attrNameLst>
                                      </p:cBhvr>
                                      <p:tavLst>
                                        <p:tav tm="0" fmla="#ppt_x+#ppt_w*((1.5-1.5*$)^3-(1.5-1.5*$)^2)">
                                          <p:val>
                                            <p:strVal val="0"/>
                                          </p:val>
                                        </p:tav>
                                        <p:tav tm="100000">
                                          <p:val>
                                            <p:strVal val="1"/>
                                          </p:val>
                                        </p:tav>
                                      </p:tavLst>
                                    </p:anim>
                                    <p:animEffect filter="fade">
                                      <p:cBhvr>
                                        <p:cTn id="16" dur="700">
                                          <p:stCondLst>
                                            <p:cond delay="0"/>
                                          </p:stCondLst>
                                        </p:cTn>
                                        <p:tgtEl>
                                          <p:spTgt spid="57348"/>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57349"/>
                                        </p:tgtEl>
                                        <p:attrNameLst>
                                          <p:attrName>style.visibility</p:attrName>
                                        </p:attrNameLst>
                                      </p:cBhvr>
                                      <p:to>
                                        <p:strVal val="visible"/>
                                      </p:to>
                                    </p:set>
                                    <p:anim to="" calcmode="lin" valueType="num">
                                      <p:cBhvr>
                                        <p:cTn id="19" dur="700" fill="hold">
                                          <p:stCondLst>
                                            <p:cond delay="0"/>
                                          </p:stCondLst>
                                        </p:cTn>
                                        <p:tgtEl>
                                          <p:spTgt spid="57349"/>
                                        </p:tgtEl>
                                        <p:attrNameLst>
                                          <p:attrName>ppt_x</p:attrName>
                                        </p:attrNameLst>
                                      </p:cBhvr>
                                      <p:tavLst>
                                        <p:tav tm="0" fmla="#ppt_x+#ppt_w*((1.5-1.5*$)^3-(1.5-1.5*$)^2)">
                                          <p:val>
                                            <p:strVal val="0"/>
                                          </p:val>
                                        </p:tav>
                                        <p:tav tm="100000">
                                          <p:val>
                                            <p:strVal val="1"/>
                                          </p:val>
                                        </p:tav>
                                      </p:tavLst>
                                    </p:anim>
                                    <p:animEffect filter="fade">
                                      <p:cBhvr>
                                        <p:cTn id="20" dur="700">
                                          <p:stCondLst>
                                            <p:cond delay="0"/>
                                          </p:stCondLst>
                                        </p:cTn>
                                        <p:tgtEl>
                                          <p:spTgt spid="57349"/>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57350"/>
                                        </p:tgtEl>
                                        <p:attrNameLst>
                                          <p:attrName>style.visibility</p:attrName>
                                        </p:attrNameLst>
                                      </p:cBhvr>
                                      <p:to>
                                        <p:strVal val="visible"/>
                                      </p:to>
                                    </p:set>
                                    <p:anim to="" calcmode="lin" valueType="num">
                                      <p:cBhvr>
                                        <p:cTn id="23" dur="700" fill="hold">
                                          <p:stCondLst>
                                            <p:cond delay="0"/>
                                          </p:stCondLst>
                                        </p:cTn>
                                        <p:tgtEl>
                                          <p:spTgt spid="57350"/>
                                        </p:tgtEl>
                                        <p:attrNameLst>
                                          <p:attrName>ppt_x</p:attrName>
                                        </p:attrNameLst>
                                      </p:cBhvr>
                                      <p:tavLst>
                                        <p:tav tm="0" fmla="#ppt_x+#ppt_w*((1.5-1.5*$)^3-(1.5-1.5*$)^2)">
                                          <p:val>
                                            <p:strVal val="0"/>
                                          </p:val>
                                        </p:tav>
                                        <p:tav tm="100000">
                                          <p:val>
                                            <p:strVal val="1"/>
                                          </p:val>
                                        </p:tav>
                                      </p:tavLst>
                                    </p:anim>
                                    <p:animEffect filter="fade">
                                      <p:cBhvr>
                                        <p:cTn id="24" dur="700">
                                          <p:stCondLst>
                                            <p:cond delay="0"/>
                                          </p:stCondLst>
                                        </p:cTn>
                                        <p:tgtEl>
                                          <p:spTgt spid="57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animBg="1"/>
      <p:bldP spid="57347" grpId="0" animBg="1"/>
      <p:bldP spid="57348" grpId="0" animBg="1"/>
      <p:bldP spid="57349" grpId="0" animBg="1"/>
      <p:bldP spid="57350" grpId="0"/>
    </p:bldLst>
  </p:timing>
</p:sld>
</file>

<file path=ppt/slides/slide1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59398" name="PA_矩形 1">
            <a:extLst>
              <a:ext uri="{FF2B5EF4-FFF2-40B4-BE49-F238E27FC236}">
                <a16:creationId xmlns:a16="http://schemas.microsoft.com/office/drawing/2014/main" id="{BC083480-D9CB-4A17-BE99-FBAB6AA16A6C}"/>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9399" name="PA_矩形 2">
            <a:extLst>
              <a:ext uri="{FF2B5EF4-FFF2-40B4-BE49-F238E27FC236}">
                <a16:creationId xmlns:a16="http://schemas.microsoft.com/office/drawing/2014/main" id="{CE0E4D9B-C0D0-4FE3-9699-CD057198BC64}"/>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9400" name="PA_矩形 3">
            <a:extLst>
              <a:ext uri="{FF2B5EF4-FFF2-40B4-BE49-F238E27FC236}">
                <a16:creationId xmlns:a16="http://schemas.microsoft.com/office/drawing/2014/main" id="{F8C0D2D3-C4AB-4769-B1B0-F6A66C13740A}"/>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9401" name="PA_矩形 4">
            <a:extLst>
              <a:ext uri="{FF2B5EF4-FFF2-40B4-BE49-F238E27FC236}">
                <a16:creationId xmlns:a16="http://schemas.microsoft.com/office/drawing/2014/main" id="{6E531A99-A304-46FD-86BA-2A4C5432A99C}"/>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9402" name="PA_矩形 9">
            <a:extLst>
              <a:ext uri="{FF2B5EF4-FFF2-40B4-BE49-F238E27FC236}">
                <a16:creationId xmlns:a16="http://schemas.microsoft.com/office/drawing/2014/main" id="{8AFC29A8-BFE9-4E8F-9842-9D1078059AE2}"/>
              </a:ext>
            </a:extLst>
          </p:cNvPr>
          <p:cNvSpPr>
            <a:spLocks noChangeArrowheads="1"/>
          </p:cNvSpPr>
          <p:nvPr>
            <p:custDataLst>
              <p:tags r:id="rId5"/>
            </p:custDataLst>
          </p:nvPr>
        </p:nvSpPr>
        <p:spPr bwMode="auto">
          <a:xfrm>
            <a:off x="1708150" y="76200"/>
            <a:ext cx="26757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zh-CN" altLang="en-US" b="1" dirty="0">
                <a:solidFill>
                  <a:srgbClr val="000000"/>
                </a:solidFill>
                <a:latin typeface="微软雅黑" panose="020B0503020204020204" pitchFamily="34" charset="-122"/>
                <a:sym typeface="微软雅黑" panose="020B0503020204020204" pitchFamily="34" charset="-122"/>
              </a:rPr>
              <a:t>心得感受</a:t>
            </a:r>
            <a:r>
              <a:rPr lang="en-US" altLang="zh-CN" b="1" dirty="0">
                <a:solidFill>
                  <a:srgbClr val="000000"/>
                </a:solidFill>
                <a:latin typeface="微软雅黑" panose="020B0503020204020204" pitchFamily="34" charset="-122"/>
                <a:sym typeface="微软雅黑" panose="020B0503020204020204" pitchFamily="34" charset="-122"/>
              </a:rPr>
              <a:t>&amp;</a:t>
            </a:r>
            <a:r>
              <a:rPr lang="zh-CN" altLang="en-US" b="1" dirty="0">
                <a:solidFill>
                  <a:srgbClr val="000000"/>
                </a:solidFill>
                <a:latin typeface="微软雅黑" panose="020B0503020204020204" pitchFamily="34" charset="-122"/>
                <a:sym typeface="微软雅黑" panose="020B0503020204020204" pitchFamily="34" charset="-122"/>
              </a:rPr>
              <a:t>评价</a:t>
            </a:r>
          </a:p>
        </p:txBody>
      </p:sp>
      <p:graphicFrame>
        <p:nvGraphicFramePr>
          <p:cNvPr id="2" name="表格 1">
            <a:extLst>
              <a:ext uri="{FF2B5EF4-FFF2-40B4-BE49-F238E27FC236}">
                <a16:creationId xmlns:a16="http://schemas.microsoft.com/office/drawing/2014/main" id="{2C92968F-98DC-4B50-BDE2-1E747C162247}"/>
              </a:ext>
            </a:extLst>
          </p:cNvPr>
          <p:cNvGraphicFramePr>
            <a:graphicFrameLocks noGrp="1"/>
          </p:cNvGraphicFramePr>
          <p:nvPr>
            <p:extLst>
              <p:ext uri="{D42A27DB-BD31-4B8C-83A1-F6EECF244321}">
                <p14:modId xmlns:p14="http://schemas.microsoft.com/office/powerpoint/2010/main" val="560695054"/>
              </p:ext>
            </p:extLst>
          </p:nvPr>
        </p:nvGraphicFramePr>
        <p:xfrm>
          <a:off x="838200" y="1825625"/>
          <a:ext cx="9952212" cy="4663440"/>
        </p:xfrm>
        <a:graphic>
          <a:graphicData uri="http://schemas.openxmlformats.org/drawingml/2006/table">
            <a:tbl>
              <a:tblPr firstRow="1" firstCol="1" bandRow="1">
                <a:tableStyleId>{5C22544A-7EE6-4342-B048-85BDC9FD1C3A}</a:tableStyleId>
              </a:tblPr>
              <a:tblGrid>
                <a:gridCol w="1201799">
                  <a:extLst>
                    <a:ext uri="{9D8B030D-6E8A-4147-A177-3AD203B41FA5}">
                      <a16:colId xmlns:a16="http://schemas.microsoft.com/office/drawing/2014/main" val="2404946360"/>
                    </a:ext>
                  </a:extLst>
                </a:gridCol>
                <a:gridCol w="8750413">
                  <a:extLst>
                    <a:ext uri="{9D8B030D-6E8A-4147-A177-3AD203B41FA5}">
                      <a16:colId xmlns:a16="http://schemas.microsoft.com/office/drawing/2014/main" val="1569971482"/>
                    </a:ext>
                  </a:extLst>
                </a:gridCol>
              </a:tblGrid>
              <a:tr h="3390475">
                <a:tc>
                  <a:txBody>
                    <a:bodyPr/>
                    <a:lstStyle/>
                    <a:p>
                      <a:pPr algn="just">
                        <a:spcAft>
                          <a:spcPts val="0"/>
                        </a:spcAft>
                      </a:pPr>
                      <a:r>
                        <a:rPr lang="zh-CN" sz="1800" kern="100" dirty="0">
                          <a:effectLst/>
                        </a:rPr>
                        <a:t>王敏</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1180" marR="41180" marT="0" marB="0"/>
                </a:tc>
                <a:tc>
                  <a:txBody>
                    <a:bodyPr/>
                    <a:lstStyle/>
                    <a:p>
                      <a:pPr algn="just">
                        <a:spcAft>
                          <a:spcPts val="0"/>
                        </a:spcAft>
                      </a:pPr>
                      <a:r>
                        <a:rPr lang="zh-CN" altLang="en-US" sz="1800" kern="100" dirty="0">
                          <a:effectLst/>
                        </a:rPr>
                        <a:t>在看了 </a:t>
                      </a:r>
                      <a:r>
                        <a:rPr lang="en-US" altLang="zh-CN" sz="1800" kern="100" dirty="0">
                          <a:effectLst/>
                        </a:rPr>
                        <a:t>PMBOK</a:t>
                      </a:r>
                      <a:r>
                        <a:rPr lang="zh-CN" altLang="en-US" sz="1800" kern="100" dirty="0">
                          <a:effectLst/>
                        </a:rPr>
                        <a:t>之后，虽然我目前还没有丰富的实际的项目管理经验，有些地方也看得迷迷糊糊，觉得十分抽象，但是我想简单地表达一下我对这本书的最大体会之处。</a:t>
                      </a:r>
                    </a:p>
                    <a:p>
                      <a:pPr algn="just">
                        <a:spcAft>
                          <a:spcPts val="0"/>
                        </a:spcAft>
                      </a:pPr>
                      <a:r>
                        <a:rPr lang="zh-CN" altLang="en-US" sz="1800" kern="100" dirty="0">
                          <a:effectLst/>
                        </a:rPr>
                        <a:t>我觉得</a:t>
                      </a:r>
                      <a:r>
                        <a:rPr lang="en-US" altLang="zh-CN" sz="1800" kern="100" dirty="0">
                          <a:effectLst/>
                        </a:rPr>
                        <a:t>PMBOK</a:t>
                      </a:r>
                      <a:r>
                        <a:rPr lang="zh-CN" altLang="en-US" sz="1800" kern="100" dirty="0">
                          <a:effectLst/>
                        </a:rPr>
                        <a:t>的内容更关注的是项目立项以后的过程，在立项前会有很多事情要做，有的项目组织会将立项前作为一个项目来实施，更多的是将其作为一个阶段来处理。关于项目启动过程组，</a:t>
                      </a:r>
                      <a:r>
                        <a:rPr lang="en-US" altLang="zh-CN" sz="1800" kern="100" dirty="0">
                          <a:effectLst/>
                        </a:rPr>
                        <a:t>PMBOK</a:t>
                      </a:r>
                      <a:r>
                        <a:rPr lang="zh-CN" altLang="en-US" sz="1800" kern="100" dirty="0">
                          <a:effectLst/>
                        </a:rPr>
                        <a:t>里只有两个过程“制定项目章程”和“识别干系人”，看起来很简单，实际上启动阶段需要做很多事情，不能简单地认为识别一下干系人和简单制定项目章程，在这个过程组中，要选择项目经理，而且越早越好，便于项目经理更好了解项目背景和内容，然后选择一个项目生命期模型，分阶段来管理项目，识别项目干系人，并将项目干系人的期望转化成需求，在这个过程中，要记录假设和限制条件，并分析可行性，只有可行的项目才会立项（有的资料会先强调制定技术方案，再选择一个可行性方案）。如果可行，则开始做高层计划，会用到规划过程组的过程，包括项目计划、范围计划、进度计划、成本计划、质量计划、人力资源计划、沟通计划、风险计划、采购计划，然后和干系人协调确定项目章程，最终制定项目章程，启动项目。所以说启动过程中，也会用到规划过程组的过程。</a:t>
                      </a:r>
                    </a:p>
                    <a:p>
                      <a:pPr algn="just">
                        <a:spcAft>
                          <a:spcPts val="0"/>
                        </a:spcAft>
                      </a:pPr>
                      <a:r>
                        <a:rPr lang="zh-CN" altLang="en-US" sz="1800" kern="100" dirty="0">
                          <a:effectLst/>
                        </a:rPr>
                        <a:t>我觉得这些体会在我们这次的课程软件开发项目中有很宝贵的借鉴经验价值，我们应该在好好地规划项目过程组，为日后的开发工作做好充足的准备。</a:t>
                      </a:r>
                    </a:p>
                    <a:p>
                      <a:pPr algn="just">
                        <a:spcAft>
                          <a:spcPts val="0"/>
                        </a:spcAft>
                      </a:pPr>
                      <a:r>
                        <a:rPr lang="en-US" sz="1800" kern="100" dirty="0">
                          <a:effectLst/>
                        </a:rPr>
                        <a: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1180" marR="41180" marT="0" marB="0"/>
                </a:tc>
                <a:extLst>
                  <a:ext uri="{0D108BD9-81ED-4DB2-BD59-A6C34878D82A}">
                    <a16:rowId xmlns:a16="http://schemas.microsoft.com/office/drawing/2014/main" val="1054500870"/>
                  </a:ext>
                </a:extLst>
              </a:tr>
            </a:tbl>
          </a:graphicData>
        </a:graphic>
      </p:graphicFrame>
    </p:spTree>
    <p:extLst>
      <p:ext uri="{BB962C8B-B14F-4D97-AF65-F5344CB8AC3E}">
        <p14:creationId xmlns:p14="http://schemas.microsoft.com/office/powerpoint/2010/main" val="34851698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59398"/>
                                        </p:tgtEl>
                                        <p:attrNameLst>
                                          <p:attrName>style.visibility</p:attrName>
                                        </p:attrNameLst>
                                      </p:cBhvr>
                                      <p:to>
                                        <p:strVal val="visible"/>
                                      </p:to>
                                    </p:set>
                                    <p:anim to="" calcmode="lin" valueType="num">
                                      <p:cBhvr>
                                        <p:cTn id="7" dur="700" fill="hold">
                                          <p:stCondLst>
                                            <p:cond delay="0"/>
                                          </p:stCondLst>
                                        </p:cTn>
                                        <p:tgtEl>
                                          <p:spTgt spid="59398"/>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59398"/>
                                        </p:tgtEl>
                                        <p:attrNameLst>
                                          <p:attrName>ppt_h</p:attrName>
                                        </p:attrNameLst>
                                      </p:cBhvr>
                                      <p:tavLst>
                                        <p:tav tm="0" fmla="#ppt_h-#ppt_h*((1.5-1.5*$)^3-(1.5-1.5*$)^2)">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59399"/>
                                        </p:tgtEl>
                                        <p:attrNameLst>
                                          <p:attrName>style.visibility</p:attrName>
                                        </p:attrNameLst>
                                      </p:cBhvr>
                                      <p:to>
                                        <p:strVal val="visible"/>
                                      </p:to>
                                    </p:set>
                                    <p:anim to="" calcmode="lin" valueType="num">
                                      <p:cBhvr>
                                        <p:cTn id="11" dur="700" fill="hold">
                                          <p:stCondLst>
                                            <p:cond delay="0"/>
                                          </p:stCondLst>
                                        </p:cTn>
                                        <p:tgtEl>
                                          <p:spTgt spid="59399"/>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59399"/>
                                        </p:tgtEl>
                                        <p:attrNameLst>
                                          <p:attrName>ppt_h</p:attrName>
                                        </p:attrNameLst>
                                      </p:cBhvr>
                                      <p:tavLst>
                                        <p:tav tm="0" fmla="#ppt_h-#ppt_h*((1.5-1.5*$)^3-(1.5-1.5*$)^2)">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59400"/>
                                        </p:tgtEl>
                                        <p:attrNameLst>
                                          <p:attrName>style.visibility</p:attrName>
                                        </p:attrNameLst>
                                      </p:cBhvr>
                                      <p:to>
                                        <p:strVal val="visible"/>
                                      </p:to>
                                    </p:set>
                                    <p:anim to="" calcmode="lin" valueType="num">
                                      <p:cBhvr>
                                        <p:cTn id="15" dur="700" fill="hold">
                                          <p:stCondLst>
                                            <p:cond delay="0"/>
                                          </p:stCondLst>
                                        </p:cTn>
                                        <p:tgtEl>
                                          <p:spTgt spid="59400"/>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59400"/>
                                        </p:tgtEl>
                                        <p:attrNameLst>
                                          <p:attrName>ppt_h</p:attrName>
                                        </p:attrNameLst>
                                      </p:cBhvr>
                                      <p:tavLst>
                                        <p:tav tm="0" fmla="#ppt_h-#ppt_h*((1.5-1.5*$)^3-(1.5-1.5*$)^2)">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59401"/>
                                        </p:tgtEl>
                                        <p:attrNameLst>
                                          <p:attrName>style.visibility</p:attrName>
                                        </p:attrNameLst>
                                      </p:cBhvr>
                                      <p:to>
                                        <p:strVal val="visible"/>
                                      </p:to>
                                    </p:set>
                                    <p:anim to="" calcmode="lin" valueType="num">
                                      <p:cBhvr>
                                        <p:cTn id="19" dur="700" fill="hold">
                                          <p:stCondLst>
                                            <p:cond delay="0"/>
                                          </p:stCondLst>
                                        </p:cTn>
                                        <p:tgtEl>
                                          <p:spTgt spid="59401"/>
                                        </p:tgtEl>
                                        <p:attrNameLst>
                                          <p:attrName>ppt_y</p:attrName>
                                        </p:attrNameLst>
                                      </p:cBhvr>
                                      <p:tavLst>
                                        <p:tav tm="0" fmla="#ppt_y+#ppt_h/2*((1.5-1.5*$)^3-(1.5-1.5*$)^2)*8/9">
                                          <p:val>
                                            <p:strVal val="0"/>
                                          </p:val>
                                        </p:tav>
                                        <p:tav tm="100000">
                                          <p:val>
                                            <p:strVal val="1"/>
                                          </p:val>
                                        </p:tav>
                                      </p:tavLst>
                                    </p:anim>
                                    <p:anim to="" calcmode="lin" valueType="num">
                                      <p:cBhvr>
                                        <p:cTn id="20" dur="700" fill="hold">
                                          <p:stCondLst>
                                            <p:cond delay="0"/>
                                          </p:stCondLst>
                                        </p:cTn>
                                        <p:tgtEl>
                                          <p:spTgt spid="59401"/>
                                        </p:tgtEl>
                                        <p:attrNameLst>
                                          <p:attrName>ppt_h</p:attrName>
                                        </p:attrNameLst>
                                      </p:cBhvr>
                                      <p:tavLst>
                                        <p:tav tm="0" fmla="#ppt_h-#ppt_h*((1.5-1.5*$)^3-(1.5-1.5*$)^2)">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59402"/>
                                        </p:tgtEl>
                                        <p:attrNameLst>
                                          <p:attrName>style.visibility</p:attrName>
                                        </p:attrNameLst>
                                      </p:cBhvr>
                                      <p:to>
                                        <p:strVal val="visible"/>
                                      </p:to>
                                    </p:set>
                                    <p:anim to="" calcmode="lin" valueType="num">
                                      <p:cBhvr>
                                        <p:cTn id="23" dur="700" fill="hold">
                                          <p:stCondLst>
                                            <p:cond delay="0"/>
                                          </p:stCondLst>
                                        </p:cTn>
                                        <p:tgtEl>
                                          <p:spTgt spid="59402"/>
                                        </p:tgtEl>
                                        <p:attrNameLst>
                                          <p:attrName>ppt_y</p:attrName>
                                        </p:attrNameLst>
                                      </p:cBhvr>
                                      <p:tavLst>
                                        <p:tav tm="0" fmla="#ppt_y+#ppt_h/2*((1.5-1.5*$)^3-(1.5-1.5*$)^2)*8/9">
                                          <p:val>
                                            <p:strVal val="0"/>
                                          </p:val>
                                        </p:tav>
                                        <p:tav tm="100000">
                                          <p:val>
                                            <p:strVal val="1"/>
                                          </p:val>
                                        </p:tav>
                                      </p:tavLst>
                                    </p:anim>
                                    <p:anim to="" calcmode="lin" valueType="num">
                                      <p:cBhvr>
                                        <p:cTn id="24" dur="700" fill="hold">
                                          <p:stCondLst>
                                            <p:cond delay="0"/>
                                          </p:stCondLst>
                                        </p:cTn>
                                        <p:tgtEl>
                                          <p:spTgt spid="59402"/>
                                        </p:tgtEl>
                                        <p:attrNameLst>
                                          <p:attrName>ppt_h</p:attrName>
                                        </p:attrNameLst>
                                      </p:cBhvr>
                                      <p:tavLst>
                                        <p:tav tm="0" fmla="#ppt_h-#ppt_h*((1.5-1.5*$)^3-(1.5-1.5*$)^2)">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8" grpId="0" animBg="1"/>
      <p:bldP spid="59399" grpId="0" animBg="1" autoUpdateAnimBg="0"/>
      <p:bldP spid="59400" grpId="0" animBg="1" autoUpdateAnimBg="0"/>
      <p:bldP spid="59401" grpId="0" animBg="1" autoUpdateAnimBg="0"/>
      <p:bldP spid="59402"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60418" name="PA_矩形 1">
            <a:extLst>
              <a:ext uri="{FF2B5EF4-FFF2-40B4-BE49-F238E27FC236}">
                <a16:creationId xmlns:a16="http://schemas.microsoft.com/office/drawing/2014/main" id="{84138801-043D-49DC-ABAF-2566E1DB83EF}"/>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0419" name="PA_矩形 2">
            <a:extLst>
              <a:ext uri="{FF2B5EF4-FFF2-40B4-BE49-F238E27FC236}">
                <a16:creationId xmlns:a16="http://schemas.microsoft.com/office/drawing/2014/main" id="{4D860CCC-5FDF-4752-A268-C483662EFBB1}"/>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0420" name="PA_矩形 3">
            <a:extLst>
              <a:ext uri="{FF2B5EF4-FFF2-40B4-BE49-F238E27FC236}">
                <a16:creationId xmlns:a16="http://schemas.microsoft.com/office/drawing/2014/main" id="{AC53BF1D-6F2B-49F2-9316-464CC57C9F81}"/>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0421" name="PA_矩形 4">
            <a:extLst>
              <a:ext uri="{FF2B5EF4-FFF2-40B4-BE49-F238E27FC236}">
                <a16:creationId xmlns:a16="http://schemas.microsoft.com/office/drawing/2014/main" id="{E5F10AE1-5F68-420B-A578-CB21B4A6E56D}"/>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0422" name="PA_矩形 9">
            <a:extLst>
              <a:ext uri="{FF2B5EF4-FFF2-40B4-BE49-F238E27FC236}">
                <a16:creationId xmlns:a16="http://schemas.microsoft.com/office/drawing/2014/main" id="{816386E0-A24D-43E5-8E44-A00B27CBBCA2}"/>
              </a:ext>
            </a:extLst>
          </p:cNvPr>
          <p:cNvSpPr>
            <a:spLocks noChangeArrowheads="1"/>
          </p:cNvSpPr>
          <p:nvPr>
            <p:custDataLst>
              <p:tags r:id="rId5"/>
            </p:custDataLst>
          </p:nvPr>
        </p:nvSpPr>
        <p:spPr bwMode="auto">
          <a:xfrm>
            <a:off x="3073341" y="60980"/>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参考资料</a:t>
            </a:r>
          </a:p>
        </p:txBody>
      </p:sp>
      <p:sp>
        <p:nvSpPr>
          <p:cNvPr id="2" name="矩形 1">
            <a:extLst>
              <a:ext uri="{FF2B5EF4-FFF2-40B4-BE49-F238E27FC236}">
                <a16:creationId xmlns:a16="http://schemas.microsoft.com/office/drawing/2014/main" id="{36F36C81-E207-4556-AF24-9A1C9C422187}"/>
              </a:ext>
            </a:extLst>
          </p:cNvPr>
          <p:cNvSpPr/>
          <p:nvPr/>
        </p:nvSpPr>
        <p:spPr>
          <a:xfrm>
            <a:off x="1967344" y="2676093"/>
            <a:ext cx="8506691" cy="2230739"/>
          </a:xfrm>
          <a:prstGeom prst="rect">
            <a:avLst/>
          </a:prstGeom>
        </p:spPr>
        <p:txBody>
          <a:bodyPr wrap="square">
            <a:spAutoFit/>
          </a:bodyPr>
          <a:lstStyle/>
          <a:p>
            <a:pPr>
              <a:lnSpc>
                <a:spcPts val="2400"/>
              </a:lnSpc>
            </a:pPr>
            <a:r>
              <a:rPr lang="en-US" altLang="zh-CN" kern="0" dirty="0">
                <a:latin typeface="宋体" panose="02010600030101010101" pitchFamily="2" charset="-122"/>
                <a:ea typeface="宋体" panose="02010600030101010101" pitchFamily="2" charset="-122"/>
                <a:cs typeface="宋体" panose="02010600030101010101" pitchFamily="2" charset="-122"/>
              </a:rPr>
              <a:t>[1]PMBOK</a:t>
            </a:r>
            <a:r>
              <a:rPr lang="zh-CN" altLang="en-US" kern="0" dirty="0">
                <a:latin typeface="宋体" panose="02010600030101010101" pitchFamily="2" charset="-122"/>
                <a:ea typeface="宋体" panose="02010600030101010101" pitchFamily="2" charset="-122"/>
                <a:cs typeface="宋体" panose="02010600030101010101" pitchFamily="2" charset="-122"/>
              </a:rPr>
              <a:t>学习总结</a:t>
            </a:r>
            <a:r>
              <a:rPr lang="en-US" altLang="zh-CN" kern="0" dirty="0">
                <a:latin typeface="宋体" panose="02010600030101010101" pitchFamily="2" charset="-122"/>
                <a:ea typeface="宋体" panose="02010600030101010101" pitchFamily="2" charset="-122"/>
                <a:cs typeface="宋体" panose="02010600030101010101" pitchFamily="2" charset="-122"/>
              </a:rPr>
              <a:t>--</a:t>
            </a:r>
            <a:r>
              <a:rPr lang="en-US" altLang="zh-CN" dirty="0">
                <a:hlinkClick r:id="rId8">
                  <a:extLst>
                    <a:ext uri="{A12FA001-AC4F-418D-AE19-62706E023703}">
                      <ahyp:hlinkClr xmlns:ahyp="http://schemas.microsoft.com/office/drawing/2018/hyperlinkcolor" val="tx"/>
                    </a:ext>
                  </a:extLst>
                </a:hlinkClick>
              </a:rPr>
              <a:t>https://wenku.baidu.com/view/154d7f1beefdc8d376ee3293.html</a:t>
            </a:r>
            <a:endParaRPr lang="en-US" altLang="zh-CN" kern="0" dirty="0">
              <a:latin typeface="Calibri" panose="020F0502020204030204" pitchFamily="34" charset="0"/>
              <a:ea typeface="宋体" panose="02010600030101010101" pitchFamily="2" charset="-122"/>
              <a:cs typeface="宋体" panose="02010600030101010101" pitchFamily="2" charset="-122"/>
            </a:endParaRPr>
          </a:p>
          <a:p>
            <a:pPr>
              <a:lnSpc>
                <a:spcPts val="2400"/>
              </a:lnSpc>
            </a:pP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a:p>
            <a:pPr>
              <a:lnSpc>
                <a:spcPts val="2400"/>
              </a:lnSpc>
            </a:pPr>
            <a:r>
              <a:rPr lang="en-US" altLang="zh-CN" kern="0" dirty="0">
                <a:latin typeface="宋体" panose="02010600030101010101" pitchFamily="2" charset="-122"/>
                <a:ea typeface="宋体" panose="02010600030101010101" pitchFamily="2" charset="-122"/>
                <a:cs typeface="宋体" panose="02010600030101010101" pitchFamily="2" charset="-122"/>
              </a:rPr>
              <a:t>[2]</a:t>
            </a:r>
            <a:r>
              <a:rPr lang="zh-CN" altLang="en-US" kern="0" dirty="0">
                <a:latin typeface="宋体" panose="02010600030101010101" pitchFamily="2" charset="-122"/>
                <a:ea typeface="宋体" panose="02010600030101010101" pitchFamily="2" charset="-122"/>
                <a:cs typeface="宋体" panose="02010600030101010101" pitchFamily="2" charset="-122"/>
              </a:rPr>
              <a:t> </a:t>
            </a:r>
            <a:r>
              <a:rPr lang="en-US" altLang="zh-CN" kern="0" dirty="0">
                <a:latin typeface="宋体" panose="02010600030101010101" pitchFamily="2" charset="-122"/>
                <a:ea typeface="宋体" panose="02010600030101010101" pitchFamily="2" charset="-122"/>
                <a:cs typeface="宋体" panose="02010600030101010101" pitchFamily="2" charset="-122"/>
              </a:rPr>
              <a:t>《PMBOK</a:t>
            </a:r>
            <a:r>
              <a:rPr lang="zh-CN" altLang="en-US" kern="0" dirty="0">
                <a:latin typeface="宋体" panose="02010600030101010101" pitchFamily="2" charset="-122"/>
                <a:ea typeface="宋体" panose="02010600030101010101" pitchFamily="2" charset="-122"/>
                <a:cs typeface="宋体" panose="02010600030101010101" pitchFamily="2" charset="-122"/>
              </a:rPr>
              <a:t>第六版</a:t>
            </a:r>
            <a:r>
              <a:rPr lang="en-US" altLang="zh-CN" kern="0" dirty="0">
                <a:latin typeface="宋体" panose="02010600030101010101" pitchFamily="2" charset="-122"/>
                <a:ea typeface="宋体" panose="02010600030101010101" pitchFamily="2" charset="-122"/>
                <a:cs typeface="宋体" panose="02010600030101010101" pitchFamily="2" charset="-122"/>
              </a:rPr>
              <a:t>10</a:t>
            </a:r>
            <a:r>
              <a:rPr lang="zh-CN" altLang="en-US" kern="0" dirty="0">
                <a:latin typeface="宋体" panose="02010600030101010101" pitchFamily="2" charset="-122"/>
                <a:ea typeface="宋体" panose="02010600030101010101" pitchFamily="2" charset="-122"/>
                <a:cs typeface="宋体" panose="02010600030101010101" pitchFamily="2" charset="-122"/>
              </a:rPr>
              <a:t>大知识领域</a:t>
            </a:r>
            <a:r>
              <a:rPr lang="en-US" altLang="zh-CN" kern="0" dirty="0">
                <a:latin typeface="宋体" panose="02010600030101010101" pitchFamily="2" charset="-122"/>
                <a:ea typeface="宋体" panose="02010600030101010101" pitchFamily="2" charset="-122"/>
                <a:cs typeface="宋体" panose="02010600030101010101" pitchFamily="2" charset="-122"/>
              </a:rPr>
              <a:t>ITTO</a:t>
            </a:r>
            <a:r>
              <a:rPr lang="zh-CN" altLang="en-US" kern="0" dirty="0">
                <a:latin typeface="宋体" panose="02010600030101010101" pitchFamily="2" charset="-122"/>
                <a:ea typeface="宋体" panose="02010600030101010101" pitchFamily="2" charset="-122"/>
                <a:cs typeface="宋体" panose="02010600030101010101" pitchFamily="2" charset="-122"/>
              </a:rPr>
              <a:t>思维导图</a:t>
            </a:r>
            <a:r>
              <a:rPr lang="en-US" altLang="zh-CN" kern="0" dirty="0">
                <a:latin typeface="宋体" panose="02010600030101010101" pitchFamily="2" charset="-122"/>
                <a:ea typeface="宋体" panose="02010600030101010101" pitchFamily="2" charset="-122"/>
                <a:cs typeface="宋体" panose="02010600030101010101" pitchFamily="2" charset="-122"/>
              </a:rPr>
              <a:t>-</a:t>
            </a:r>
            <a:r>
              <a:rPr lang="zh-CN" altLang="en-US" kern="0" dirty="0">
                <a:latin typeface="宋体" panose="02010600030101010101" pitchFamily="2" charset="-122"/>
                <a:ea typeface="宋体" panose="02010600030101010101" pitchFamily="2" charset="-122"/>
                <a:cs typeface="宋体" panose="02010600030101010101" pitchFamily="2" charset="-122"/>
              </a:rPr>
              <a:t>干货！</a:t>
            </a:r>
            <a:r>
              <a:rPr lang="en-US" altLang="zh-CN" kern="0" dirty="0">
                <a:latin typeface="宋体" panose="02010600030101010101" pitchFamily="2" charset="-122"/>
                <a:ea typeface="宋体" panose="02010600030101010101" pitchFamily="2" charset="-122"/>
                <a:cs typeface="宋体" panose="02010600030101010101" pitchFamily="2" charset="-122"/>
              </a:rPr>
              <a:t>》----CSDN</a:t>
            </a:r>
          </a:p>
          <a:p>
            <a:pPr>
              <a:lnSpc>
                <a:spcPts val="2400"/>
              </a:lnSpc>
            </a:pPr>
            <a:endParaRPr lang="en-US" altLang="zh-CN" kern="0" dirty="0">
              <a:latin typeface="宋体" panose="02010600030101010101" pitchFamily="2" charset="-122"/>
              <a:ea typeface="宋体" panose="02010600030101010101" pitchFamily="2" charset="-122"/>
              <a:cs typeface="宋体" panose="02010600030101010101" pitchFamily="2" charset="-122"/>
            </a:endParaRPr>
          </a:p>
          <a:p>
            <a:pPr>
              <a:lnSpc>
                <a:spcPts val="2400"/>
              </a:lnSpc>
            </a:pPr>
            <a:r>
              <a:rPr lang="en-US" altLang="zh-CN" kern="0" dirty="0">
                <a:latin typeface="宋体" panose="02010600030101010101" pitchFamily="2" charset="-122"/>
                <a:ea typeface="宋体" panose="02010600030101010101" pitchFamily="2" charset="-122"/>
              </a:rPr>
              <a:t>[3]</a:t>
            </a:r>
            <a:r>
              <a:rPr lang="zh-CN" altLang="en-US" kern="0" dirty="0">
                <a:latin typeface="宋体" panose="02010600030101010101" pitchFamily="2" charset="-122"/>
                <a:ea typeface="宋体" panose="02010600030101010101" pitchFamily="2" charset="-122"/>
              </a:rPr>
              <a:t>会议模板</a:t>
            </a:r>
            <a:r>
              <a:rPr lang="en-US" altLang="zh-CN" sz="2400" dirty="0"/>
              <a:t> </a:t>
            </a:r>
            <a:r>
              <a:rPr lang="en-US" altLang="zh-CN" u="sng" dirty="0">
                <a:solidFill>
                  <a:schemeClr val="accent1"/>
                </a:solidFill>
              </a:rPr>
              <a:t>https://wenku.baidu.com/search?word=%E4%BC%9A%E8%AE%AE%E8%AE%B0%E5%BD%95%E6%A8%A1%E6%9D%BF&amp;ie=utf-8&amp;lm=0&amp;od=0</a:t>
            </a:r>
            <a:r>
              <a:rPr lang="zh-CN" altLang="en-US" u="sng" dirty="0">
                <a:solidFill>
                  <a:schemeClr val="accent1"/>
                </a:solidFill>
              </a:rPr>
              <a:t> </a:t>
            </a:r>
            <a:endParaRPr lang="en-US" altLang="zh-CN" kern="0" dirty="0">
              <a:latin typeface="Calibri" panose="020F0502020204030204" pitchFamily="34" charset="0"/>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11352742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60418"/>
                                        </p:tgtEl>
                                        <p:attrNameLst>
                                          <p:attrName>style.visibility</p:attrName>
                                        </p:attrNameLst>
                                      </p:cBhvr>
                                      <p:to>
                                        <p:strVal val="visible"/>
                                      </p:to>
                                    </p:set>
                                    <p:anim to="" calcmode="lin" valueType="num">
                                      <p:cBhvr>
                                        <p:cTn id="7" dur="700" fill="hold">
                                          <p:stCondLst>
                                            <p:cond delay="0"/>
                                          </p:stCondLst>
                                        </p:cTn>
                                        <p:tgtEl>
                                          <p:spTgt spid="60418"/>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60418"/>
                                        </p:tgtEl>
                                        <p:attrNameLst>
                                          <p:attrName>ppt_h</p:attrName>
                                        </p:attrNameLst>
                                      </p:cBhvr>
                                      <p:tavLst>
                                        <p:tav tm="0" fmla="#ppt_h-#ppt_h*((1.5-1.5*$)^3-(1.5-1.5*$)^2)">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60419"/>
                                        </p:tgtEl>
                                        <p:attrNameLst>
                                          <p:attrName>style.visibility</p:attrName>
                                        </p:attrNameLst>
                                      </p:cBhvr>
                                      <p:to>
                                        <p:strVal val="visible"/>
                                      </p:to>
                                    </p:set>
                                    <p:anim to="" calcmode="lin" valueType="num">
                                      <p:cBhvr>
                                        <p:cTn id="11" dur="700" fill="hold">
                                          <p:stCondLst>
                                            <p:cond delay="0"/>
                                          </p:stCondLst>
                                        </p:cTn>
                                        <p:tgtEl>
                                          <p:spTgt spid="60419"/>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60419"/>
                                        </p:tgtEl>
                                        <p:attrNameLst>
                                          <p:attrName>ppt_h</p:attrName>
                                        </p:attrNameLst>
                                      </p:cBhvr>
                                      <p:tavLst>
                                        <p:tav tm="0" fmla="#ppt_h-#ppt_h*((1.5-1.5*$)^3-(1.5-1.5*$)^2)">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60420"/>
                                        </p:tgtEl>
                                        <p:attrNameLst>
                                          <p:attrName>style.visibility</p:attrName>
                                        </p:attrNameLst>
                                      </p:cBhvr>
                                      <p:to>
                                        <p:strVal val="visible"/>
                                      </p:to>
                                    </p:set>
                                    <p:anim to="" calcmode="lin" valueType="num">
                                      <p:cBhvr>
                                        <p:cTn id="15" dur="700" fill="hold">
                                          <p:stCondLst>
                                            <p:cond delay="0"/>
                                          </p:stCondLst>
                                        </p:cTn>
                                        <p:tgtEl>
                                          <p:spTgt spid="60420"/>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60420"/>
                                        </p:tgtEl>
                                        <p:attrNameLst>
                                          <p:attrName>ppt_h</p:attrName>
                                        </p:attrNameLst>
                                      </p:cBhvr>
                                      <p:tavLst>
                                        <p:tav tm="0" fmla="#ppt_h-#ppt_h*((1.5-1.5*$)^3-(1.5-1.5*$)^2)">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60421"/>
                                        </p:tgtEl>
                                        <p:attrNameLst>
                                          <p:attrName>style.visibility</p:attrName>
                                        </p:attrNameLst>
                                      </p:cBhvr>
                                      <p:to>
                                        <p:strVal val="visible"/>
                                      </p:to>
                                    </p:set>
                                    <p:anim to="" calcmode="lin" valueType="num">
                                      <p:cBhvr>
                                        <p:cTn id="19" dur="700" fill="hold">
                                          <p:stCondLst>
                                            <p:cond delay="0"/>
                                          </p:stCondLst>
                                        </p:cTn>
                                        <p:tgtEl>
                                          <p:spTgt spid="60421"/>
                                        </p:tgtEl>
                                        <p:attrNameLst>
                                          <p:attrName>ppt_y</p:attrName>
                                        </p:attrNameLst>
                                      </p:cBhvr>
                                      <p:tavLst>
                                        <p:tav tm="0" fmla="#ppt_y+#ppt_h/2*((1.5-1.5*$)^3-(1.5-1.5*$)^2)*8/9">
                                          <p:val>
                                            <p:strVal val="0"/>
                                          </p:val>
                                        </p:tav>
                                        <p:tav tm="100000">
                                          <p:val>
                                            <p:strVal val="1"/>
                                          </p:val>
                                        </p:tav>
                                      </p:tavLst>
                                    </p:anim>
                                    <p:anim to="" calcmode="lin" valueType="num">
                                      <p:cBhvr>
                                        <p:cTn id="20" dur="700" fill="hold">
                                          <p:stCondLst>
                                            <p:cond delay="0"/>
                                          </p:stCondLst>
                                        </p:cTn>
                                        <p:tgtEl>
                                          <p:spTgt spid="60421"/>
                                        </p:tgtEl>
                                        <p:attrNameLst>
                                          <p:attrName>ppt_h</p:attrName>
                                        </p:attrNameLst>
                                      </p:cBhvr>
                                      <p:tavLst>
                                        <p:tav tm="0" fmla="#ppt_h-#ppt_h*((1.5-1.5*$)^3-(1.5-1.5*$)^2)">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60422"/>
                                        </p:tgtEl>
                                        <p:attrNameLst>
                                          <p:attrName>style.visibility</p:attrName>
                                        </p:attrNameLst>
                                      </p:cBhvr>
                                      <p:to>
                                        <p:strVal val="visible"/>
                                      </p:to>
                                    </p:set>
                                    <p:anim to="" calcmode="lin" valueType="num">
                                      <p:cBhvr>
                                        <p:cTn id="23" dur="700" fill="hold">
                                          <p:stCondLst>
                                            <p:cond delay="0"/>
                                          </p:stCondLst>
                                        </p:cTn>
                                        <p:tgtEl>
                                          <p:spTgt spid="60422"/>
                                        </p:tgtEl>
                                        <p:attrNameLst>
                                          <p:attrName>ppt_y</p:attrName>
                                        </p:attrNameLst>
                                      </p:cBhvr>
                                      <p:tavLst>
                                        <p:tav tm="0" fmla="#ppt_y+#ppt_h/2*((1.5-1.5*$)^3-(1.5-1.5*$)^2)*8/9">
                                          <p:val>
                                            <p:strVal val="0"/>
                                          </p:val>
                                        </p:tav>
                                        <p:tav tm="100000">
                                          <p:val>
                                            <p:strVal val="1"/>
                                          </p:val>
                                        </p:tav>
                                      </p:tavLst>
                                    </p:anim>
                                    <p:anim to="" calcmode="lin" valueType="num">
                                      <p:cBhvr>
                                        <p:cTn id="24" dur="700" fill="hold">
                                          <p:stCondLst>
                                            <p:cond delay="0"/>
                                          </p:stCondLst>
                                        </p:cTn>
                                        <p:tgtEl>
                                          <p:spTgt spid="60422"/>
                                        </p:tgtEl>
                                        <p:attrNameLst>
                                          <p:attrName>ppt_h</p:attrName>
                                        </p:attrNameLst>
                                      </p:cBhvr>
                                      <p:tavLst>
                                        <p:tav tm="0" fmla="#ppt_h-#ppt_h*((1.5-1.5*$)^3-(1.5-1.5*$)^2)">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animBg="1" autoUpdateAnimBg="0"/>
      <p:bldP spid="60419" grpId="0" animBg="1" autoUpdateAnimBg="0"/>
      <p:bldP spid="60420" grpId="0" animBg="1" autoUpdateAnimBg="0"/>
      <p:bldP spid="60421" grpId="0" animBg="1" autoUpdateAnimBg="0"/>
      <p:bldP spid="60422" grpId="0"/>
    </p:bld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28674" name="PA_任意多边形 111">
            <a:extLst>
              <a:ext uri="{FF2B5EF4-FFF2-40B4-BE49-F238E27FC236}">
                <a16:creationId xmlns:a16="http://schemas.microsoft.com/office/drawing/2014/main" id="{39F2C95D-A436-4766-BE04-3936B4F97E2B}"/>
              </a:ext>
            </a:extLst>
          </p:cNvPr>
          <p:cNvSpPr>
            <a:spLocks/>
          </p:cNvSpPr>
          <p:nvPr>
            <p:custDataLst>
              <p:tags r:id="rId1"/>
            </p:custDataLst>
          </p:nvPr>
        </p:nvSpPr>
        <p:spPr bwMode="auto">
          <a:xfrm rot="-1299987">
            <a:off x="5305425" y="6118225"/>
            <a:ext cx="3878263" cy="695325"/>
          </a:xfrm>
          <a:custGeom>
            <a:avLst/>
            <a:gdLst>
              <a:gd name="T0" fmla="*/ 3880670 w 3877060"/>
              <a:gd name="T1" fmla="*/ 0 h 696658"/>
              <a:gd name="T2" fmla="*/ 3880670 w 3877060"/>
              <a:gd name="T3" fmla="*/ 692667 h 696658"/>
              <a:gd name="T4" fmla="*/ 1755247 w 3877060"/>
              <a:gd name="T5" fmla="*/ 692667 h 696658"/>
              <a:gd name="T6" fmla="*/ 0 w 3877060"/>
              <a:gd name="T7" fmla="*/ 0 h 696658"/>
              <a:gd name="T8" fmla="*/ 0 60000 65536"/>
              <a:gd name="T9" fmla="*/ 0 60000 65536"/>
              <a:gd name="T10" fmla="*/ 0 60000 65536"/>
              <a:gd name="T11" fmla="*/ 0 60000 65536"/>
              <a:gd name="T12" fmla="*/ 0 w 3877060"/>
              <a:gd name="T13" fmla="*/ 0 h 696658"/>
              <a:gd name="T14" fmla="*/ 3877060 w 3877060"/>
              <a:gd name="T15" fmla="*/ 696658 h 696658"/>
            </a:gdLst>
            <a:ahLst/>
            <a:cxnLst>
              <a:cxn ang="T8">
                <a:pos x="T0" y="T1"/>
              </a:cxn>
              <a:cxn ang="T9">
                <a:pos x="T2" y="T3"/>
              </a:cxn>
              <a:cxn ang="T10">
                <a:pos x="T4" y="T5"/>
              </a:cxn>
              <a:cxn ang="T11">
                <a:pos x="T6" y="T7"/>
              </a:cxn>
            </a:cxnLst>
            <a:rect l="T12" t="T13" r="T14" b="T15"/>
            <a:pathLst>
              <a:path w="3877060" h="696658">
                <a:moveTo>
                  <a:pt x="3877060" y="0"/>
                </a:moveTo>
                <a:lnTo>
                  <a:pt x="3877060" y="696658"/>
                </a:lnTo>
                <a:lnTo>
                  <a:pt x="1753615" y="696658"/>
                </a:lnTo>
                <a:lnTo>
                  <a:pt x="0" y="0"/>
                </a:lnTo>
                <a:lnTo>
                  <a:pt x="3877060" y="0"/>
                </a:lnTo>
                <a:close/>
              </a:path>
            </a:pathLst>
          </a:custGeom>
          <a:solidFill>
            <a:srgbClr val="F5906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28675" name="PA_组合 112">
            <a:extLst>
              <a:ext uri="{FF2B5EF4-FFF2-40B4-BE49-F238E27FC236}">
                <a16:creationId xmlns:a16="http://schemas.microsoft.com/office/drawing/2014/main" id="{626E2F52-4BEF-401C-B5DC-384B1D30B7A3}"/>
              </a:ext>
            </a:extLst>
          </p:cNvPr>
          <p:cNvGrpSpPr>
            <a:grpSpLocks/>
          </p:cNvGrpSpPr>
          <p:nvPr>
            <p:custDataLst>
              <p:tags r:id="rId2"/>
            </p:custDataLst>
          </p:nvPr>
        </p:nvGrpSpPr>
        <p:grpSpPr bwMode="auto">
          <a:xfrm>
            <a:off x="3268644" y="2675476"/>
            <a:ext cx="5768975" cy="1122363"/>
            <a:chOff x="0" y="0"/>
            <a:chExt cx="5770322" cy="1121542"/>
          </a:xfrm>
        </p:grpSpPr>
        <p:sp>
          <p:nvSpPr>
            <p:cNvPr id="28701" name="任意多边形 113">
              <a:extLst>
                <a:ext uri="{FF2B5EF4-FFF2-40B4-BE49-F238E27FC236}">
                  <a16:creationId xmlns:a16="http://schemas.microsoft.com/office/drawing/2014/main" id="{A01976F1-C8B3-4408-9704-D1FBE6B9935F}"/>
                </a:ext>
              </a:extLst>
            </p:cNvPr>
            <p:cNvSpPr>
              <a:spLocks/>
            </p:cNvSpPr>
            <p:nvPr/>
          </p:nvSpPr>
          <p:spPr bwMode="auto">
            <a:xfrm rot="-180000">
              <a:off x="0" y="9517"/>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60000 65536"/>
                <a:gd name="T11" fmla="*/ 0 60000 65536"/>
                <a:gd name="T12" fmla="*/ 0 60000 65536"/>
                <a:gd name="T13" fmla="*/ 0 60000 65536"/>
                <a:gd name="T14" fmla="*/ 0 60000 65536"/>
                <a:gd name="T15" fmla="*/ 0 w 5434943"/>
                <a:gd name="T16" fmla="*/ 0 h 1112025"/>
                <a:gd name="T17" fmla="*/ 5434943 w 5434943"/>
                <a:gd name="T18" fmla="*/ 1112025 h 1112025"/>
              </a:gdLst>
              <a:ahLst/>
              <a:cxnLst>
                <a:cxn ang="T10">
                  <a:pos x="T0" y="T1"/>
                </a:cxn>
                <a:cxn ang="T11">
                  <a:pos x="T2" y="T3"/>
                </a:cxn>
                <a:cxn ang="T12">
                  <a:pos x="T4" y="T5"/>
                </a:cxn>
                <a:cxn ang="T13">
                  <a:pos x="T6" y="T7"/>
                </a:cxn>
                <a:cxn ang="T14">
                  <a:pos x="T8" y="T9"/>
                </a:cxn>
              </a:cxnLst>
              <a:rect l="T15" t="T16" r="T17" b="T18"/>
              <a:pathLst>
                <a:path w="5434943" h="1112025">
                  <a:moveTo>
                    <a:pt x="5434943" y="0"/>
                  </a:moveTo>
                  <a:lnTo>
                    <a:pt x="2056877" y="1112025"/>
                  </a:lnTo>
                  <a:lnTo>
                    <a:pt x="0" y="1112025"/>
                  </a:lnTo>
                  <a:lnTo>
                    <a:pt x="0" y="754453"/>
                  </a:lnTo>
                  <a:lnTo>
                    <a:pt x="2291847" y="0"/>
                  </a:lnTo>
                  <a:lnTo>
                    <a:pt x="5434943" y="0"/>
                  </a:lnTo>
                  <a:close/>
                </a:path>
              </a:pathLst>
            </a:custGeom>
            <a:solidFill>
              <a:srgbClr val="5D4E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702" name="任意多边形 114">
              <a:extLst>
                <a:ext uri="{FF2B5EF4-FFF2-40B4-BE49-F238E27FC236}">
                  <a16:creationId xmlns:a16="http://schemas.microsoft.com/office/drawing/2014/main" id="{933C5384-CCB2-4570-92E9-8EFC7EAEDBFB}"/>
                </a:ext>
              </a:extLst>
            </p:cNvPr>
            <p:cNvSpPr>
              <a:spLocks/>
            </p:cNvSpPr>
            <p:nvPr/>
          </p:nvSpPr>
          <p:spPr bwMode="auto">
            <a:xfrm rot="-180000">
              <a:off x="336822" y="0"/>
              <a:ext cx="5433500"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5D4E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28676" name="PA_组合 115">
            <a:extLst>
              <a:ext uri="{FF2B5EF4-FFF2-40B4-BE49-F238E27FC236}">
                <a16:creationId xmlns:a16="http://schemas.microsoft.com/office/drawing/2014/main" id="{26E431FC-0EAB-41C5-9A2B-4C6F945A3E37}"/>
              </a:ext>
            </a:extLst>
          </p:cNvPr>
          <p:cNvGrpSpPr>
            <a:grpSpLocks/>
          </p:cNvGrpSpPr>
          <p:nvPr>
            <p:custDataLst>
              <p:tags r:id="rId3"/>
            </p:custDataLst>
          </p:nvPr>
        </p:nvGrpSpPr>
        <p:grpSpPr bwMode="auto">
          <a:xfrm>
            <a:off x="3328988" y="3714750"/>
            <a:ext cx="5770562" cy="1120775"/>
            <a:chOff x="0" y="0"/>
            <a:chExt cx="5770322" cy="1121542"/>
          </a:xfrm>
        </p:grpSpPr>
        <p:sp>
          <p:nvSpPr>
            <p:cNvPr id="28699" name="任意多边形 116">
              <a:extLst>
                <a:ext uri="{FF2B5EF4-FFF2-40B4-BE49-F238E27FC236}">
                  <a16:creationId xmlns:a16="http://schemas.microsoft.com/office/drawing/2014/main" id="{86B9425C-9EAA-416B-9E61-3977D6D3320B}"/>
                </a:ext>
              </a:extLst>
            </p:cNvPr>
            <p:cNvSpPr>
              <a:spLocks/>
            </p:cNvSpPr>
            <p:nvPr/>
          </p:nvSpPr>
          <p:spPr bwMode="auto">
            <a:xfrm rot="-180000">
              <a:off x="0" y="9517"/>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60000 65536"/>
                <a:gd name="T11" fmla="*/ 0 60000 65536"/>
                <a:gd name="T12" fmla="*/ 0 60000 65536"/>
                <a:gd name="T13" fmla="*/ 0 60000 65536"/>
                <a:gd name="T14" fmla="*/ 0 60000 65536"/>
                <a:gd name="T15" fmla="*/ 0 w 5434943"/>
                <a:gd name="T16" fmla="*/ 0 h 1112025"/>
                <a:gd name="T17" fmla="*/ 5434943 w 5434943"/>
                <a:gd name="T18" fmla="*/ 1112025 h 1112025"/>
              </a:gdLst>
              <a:ahLst/>
              <a:cxnLst>
                <a:cxn ang="T10">
                  <a:pos x="T0" y="T1"/>
                </a:cxn>
                <a:cxn ang="T11">
                  <a:pos x="T2" y="T3"/>
                </a:cxn>
                <a:cxn ang="T12">
                  <a:pos x="T4" y="T5"/>
                </a:cxn>
                <a:cxn ang="T13">
                  <a:pos x="T6" y="T7"/>
                </a:cxn>
                <a:cxn ang="T14">
                  <a:pos x="T8" y="T9"/>
                </a:cxn>
              </a:cxnLst>
              <a:rect l="T15" t="T16" r="T17" b="T18"/>
              <a:pathLst>
                <a:path w="5434943" h="1112025">
                  <a:moveTo>
                    <a:pt x="5434943" y="0"/>
                  </a:moveTo>
                  <a:lnTo>
                    <a:pt x="2056877" y="1112025"/>
                  </a:lnTo>
                  <a:lnTo>
                    <a:pt x="0" y="1112025"/>
                  </a:lnTo>
                  <a:lnTo>
                    <a:pt x="0" y="754453"/>
                  </a:lnTo>
                  <a:lnTo>
                    <a:pt x="2291847" y="0"/>
                  </a:lnTo>
                  <a:lnTo>
                    <a:pt x="5434943" y="0"/>
                  </a:lnTo>
                  <a:close/>
                </a:path>
              </a:pathLst>
            </a:custGeom>
            <a:solidFill>
              <a:srgbClr val="B858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700" name="任意多边形 117">
              <a:extLst>
                <a:ext uri="{FF2B5EF4-FFF2-40B4-BE49-F238E27FC236}">
                  <a16:creationId xmlns:a16="http://schemas.microsoft.com/office/drawing/2014/main" id="{899717ED-12C3-4910-B48B-B7E925DC2E2B}"/>
                </a:ext>
              </a:extLst>
            </p:cNvPr>
            <p:cNvSpPr>
              <a:spLocks/>
            </p:cNvSpPr>
            <p:nvPr/>
          </p:nvSpPr>
          <p:spPr bwMode="auto">
            <a:xfrm rot="-180000">
              <a:off x="336822" y="0"/>
              <a:ext cx="5433500"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B858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28677" name="PA_组合 118">
            <a:extLst>
              <a:ext uri="{FF2B5EF4-FFF2-40B4-BE49-F238E27FC236}">
                <a16:creationId xmlns:a16="http://schemas.microsoft.com/office/drawing/2014/main" id="{4A8E973C-097D-4DE6-B720-774B35855B05}"/>
              </a:ext>
            </a:extLst>
          </p:cNvPr>
          <p:cNvGrpSpPr>
            <a:grpSpLocks/>
          </p:cNvGrpSpPr>
          <p:nvPr>
            <p:custDataLst>
              <p:tags r:id="rId4"/>
            </p:custDataLst>
          </p:nvPr>
        </p:nvGrpSpPr>
        <p:grpSpPr bwMode="auto">
          <a:xfrm>
            <a:off x="3378200" y="4775200"/>
            <a:ext cx="5770563" cy="1136650"/>
            <a:chOff x="0" y="0"/>
            <a:chExt cx="5770322" cy="1136374"/>
          </a:xfrm>
        </p:grpSpPr>
        <p:sp>
          <p:nvSpPr>
            <p:cNvPr id="28697" name="任意多边形 119">
              <a:extLst>
                <a:ext uri="{FF2B5EF4-FFF2-40B4-BE49-F238E27FC236}">
                  <a16:creationId xmlns:a16="http://schemas.microsoft.com/office/drawing/2014/main" id="{2A39B3E9-6D49-42C6-A438-D437A2724ED5}"/>
                </a:ext>
              </a:extLst>
            </p:cNvPr>
            <p:cNvSpPr>
              <a:spLocks/>
            </p:cNvSpPr>
            <p:nvPr/>
          </p:nvSpPr>
          <p:spPr bwMode="auto">
            <a:xfrm rot="-180000">
              <a:off x="0" y="0"/>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60000 65536"/>
                <a:gd name="T11" fmla="*/ 0 60000 65536"/>
                <a:gd name="T12" fmla="*/ 0 60000 65536"/>
                <a:gd name="T13" fmla="*/ 0 60000 65536"/>
                <a:gd name="T14" fmla="*/ 0 60000 65536"/>
                <a:gd name="T15" fmla="*/ 0 w 5434943"/>
                <a:gd name="T16" fmla="*/ 0 h 1112025"/>
                <a:gd name="T17" fmla="*/ 5434943 w 5434943"/>
                <a:gd name="T18" fmla="*/ 1112025 h 1112025"/>
              </a:gdLst>
              <a:ahLst/>
              <a:cxnLst>
                <a:cxn ang="T10">
                  <a:pos x="T0" y="T1"/>
                </a:cxn>
                <a:cxn ang="T11">
                  <a:pos x="T2" y="T3"/>
                </a:cxn>
                <a:cxn ang="T12">
                  <a:pos x="T4" y="T5"/>
                </a:cxn>
                <a:cxn ang="T13">
                  <a:pos x="T6" y="T7"/>
                </a:cxn>
                <a:cxn ang="T14">
                  <a:pos x="T8" y="T9"/>
                </a:cxn>
              </a:cxnLst>
              <a:rect l="T15" t="T16" r="T17" b="T18"/>
              <a:pathLst>
                <a:path w="5434943" h="1112025">
                  <a:moveTo>
                    <a:pt x="5434943" y="0"/>
                  </a:moveTo>
                  <a:lnTo>
                    <a:pt x="2056877" y="1112025"/>
                  </a:lnTo>
                  <a:lnTo>
                    <a:pt x="0" y="1112025"/>
                  </a:lnTo>
                  <a:lnTo>
                    <a:pt x="0" y="754453"/>
                  </a:lnTo>
                  <a:lnTo>
                    <a:pt x="2291847" y="0"/>
                  </a:lnTo>
                  <a:lnTo>
                    <a:pt x="5434943" y="0"/>
                  </a:lnTo>
                  <a:close/>
                </a:path>
              </a:pathLst>
            </a:custGeom>
            <a:solidFill>
              <a:srgbClr val="F456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698" name="任意多边形 120">
              <a:extLst>
                <a:ext uri="{FF2B5EF4-FFF2-40B4-BE49-F238E27FC236}">
                  <a16:creationId xmlns:a16="http://schemas.microsoft.com/office/drawing/2014/main" id="{3DDA641E-2D44-48D3-9034-80E289C77843}"/>
                </a:ext>
              </a:extLst>
            </p:cNvPr>
            <p:cNvSpPr>
              <a:spLocks/>
            </p:cNvSpPr>
            <p:nvPr/>
          </p:nvSpPr>
          <p:spPr bwMode="auto">
            <a:xfrm rot="-180000">
              <a:off x="336822" y="24349"/>
              <a:ext cx="5433500"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60000 65536"/>
                <a:gd name="T11" fmla="*/ 0 60000 65536"/>
                <a:gd name="T12" fmla="*/ 0 60000 65536"/>
                <a:gd name="T13" fmla="*/ 0 60000 65536"/>
                <a:gd name="T14" fmla="*/ 0 60000 65536"/>
                <a:gd name="T15" fmla="*/ 0 w 5433500"/>
                <a:gd name="T16" fmla="*/ 0 h 1112025"/>
                <a:gd name="T17" fmla="*/ 5433500 w 5433500"/>
                <a:gd name="T18" fmla="*/ 1112025 h 1112025"/>
              </a:gdLst>
              <a:ahLst/>
              <a:cxnLst>
                <a:cxn ang="T10">
                  <a:pos x="T0" y="T1"/>
                </a:cxn>
                <a:cxn ang="T11">
                  <a:pos x="T2" y="T3"/>
                </a:cxn>
                <a:cxn ang="T12">
                  <a:pos x="T4" y="T5"/>
                </a:cxn>
                <a:cxn ang="T13">
                  <a:pos x="T6" y="T7"/>
                </a:cxn>
                <a:cxn ang="T14">
                  <a:pos x="T8" y="T9"/>
                </a:cxn>
              </a:cxnLst>
              <a:rect l="T15" t="T16" r="T17" b="T18"/>
              <a:pathLst>
                <a:path w="5433500" h="1112025">
                  <a:moveTo>
                    <a:pt x="5433500" y="0"/>
                  </a:moveTo>
                  <a:lnTo>
                    <a:pt x="5433500" y="358047"/>
                  </a:lnTo>
                  <a:lnTo>
                    <a:pt x="3143096" y="1112025"/>
                  </a:lnTo>
                  <a:lnTo>
                    <a:pt x="0" y="1112025"/>
                  </a:lnTo>
                  <a:lnTo>
                    <a:pt x="3378066" y="0"/>
                  </a:lnTo>
                  <a:lnTo>
                    <a:pt x="5433500" y="0"/>
                  </a:lnTo>
                  <a:close/>
                </a:path>
              </a:pathLst>
            </a:custGeom>
            <a:solidFill>
              <a:srgbClr val="F456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nvGrpSpPr>
          <p:cNvPr id="28678" name="PA_组合 121">
            <a:extLst>
              <a:ext uri="{FF2B5EF4-FFF2-40B4-BE49-F238E27FC236}">
                <a16:creationId xmlns:a16="http://schemas.microsoft.com/office/drawing/2014/main" id="{C2251572-0FD1-4884-AF78-08EAA88FA8C7}"/>
              </a:ext>
            </a:extLst>
          </p:cNvPr>
          <p:cNvGrpSpPr>
            <a:grpSpLocks/>
          </p:cNvGrpSpPr>
          <p:nvPr>
            <p:custDataLst>
              <p:tags r:id="rId5"/>
            </p:custDataLst>
          </p:nvPr>
        </p:nvGrpSpPr>
        <p:grpSpPr bwMode="auto">
          <a:xfrm>
            <a:off x="8280400" y="0"/>
            <a:ext cx="1389063" cy="1287463"/>
            <a:chOff x="0" y="0"/>
            <a:chExt cx="2701935" cy="1257300"/>
          </a:xfrm>
        </p:grpSpPr>
        <p:sp>
          <p:nvSpPr>
            <p:cNvPr id="28693" name="矩形 122">
              <a:extLst>
                <a:ext uri="{FF2B5EF4-FFF2-40B4-BE49-F238E27FC236}">
                  <a16:creationId xmlns:a16="http://schemas.microsoft.com/office/drawing/2014/main" id="{12560491-7E76-4E3F-8C16-7F75C09EEBDB}"/>
                </a:ext>
              </a:extLst>
            </p:cNvPr>
            <p:cNvSpPr>
              <a:spLocks noChangeArrowheads="1"/>
            </p:cNvSpPr>
            <p:nvPr/>
          </p:nvSpPr>
          <p:spPr bwMode="auto">
            <a:xfrm>
              <a:off x="0" y="0"/>
              <a:ext cx="365125" cy="12573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94" name="矩形 123">
              <a:extLst>
                <a:ext uri="{FF2B5EF4-FFF2-40B4-BE49-F238E27FC236}">
                  <a16:creationId xmlns:a16="http://schemas.microsoft.com/office/drawing/2014/main" id="{D1EBB494-8A23-43C5-ABB3-4CB6838B969E}"/>
                </a:ext>
              </a:extLst>
            </p:cNvPr>
            <p:cNvSpPr>
              <a:spLocks noChangeArrowheads="1"/>
            </p:cNvSpPr>
            <p:nvPr/>
          </p:nvSpPr>
          <p:spPr bwMode="auto">
            <a:xfrm>
              <a:off x="446620" y="0"/>
              <a:ext cx="578908" cy="12573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95" name="矩形 124">
              <a:extLst>
                <a:ext uri="{FF2B5EF4-FFF2-40B4-BE49-F238E27FC236}">
                  <a16:creationId xmlns:a16="http://schemas.microsoft.com/office/drawing/2014/main" id="{43A0F081-9DC7-449B-B10D-7DD065A33EE4}"/>
                </a:ext>
              </a:extLst>
            </p:cNvPr>
            <p:cNvSpPr>
              <a:spLocks noChangeArrowheads="1"/>
            </p:cNvSpPr>
            <p:nvPr/>
          </p:nvSpPr>
          <p:spPr bwMode="auto">
            <a:xfrm>
              <a:off x="1107023" y="0"/>
              <a:ext cx="680509" cy="12573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96" name="矩形 125">
              <a:extLst>
                <a:ext uri="{FF2B5EF4-FFF2-40B4-BE49-F238E27FC236}">
                  <a16:creationId xmlns:a16="http://schemas.microsoft.com/office/drawing/2014/main" id="{830CBBB8-4153-445C-A381-B2E83B22AFED}"/>
                </a:ext>
              </a:extLst>
            </p:cNvPr>
            <p:cNvSpPr>
              <a:spLocks noChangeArrowheads="1"/>
            </p:cNvSpPr>
            <p:nvPr/>
          </p:nvSpPr>
          <p:spPr bwMode="auto">
            <a:xfrm>
              <a:off x="1869027" y="0"/>
              <a:ext cx="832908" cy="1257300"/>
            </a:xfrm>
            <a:prstGeom prst="rect">
              <a:avLst/>
            </a:prstGeom>
            <a:solidFill>
              <a:srgbClr val="6C5B7B"/>
            </a:solidFill>
            <a:ln w="12700">
              <a:solidFill>
                <a:srgbClr val="6C5B7B"/>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nvGrpSpPr>
          <p:cNvPr id="28679" name="PA_组合 126">
            <a:extLst>
              <a:ext uri="{FF2B5EF4-FFF2-40B4-BE49-F238E27FC236}">
                <a16:creationId xmlns:a16="http://schemas.microsoft.com/office/drawing/2014/main" id="{E70C0B6E-6B51-42EC-91CB-596A796E0280}"/>
              </a:ext>
            </a:extLst>
          </p:cNvPr>
          <p:cNvGrpSpPr>
            <a:grpSpLocks/>
          </p:cNvGrpSpPr>
          <p:nvPr>
            <p:custDataLst>
              <p:tags r:id="rId6"/>
            </p:custDataLst>
          </p:nvPr>
        </p:nvGrpSpPr>
        <p:grpSpPr bwMode="auto">
          <a:xfrm flipH="1">
            <a:off x="2506663" y="0"/>
            <a:ext cx="1389062" cy="1287463"/>
            <a:chOff x="0" y="0"/>
            <a:chExt cx="2701935" cy="1257300"/>
          </a:xfrm>
        </p:grpSpPr>
        <p:sp>
          <p:nvSpPr>
            <p:cNvPr id="28689" name="矩形 127">
              <a:extLst>
                <a:ext uri="{FF2B5EF4-FFF2-40B4-BE49-F238E27FC236}">
                  <a16:creationId xmlns:a16="http://schemas.microsoft.com/office/drawing/2014/main" id="{95F5AE17-4369-4B41-A4DC-D7FDD3DEF90D}"/>
                </a:ext>
              </a:extLst>
            </p:cNvPr>
            <p:cNvSpPr>
              <a:spLocks noChangeArrowheads="1"/>
            </p:cNvSpPr>
            <p:nvPr/>
          </p:nvSpPr>
          <p:spPr bwMode="auto">
            <a:xfrm>
              <a:off x="0" y="0"/>
              <a:ext cx="365125" cy="12573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90" name="矩形 128">
              <a:extLst>
                <a:ext uri="{FF2B5EF4-FFF2-40B4-BE49-F238E27FC236}">
                  <a16:creationId xmlns:a16="http://schemas.microsoft.com/office/drawing/2014/main" id="{3A3016D3-0994-4E40-A546-87E7CB67882D}"/>
                </a:ext>
              </a:extLst>
            </p:cNvPr>
            <p:cNvSpPr>
              <a:spLocks noChangeArrowheads="1"/>
            </p:cNvSpPr>
            <p:nvPr/>
          </p:nvSpPr>
          <p:spPr bwMode="auto">
            <a:xfrm>
              <a:off x="446620" y="0"/>
              <a:ext cx="578908" cy="12573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91" name="矩形 129">
              <a:extLst>
                <a:ext uri="{FF2B5EF4-FFF2-40B4-BE49-F238E27FC236}">
                  <a16:creationId xmlns:a16="http://schemas.microsoft.com/office/drawing/2014/main" id="{02334742-80F2-4F19-91BD-43C09431F269}"/>
                </a:ext>
              </a:extLst>
            </p:cNvPr>
            <p:cNvSpPr>
              <a:spLocks noChangeArrowheads="1"/>
            </p:cNvSpPr>
            <p:nvPr/>
          </p:nvSpPr>
          <p:spPr bwMode="auto">
            <a:xfrm>
              <a:off x="1107023" y="0"/>
              <a:ext cx="680509" cy="12573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92" name="矩形 130">
              <a:extLst>
                <a:ext uri="{FF2B5EF4-FFF2-40B4-BE49-F238E27FC236}">
                  <a16:creationId xmlns:a16="http://schemas.microsoft.com/office/drawing/2014/main" id="{D0C12DE7-5EB1-482F-9738-59FC72B7A98B}"/>
                </a:ext>
              </a:extLst>
            </p:cNvPr>
            <p:cNvSpPr>
              <a:spLocks noChangeArrowheads="1"/>
            </p:cNvSpPr>
            <p:nvPr/>
          </p:nvSpPr>
          <p:spPr bwMode="auto">
            <a:xfrm>
              <a:off x="1869027" y="0"/>
              <a:ext cx="832908" cy="1257300"/>
            </a:xfrm>
            <a:prstGeom prst="rect">
              <a:avLst/>
            </a:prstGeom>
            <a:solidFill>
              <a:srgbClr val="6C5B7B"/>
            </a:solidFill>
            <a:ln w="12700">
              <a:solidFill>
                <a:srgbClr val="6C5B7B"/>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28680" name="PA_文本框 131">
            <a:extLst>
              <a:ext uri="{FF2B5EF4-FFF2-40B4-BE49-F238E27FC236}">
                <a16:creationId xmlns:a16="http://schemas.microsoft.com/office/drawing/2014/main" id="{B73A1CCB-8DC0-4934-8DF9-85F8F000CCA4}"/>
              </a:ext>
            </a:extLst>
          </p:cNvPr>
          <p:cNvSpPr>
            <a:spLocks noChangeArrowheads="1"/>
          </p:cNvSpPr>
          <p:nvPr>
            <p:custDataLst>
              <p:tags r:id="rId7"/>
            </p:custDataLst>
          </p:nvPr>
        </p:nvSpPr>
        <p:spPr bwMode="auto">
          <a:xfrm>
            <a:off x="4040188" y="180975"/>
            <a:ext cx="40306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5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CON</a:t>
            </a:r>
            <a:r>
              <a:rPr kumimoji="0" lang="zh-CN" altLang="en-US" sz="5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T</a:t>
            </a:r>
            <a:r>
              <a:rPr kumimoji="0" lang="en-US" altLang="zh-CN" sz="5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ENTS</a:t>
            </a:r>
            <a:endParaRPr kumimoji="0" lang="zh-CN" altLang="en-US" sz="54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28681" name="PA_矩形 132">
            <a:extLst>
              <a:ext uri="{FF2B5EF4-FFF2-40B4-BE49-F238E27FC236}">
                <a16:creationId xmlns:a16="http://schemas.microsoft.com/office/drawing/2014/main" id="{C5D0226F-840E-4F16-836E-F11A8FE4E82A}"/>
              </a:ext>
            </a:extLst>
          </p:cNvPr>
          <p:cNvSpPr>
            <a:spLocks noChangeArrowheads="1"/>
          </p:cNvSpPr>
          <p:nvPr>
            <p:custDataLst>
              <p:tags r:id="rId8"/>
            </p:custDataLst>
          </p:nvPr>
        </p:nvSpPr>
        <p:spPr bwMode="auto">
          <a:xfrm rot="-180000">
            <a:off x="3232150" y="2319338"/>
            <a:ext cx="5791200" cy="696912"/>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82" name="PA_矩形 133">
            <a:extLst>
              <a:ext uri="{FF2B5EF4-FFF2-40B4-BE49-F238E27FC236}">
                <a16:creationId xmlns:a16="http://schemas.microsoft.com/office/drawing/2014/main" id="{AB3485AE-13D8-490B-9665-E4AA6C7668FA}"/>
              </a:ext>
            </a:extLst>
          </p:cNvPr>
          <p:cNvSpPr>
            <a:spLocks noChangeArrowheads="1"/>
          </p:cNvSpPr>
          <p:nvPr>
            <p:custDataLst>
              <p:tags r:id="rId9"/>
            </p:custDataLst>
          </p:nvPr>
        </p:nvSpPr>
        <p:spPr bwMode="auto">
          <a:xfrm rot="-180000">
            <a:off x="3287713" y="3387725"/>
            <a:ext cx="5791200" cy="696913"/>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buNone/>
            </a:pPr>
            <a:r>
              <a:rPr lang="en-US" altLang="zh-CN" sz="2400" b="1" dirty="0">
                <a:solidFill>
                  <a:schemeClr val="bg1"/>
                </a:solidFill>
              </a:rPr>
              <a:t>PMBOK</a:t>
            </a:r>
            <a:r>
              <a:rPr lang="zh-CN" altLang="zh-CN" sz="2400" b="1" dirty="0">
                <a:solidFill>
                  <a:schemeClr val="bg1"/>
                </a:solidFill>
              </a:rPr>
              <a:t>五大过程组</a:t>
            </a:r>
            <a:endParaRPr lang="zh-CN" altLang="zh-CN" dirty="0">
              <a:solidFill>
                <a:schemeClr val="bg1"/>
              </a:solidFill>
            </a:endParaRPr>
          </a:p>
        </p:txBody>
      </p:sp>
      <p:sp>
        <p:nvSpPr>
          <p:cNvPr id="28683" name="PA_矩形 134">
            <a:extLst>
              <a:ext uri="{FF2B5EF4-FFF2-40B4-BE49-F238E27FC236}">
                <a16:creationId xmlns:a16="http://schemas.microsoft.com/office/drawing/2014/main" id="{2E4C91E4-0258-41E4-BE45-F4F6453B9302}"/>
              </a:ext>
            </a:extLst>
          </p:cNvPr>
          <p:cNvSpPr>
            <a:spLocks noChangeArrowheads="1"/>
          </p:cNvSpPr>
          <p:nvPr>
            <p:custDataLst>
              <p:tags r:id="rId10"/>
            </p:custDataLst>
          </p:nvPr>
        </p:nvSpPr>
        <p:spPr bwMode="auto">
          <a:xfrm rot="-180000">
            <a:off x="3343275" y="4470400"/>
            <a:ext cx="5791200" cy="695325"/>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84" name="PA_矩形 135">
            <a:extLst>
              <a:ext uri="{FF2B5EF4-FFF2-40B4-BE49-F238E27FC236}">
                <a16:creationId xmlns:a16="http://schemas.microsoft.com/office/drawing/2014/main" id="{1DEF6987-D40E-431B-A443-661E69CD20FD}"/>
              </a:ext>
            </a:extLst>
          </p:cNvPr>
          <p:cNvSpPr>
            <a:spLocks noChangeArrowheads="1"/>
          </p:cNvSpPr>
          <p:nvPr>
            <p:custDataLst>
              <p:tags r:id="rId11"/>
            </p:custDataLst>
          </p:nvPr>
        </p:nvSpPr>
        <p:spPr bwMode="auto">
          <a:xfrm rot="-180000">
            <a:off x="3398838" y="5518150"/>
            <a:ext cx="5791200" cy="696913"/>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8685" name="PA_矩形 136">
            <a:extLst>
              <a:ext uri="{FF2B5EF4-FFF2-40B4-BE49-F238E27FC236}">
                <a16:creationId xmlns:a16="http://schemas.microsoft.com/office/drawing/2014/main" id="{740D565C-C5B1-4A5C-B12C-89584CD1E53E}"/>
              </a:ext>
            </a:extLst>
          </p:cNvPr>
          <p:cNvSpPr>
            <a:spLocks noChangeArrowheads="1"/>
          </p:cNvSpPr>
          <p:nvPr>
            <p:custDataLst>
              <p:tags r:id="rId12"/>
            </p:custDataLst>
          </p:nvPr>
        </p:nvSpPr>
        <p:spPr bwMode="auto">
          <a:xfrm rot="-240000">
            <a:off x="5045873" y="2598886"/>
            <a:ext cx="21002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zh-CN" altLang="en-US" sz="2400" dirty="0">
                <a:solidFill>
                  <a:srgbClr val="FFFFFF"/>
                </a:solidFill>
              </a:rPr>
              <a:t>项目管理简介</a:t>
            </a:r>
            <a:r>
              <a:rPr lang="en-US" altLang="zh-CN" sz="2400" dirty="0">
                <a:solidFill>
                  <a:srgbClr val="FFFFFF"/>
                </a:solidFill>
              </a:rPr>
              <a:t> </a:t>
            </a:r>
            <a:endParaRPr lang="en-US" altLang="zh-CN" sz="2400" dirty="0">
              <a:solidFill>
                <a:srgbClr val="FFFFFF"/>
              </a:solidFill>
              <a:latin typeface="微软雅黑" panose="020B0503020204020204" pitchFamily="34" charset="-122"/>
              <a:sym typeface="微软雅黑" panose="020B0503020204020204" pitchFamily="34" charset="-122"/>
            </a:endParaRPr>
          </a:p>
        </p:txBody>
      </p:sp>
      <p:sp>
        <p:nvSpPr>
          <p:cNvPr id="28687" name="PA_矩形 138">
            <a:extLst>
              <a:ext uri="{FF2B5EF4-FFF2-40B4-BE49-F238E27FC236}">
                <a16:creationId xmlns:a16="http://schemas.microsoft.com/office/drawing/2014/main" id="{B676C328-AD13-47AC-A29A-E93D37CC5A2B}"/>
              </a:ext>
            </a:extLst>
          </p:cNvPr>
          <p:cNvSpPr>
            <a:spLocks noChangeArrowheads="1"/>
          </p:cNvSpPr>
          <p:nvPr>
            <p:custDataLst>
              <p:tags r:id="rId13"/>
            </p:custDataLst>
          </p:nvPr>
        </p:nvSpPr>
        <p:spPr bwMode="auto">
          <a:xfrm rot="-240000">
            <a:off x="4170978" y="4636711"/>
            <a:ext cx="49694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lgn="ctr" fontAlgn="base">
              <a:lnSpc>
                <a:spcPct val="100000"/>
              </a:lnSpc>
              <a:spcBef>
                <a:spcPct val="0"/>
              </a:spcBef>
              <a:spcAft>
                <a:spcPct val="0"/>
              </a:spcAft>
              <a:buNone/>
              <a:defRPr/>
            </a:pPr>
            <a:r>
              <a:rPr lang="zh-CN" altLang="en-US" sz="2400" dirty="0">
                <a:solidFill>
                  <a:schemeClr val="bg1"/>
                </a:solidFill>
              </a:rPr>
              <a:t>项目管理十大知识领域</a:t>
            </a:r>
            <a:endParaRPr lang="zh-CN" altLang="en-US" sz="2400" dirty="0">
              <a:solidFill>
                <a:schemeClr val="bg1"/>
              </a:solidFill>
              <a:latin typeface="宋体" panose="02010600030101010101" pitchFamily="2" charset="-122"/>
              <a:sym typeface="宋体" panose="02010600030101010101" pitchFamily="2" charset="-122"/>
            </a:endParaRPr>
          </a:p>
        </p:txBody>
      </p:sp>
      <p:sp>
        <p:nvSpPr>
          <p:cNvPr id="28688" name="PA_矩形 139">
            <a:extLst>
              <a:ext uri="{FF2B5EF4-FFF2-40B4-BE49-F238E27FC236}">
                <a16:creationId xmlns:a16="http://schemas.microsoft.com/office/drawing/2014/main" id="{274C0FEE-3681-4542-8059-E6A173035559}"/>
              </a:ext>
            </a:extLst>
          </p:cNvPr>
          <p:cNvSpPr>
            <a:spLocks noChangeArrowheads="1"/>
          </p:cNvSpPr>
          <p:nvPr>
            <p:custDataLst>
              <p:tags r:id="rId14"/>
            </p:custDataLst>
          </p:nvPr>
        </p:nvSpPr>
        <p:spPr bwMode="auto">
          <a:xfrm rot="-240000">
            <a:off x="5160768" y="5693171"/>
            <a:ext cx="23214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sz="2400" b="1" noProof="0" dirty="0">
                <a:latin typeface="微软雅黑" panose="020B0503020204020204" pitchFamily="34" charset="-122"/>
                <a:sym typeface="微软雅黑" panose="020B0503020204020204" pitchFamily="34" charset="-122"/>
              </a:rPr>
              <a:t>小组评价</a:t>
            </a:r>
            <a:r>
              <a:rPr lang="en-US" altLang="zh-CN" sz="2400" b="1" noProof="0" dirty="0">
                <a:latin typeface="微软雅黑" panose="020B0503020204020204" pitchFamily="34" charset="-122"/>
                <a:sym typeface="微软雅黑" panose="020B0503020204020204" pitchFamily="34" charset="-122"/>
              </a:rPr>
              <a:t>&amp;</a:t>
            </a:r>
            <a:r>
              <a:rPr lang="zh-CN" altLang="en-US" sz="2400" b="1" noProof="0" dirty="0">
                <a:latin typeface="微软雅黑" panose="020B0503020204020204" pitchFamily="34" charset="-122"/>
                <a:sym typeface="微软雅黑" panose="020B0503020204020204" pitchFamily="34" charset="-122"/>
              </a:rPr>
              <a:t>会议</a:t>
            </a:r>
            <a:endParaRPr kumimoji="0" lang="zh-CN" altLang="en-US" sz="2400" b="1" i="0" u="none" strike="noStrike" kern="1200" cap="none" spc="0" normalizeH="0" baseline="0" noProof="0" dirty="0">
              <a:ln>
                <a:noFill/>
              </a:ln>
              <a:effectLst/>
              <a:uLnTx/>
              <a:uFillTx/>
              <a:latin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2389076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28674"/>
                                        </p:tgtEl>
                                        <p:attrNameLst>
                                          <p:attrName>style.visibility</p:attrName>
                                        </p:attrNameLst>
                                      </p:cBhvr>
                                      <p:to>
                                        <p:strVal val="visible"/>
                                      </p:to>
                                    </p:set>
                                    <p:anim to="" calcmode="lin" valueType="num">
                                      <p:cBhvr>
                                        <p:cTn id="7" dur="700" fill="hold">
                                          <p:stCondLst>
                                            <p:cond delay="0"/>
                                          </p:stCondLst>
                                        </p:cTn>
                                        <p:tgtEl>
                                          <p:spTgt spid="28674"/>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28674"/>
                                        </p:tgtEl>
                                        <p:attrNameLst>
                                          <p:attrName>ppt_h</p:attrName>
                                        </p:attrNameLst>
                                      </p:cBhvr>
                                      <p:tavLst>
                                        <p:tav tm="0" fmla="#ppt_h-#ppt_h*((1.5-1.5*$)^3-(1.5-1.5*$)^2)">
                                          <p:val>
                                            <p:strVal val="0"/>
                                          </p:val>
                                        </p:tav>
                                        <p:tav tm="100000">
                                          <p:val>
                                            <p:strVal val="1"/>
                                          </p:val>
                                        </p:tav>
                                      </p:tavLst>
                                    </p:anim>
                                  </p:childTnLst>
                                </p:cTn>
                              </p:par>
                              <p:par>
                                <p:cTn id="9" presetID="0" presetClass="entr" presetSubtype="0" fill="hold" nodeType="withEffect">
                                  <p:stCondLst>
                                    <p:cond delay="0"/>
                                  </p:stCondLst>
                                  <p:childTnLst>
                                    <p:set>
                                      <p:cBhvr>
                                        <p:cTn id="10" dur="1" fill="hold">
                                          <p:stCondLst>
                                            <p:cond delay="0"/>
                                          </p:stCondLst>
                                        </p:cTn>
                                        <p:tgtEl>
                                          <p:spTgt spid="28675"/>
                                        </p:tgtEl>
                                        <p:attrNameLst>
                                          <p:attrName>style.visibility</p:attrName>
                                        </p:attrNameLst>
                                      </p:cBhvr>
                                      <p:to>
                                        <p:strVal val="visible"/>
                                      </p:to>
                                    </p:set>
                                    <p:anim to="" calcmode="lin" valueType="num">
                                      <p:cBhvr>
                                        <p:cTn id="11" dur="700" fill="hold">
                                          <p:stCondLst>
                                            <p:cond delay="0"/>
                                          </p:stCondLst>
                                        </p:cTn>
                                        <p:tgtEl>
                                          <p:spTgt spid="28675"/>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28675"/>
                                        </p:tgtEl>
                                        <p:attrNameLst>
                                          <p:attrName>ppt_h</p:attrName>
                                        </p:attrNameLst>
                                      </p:cBhvr>
                                      <p:tavLst>
                                        <p:tav tm="0" fmla="#ppt_h-#ppt_h*((1.5-1.5*$)^3-(1.5-1.5*$)^2)">
                                          <p:val>
                                            <p:strVal val="0"/>
                                          </p:val>
                                        </p:tav>
                                        <p:tav tm="100000">
                                          <p:val>
                                            <p:strVal val="1"/>
                                          </p:val>
                                        </p:tav>
                                      </p:tavLst>
                                    </p:anim>
                                  </p:childTnLst>
                                </p:cTn>
                              </p:par>
                              <p:par>
                                <p:cTn id="13" presetID="0" presetClass="entr" presetSubtype="0" fill="hold" nodeType="withEffect">
                                  <p:stCondLst>
                                    <p:cond delay="0"/>
                                  </p:stCondLst>
                                  <p:childTnLst>
                                    <p:set>
                                      <p:cBhvr>
                                        <p:cTn id="14" dur="1" fill="hold">
                                          <p:stCondLst>
                                            <p:cond delay="0"/>
                                          </p:stCondLst>
                                        </p:cTn>
                                        <p:tgtEl>
                                          <p:spTgt spid="28676"/>
                                        </p:tgtEl>
                                        <p:attrNameLst>
                                          <p:attrName>style.visibility</p:attrName>
                                        </p:attrNameLst>
                                      </p:cBhvr>
                                      <p:to>
                                        <p:strVal val="visible"/>
                                      </p:to>
                                    </p:set>
                                    <p:anim to="" calcmode="lin" valueType="num">
                                      <p:cBhvr>
                                        <p:cTn id="15" dur="700" fill="hold">
                                          <p:stCondLst>
                                            <p:cond delay="0"/>
                                          </p:stCondLst>
                                        </p:cTn>
                                        <p:tgtEl>
                                          <p:spTgt spid="28676"/>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28676"/>
                                        </p:tgtEl>
                                        <p:attrNameLst>
                                          <p:attrName>ppt_h</p:attrName>
                                        </p:attrNameLst>
                                      </p:cBhvr>
                                      <p:tavLst>
                                        <p:tav tm="0" fmla="#ppt_h-#ppt_h*((1.5-1.5*$)^3-(1.5-1.5*$)^2)">
                                          <p:val>
                                            <p:strVal val="0"/>
                                          </p:val>
                                        </p:tav>
                                        <p:tav tm="100000">
                                          <p:val>
                                            <p:strVal val="1"/>
                                          </p:val>
                                        </p:tav>
                                      </p:tavLst>
                                    </p:anim>
                                  </p:childTnLst>
                                </p:cTn>
                              </p:par>
                              <p:par>
                                <p:cTn id="17" presetID="0" presetClass="entr" presetSubtype="0" fill="hold" nodeType="withEffect">
                                  <p:stCondLst>
                                    <p:cond delay="0"/>
                                  </p:stCondLst>
                                  <p:childTnLst>
                                    <p:set>
                                      <p:cBhvr>
                                        <p:cTn id="18" dur="1" fill="hold">
                                          <p:stCondLst>
                                            <p:cond delay="0"/>
                                          </p:stCondLst>
                                        </p:cTn>
                                        <p:tgtEl>
                                          <p:spTgt spid="28677"/>
                                        </p:tgtEl>
                                        <p:attrNameLst>
                                          <p:attrName>style.visibility</p:attrName>
                                        </p:attrNameLst>
                                      </p:cBhvr>
                                      <p:to>
                                        <p:strVal val="visible"/>
                                      </p:to>
                                    </p:set>
                                    <p:anim to="" calcmode="lin" valueType="num">
                                      <p:cBhvr>
                                        <p:cTn id="19" dur="700" fill="hold">
                                          <p:stCondLst>
                                            <p:cond delay="0"/>
                                          </p:stCondLst>
                                        </p:cTn>
                                        <p:tgtEl>
                                          <p:spTgt spid="28677"/>
                                        </p:tgtEl>
                                        <p:attrNameLst>
                                          <p:attrName>ppt_y</p:attrName>
                                        </p:attrNameLst>
                                      </p:cBhvr>
                                      <p:tavLst>
                                        <p:tav tm="0" fmla="#ppt_y+#ppt_h/2*((1.5-1.5*$)^3-(1.5-1.5*$)^2)*8/9">
                                          <p:val>
                                            <p:strVal val="0"/>
                                          </p:val>
                                        </p:tav>
                                        <p:tav tm="100000">
                                          <p:val>
                                            <p:strVal val="1"/>
                                          </p:val>
                                        </p:tav>
                                      </p:tavLst>
                                    </p:anim>
                                    <p:anim to="" calcmode="lin" valueType="num">
                                      <p:cBhvr>
                                        <p:cTn id="20" dur="700" fill="hold">
                                          <p:stCondLst>
                                            <p:cond delay="0"/>
                                          </p:stCondLst>
                                        </p:cTn>
                                        <p:tgtEl>
                                          <p:spTgt spid="28677"/>
                                        </p:tgtEl>
                                        <p:attrNameLst>
                                          <p:attrName>ppt_h</p:attrName>
                                        </p:attrNameLst>
                                      </p:cBhvr>
                                      <p:tavLst>
                                        <p:tav tm="0" fmla="#ppt_h-#ppt_h*((1.5-1.5*$)^3-(1.5-1.5*$)^2)">
                                          <p:val>
                                            <p:strVal val="0"/>
                                          </p:val>
                                        </p:tav>
                                        <p:tav tm="100000">
                                          <p:val>
                                            <p:strVal val="1"/>
                                          </p:val>
                                        </p:tav>
                                      </p:tavLst>
                                    </p:anim>
                                  </p:childTnLst>
                                </p:cTn>
                              </p:par>
                              <p:par>
                                <p:cTn id="21" presetID="0" presetClass="entr" presetSubtype="0" fill="hold" nodeType="withEffect">
                                  <p:stCondLst>
                                    <p:cond delay="0"/>
                                  </p:stCondLst>
                                  <p:childTnLst>
                                    <p:set>
                                      <p:cBhvr>
                                        <p:cTn id="22" dur="1" fill="hold">
                                          <p:stCondLst>
                                            <p:cond delay="0"/>
                                          </p:stCondLst>
                                        </p:cTn>
                                        <p:tgtEl>
                                          <p:spTgt spid="28678"/>
                                        </p:tgtEl>
                                        <p:attrNameLst>
                                          <p:attrName>style.visibility</p:attrName>
                                        </p:attrNameLst>
                                      </p:cBhvr>
                                      <p:to>
                                        <p:strVal val="visible"/>
                                      </p:to>
                                    </p:set>
                                    <p:anim to="" calcmode="lin" valueType="num">
                                      <p:cBhvr>
                                        <p:cTn id="23" dur="700" fill="hold">
                                          <p:stCondLst>
                                            <p:cond delay="0"/>
                                          </p:stCondLst>
                                        </p:cTn>
                                        <p:tgtEl>
                                          <p:spTgt spid="28678"/>
                                        </p:tgtEl>
                                        <p:attrNameLst>
                                          <p:attrName>ppt_y</p:attrName>
                                        </p:attrNameLst>
                                      </p:cBhvr>
                                      <p:tavLst>
                                        <p:tav tm="0" fmla="#ppt_y+#ppt_h/2*((1.5-1.5*$)^3-(1.5-1.5*$)^2)*8/9">
                                          <p:val>
                                            <p:strVal val="0"/>
                                          </p:val>
                                        </p:tav>
                                        <p:tav tm="100000">
                                          <p:val>
                                            <p:strVal val="1"/>
                                          </p:val>
                                        </p:tav>
                                      </p:tavLst>
                                    </p:anim>
                                    <p:anim to="" calcmode="lin" valueType="num">
                                      <p:cBhvr>
                                        <p:cTn id="24" dur="700" fill="hold">
                                          <p:stCondLst>
                                            <p:cond delay="0"/>
                                          </p:stCondLst>
                                        </p:cTn>
                                        <p:tgtEl>
                                          <p:spTgt spid="28678"/>
                                        </p:tgtEl>
                                        <p:attrNameLst>
                                          <p:attrName>ppt_h</p:attrName>
                                        </p:attrNameLst>
                                      </p:cBhvr>
                                      <p:tavLst>
                                        <p:tav tm="0" fmla="#ppt_h-#ppt_h*((1.5-1.5*$)^3-(1.5-1.5*$)^2)">
                                          <p:val>
                                            <p:strVal val="0"/>
                                          </p:val>
                                        </p:tav>
                                        <p:tav tm="100000">
                                          <p:val>
                                            <p:strVal val="1"/>
                                          </p:val>
                                        </p:tav>
                                      </p:tavLst>
                                    </p:anim>
                                  </p:childTnLst>
                                </p:cTn>
                              </p:par>
                              <p:par>
                                <p:cTn id="25" presetID="0" presetClass="entr" presetSubtype="0" fill="hold" nodeType="withEffect">
                                  <p:stCondLst>
                                    <p:cond delay="0"/>
                                  </p:stCondLst>
                                  <p:childTnLst>
                                    <p:set>
                                      <p:cBhvr>
                                        <p:cTn id="26" dur="1" fill="hold">
                                          <p:stCondLst>
                                            <p:cond delay="0"/>
                                          </p:stCondLst>
                                        </p:cTn>
                                        <p:tgtEl>
                                          <p:spTgt spid="28679"/>
                                        </p:tgtEl>
                                        <p:attrNameLst>
                                          <p:attrName>style.visibility</p:attrName>
                                        </p:attrNameLst>
                                      </p:cBhvr>
                                      <p:to>
                                        <p:strVal val="visible"/>
                                      </p:to>
                                    </p:set>
                                    <p:anim to="" calcmode="lin" valueType="num">
                                      <p:cBhvr>
                                        <p:cTn id="27" dur="700" fill="hold">
                                          <p:stCondLst>
                                            <p:cond delay="0"/>
                                          </p:stCondLst>
                                        </p:cTn>
                                        <p:tgtEl>
                                          <p:spTgt spid="28679"/>
                                        </p:tgtEl>
                                        <p:attrNameLst>
                                          <p:attrName>ppt_y</p:attrName>
                                        </p:attrNameLst>
                                      </p:cBhvr>
                                      <p:tavLst>
                                        <p:tav tm="0" fmla="#ppt_y+#ppt_h/2*((1.5-1.5*$)^3-(1.5-1.5*$)^2)*8/9">
                                          <p:val>
                                            <p:strVal val="0"/>
                                          </p:val>
                                        </p:tav>
                                        <p:tav tm="100000">
                                          <p:val>
                                            <p:strVal val="1"/>
                                          </p:val>
                                        </p:tav>
                                      </p:tavLst>
                                    </p:anim>
                                    <p:anim to="" calcmode="lin" valueType="num">
                                      <p:cBhvr>
                                        <p:cTn id="28" dur="700" fill="hold">
                                          <p:stCondLst>
                                            <p:cond delay="0"/>
                                          </p:stCondLst>
                                        </p:cTn>
                                        <p:tgtEl>
                                          <p:spTgt spid="28679"/>
                                        </p:tgtEl>
                                        <p:attrNameLst>
                                          <p:attrName>ppt_h</p:attrName>
                                        </p:attrNameLst>
                                      </p:cBhvr>
                                      <p:tavLst>
                                        <p:tav tm="0" fmla="#ppt_h-#ppt_h*((1.5-1.5*$)^3-(1.5-1.5*$)^2)">
                                          <p:val>
                                            <p:strVal val="0"/>
                                          </p:val>
                                        </p:tav>
                                        <p:tav tm="100000">
                                          <p:val>
                                            <p:strVal val="1"/>
                                          </p:val>
                                        </p:tav>
                                      </p:tavLst>
                                    </p:anim>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28680"/>
                                        </p:tgtEl>
                                        <p:attrNameLst>
                                          <p:attrName>style.visibility</p:attrName>
                                        </p:attrNameLst>
                                      </p:cBhvr>
                                      <p:to>
                                        <p:strVal val="visible"/>
                                      </p:to>
                                    </p:set>
                                    <p:anim to="" calcmode="lin" valueType="num">
                                      <p:cBhvr>
                                        <p:cTn id="31" dur="700" fill="hold">
                                          <p:stCondLst>
                                            <p:cond delay="0"/>
                                          </p:stCondLst>
                                        </p:cTn>
                                        <p:tgtEl>
                                          <p:spTgt spid="28680"/>
                                        </p:tgtEl>
                                        <p:attrNameLst>
                                          <p:attrName>ppt_y</p:attrName>
                                        </p:attrNameLst>
                                      </p:cBhvr>
                                      <p:tavLst>
                                        <p:tav tm="0" fmla="#ppt_y+#ppt_h/2*((1.5-1.5*$)^3-(1.5-1.5*$)^2)*8/9">
                                          <p:val>
                                            <p:strVal val="0"/>
                                          </p:val>
                                        </p:tav>
                                        <p:tav tm="100000">
                                          <p:val>
                                            <p:strVal val="1"/>
                                          </p:val>
                                        </p:tav>
                                      </p:tavLst>
                                    </p:anim>
                                    <p:anim to="" calcmode="lin" valueType="num">
                                      <p:cBhvr>
                                        <p:cTn id="32" dur="700" fill="hold">
                                          <p:stCondLst>
                                            <p:cond delay="0"/>
                                          </p:stCondLst>
                                        </p:cTn>
                                        <p:tgtEl>
                                          <p:spTgt spid="28680"/>
                                        </p:tgtEl>
                                        <p:attrNameLst>
                                          <p:attrName>ppt_h</p:attrName>
                                        </p:attrNameLst>
                                      </p:cBhvr>
                                      <p:tavLst>
                                        <p:tav tm="0" fmla="#ppt_h-#ppt_h*((1.5-1.5*$)^3-(1.5-1.5*$)^2)">
                                          <p:val>
                                            <p:strVal val="0"/>
                                          </p:val>
                                        </p:tav>
                                        <p:tav tm="100000">
                                          <p:val>
                                            <p:strVal val="1"/>
                                          </p:val>
                                        </p:tav>
                                      </p:tavLst>
                                    </p:anim>
                                  </p:childTnLst>
                                </p:cTn>
                              </p:par>
                              <p:par>
                                <p:cTn id="33" presetID="0" presetClass="entr" presetSubtype="0" fill="hold" grpId="0" nodeType="withEffect">
                                  <p:stCondLst>
                                    <p:cond delay="0"/>
                                  </p:stCondLst>
                                  <p:iterate type="lt">
                                    <p:tmPct val="10000"/>
                                  </p:iterate>
                                  <p:childTnLst>
                                    <p:set>
                                      <p:cBhvr>
                                        <p:cTn id="34" dur="1" fill="hold">
                                          <p:stCondLst>
                                            <p:cond delay="0"/>
                                          </p:stCondLst>
                                        </p:cTn>
                                        <p:tgtEl>
                                          <p:spTgt spid="28681"/>
                                        </p:tgtEl>
                                        <p:attrNameLst>
                                          <p:attrName>style.visibility</p:attrName>
                                        </p:attrNameLst>
                                      </p:cBhvr>
                                      <p:to>
                                        <p:strVal val="visible"/>
                                      </p:to>
                                    </p:set>
                                    <p:anim to="" calcmode="lin" valueType="num">
                                      <p:cBhvr>
                                        <p:cTn id="35" dur="700" fill="hold">
                                          <p:stCondLst>
                                            <p:cond delay="0"/>
                                          </p:stCondLst>
                                        </p:cTn>
                                        <p:tgtEl>
                                          <p:spTgt spid="28681"/>
                                        </p:tgtEl>
                                        <p:attrNameLst>
                                          <p:attrName>ppt_y</p:attrName>
                                        </p:attrNameLst>
                                      </p:cBhvr>
                                      <p:tavLst>
                                        <p:tav tm="0" fmla="#ppt_y+#ppt_h/2*((1.5-1.5*$)^3-(1.5-1.5*$)^2)*8/9">
                                          <p:val>
                                            <p:strVal val="0"/>
                                          </p:val>
                                        </p:tav>
                                        <p:tav tm="100000">
                                          <p:val>
                                            <p:strVal val="1"/>
                                          </p:val>
                                        </p:tav>
                                      </p:tavLst>
                                    </p:anim>
                                    <p:anim to="" calcmode="lin" valueType="num">
                                      <p:cBhvr>
                                        <p:cTn id="36" dur="700" fill="hold">
                                          <p:stCondLst>
                                            <p:cond delay="0"/>
                                          </p:stCondLst>
                                        </p:cTn>
                                        <p:tgtEl>
                                          <p:spTgt spid="28681"/>
                                        </p:tgtEl>
                                        <p:attrNameLst>
                                          <p:attrName>ppt_h</p:attrName>
                                        </p:attrNameLst>
                                      </p:cBhvr>
                                      <p:tavLst>
                                        <p:tav tm="0" fmla="#ppt_h-#ppt_h*((1.5-1.5*$)^3-(1.5-1.5*$)^2)">
                                          <p:val>
                                            <p:strVal val="0"/>
                                          </p:val>
                                        </p:tav>
                                        <p:tav tm="100000">
                                          <p:val>
                                            <p:strVal val="1"/>
                                          </p:val>
                                        </p:tav>
                                      </p:tavLst>
                                    </p:anim>
                                  </p:childTnLst>
                                </p:cTn>
                              </p:par>
                              <p:par>
                                <p:cTn id="37" presetID="0" presetClass="entr" presetSubtype="0" fill="hold" grpId="0" nodeType="withEffect">
                                  <p:stCondLst>
                                    <p:cond delay="0"/>
                                  </p:stCondLst>
                                  <p:iterate type="lt">
                                    <p:tmPct val="10000"/>
                                  </p:iterate>
                                  <p:childTnLst>
                                    <p:set>
                                      <p:cBhvr>
                                        <p:cTn id="38" dur="1" fill="hold">
                                          <p:stCondLst>
                                            <p:cond delay="0"/>
                                          </p:stCondLst>
                                        </p:cTn>
                                        <p:tgtEl>
                                          <p:spTgt spid="28682"/>
                                        </p:tgtEl>
                                        <p:attrNameLst>
                                          <p:attrName>style.visibility</p:attrName>
                                        </p:attrNameLst>
                                      </p:cBhvr>
                                      <p:to>
                                        <p:strVal val="visible"/>
                                      </p:to>
                                    </p:set>
                                    <p:anim to="" calcmode="lin" valueType="num">
                                      <p:cBhvr>
                                        <p:cTn id="39" dur="700" fill="hold">
                                          <p:stCondLst>
                                            <p:cond delay="0"/>
                                          </p:stCondLst>
                                        </p:cTn>
                                        <p:tgtEl>
                                          <p:spTgt spid="28682"/>
                                        </p:tgtEl>
                                        <p:attrNameLst>
                                          <p:attrName>ppt_y</p:attrName>
                                        </p:attrNameLst>
                                      </p:cBhvr>
                                      <p:tavLst>
                                        <p:tav tm="0" fmla="#ppt_y+#ppt_h/2*((1.5-1.5*$)^3-(1.5-1.5*$)^2)*8/9">
                                          <p:val>
                                            <p:strVal val="0"/>
                                          </p:val>
                                        </p:tav>
                                        <p:tav tm="100000">
                                          <p:val>
                                            <p:strVal val="1"/>
                                          </p:val>
                                        </p:tav>
                                      </p:tavLst>
                                    </p:anim>
                                    <p:anim to="" calcmode="lin" valueType="num">
                                      <p:cBhvr>
                                        <p:cTn id="40" dur="700" fill="hold">
                                          <p:stCondLst>
                                            <p:cond delay="0"/>
                                          </p:stCondLst>
                                        </p:cTn>
                                        <p:tgtEl>
                                          <p:spTgt spid="28682"/>
                                        </p:tgtEl>
                                        <p:attrNameLst>
                                          <p:attrName>ppt_h</p:attrName>
                                        </p:attrNameLst>
                                      </p:cBhvr>
                                      <p:tavLst>
                                        <p:tav tm="0" fmla="#ppt_h-#ppt_h*((1.5-1.5*$)^3-(1.5-1.5*$)^2)">
                                          <p:val>
                                            <p:strVal val="0"/>
                                          </p:val>
                                        </p:tav>
                                        <p:tav tm="100000">
                                          <p:val>
                                            <p:strVal val="1"/>
                                          </p:val>
                                        </p:tav>
                                      </p:tavLst>
                                    </p:anim>
                                  </p:childTnLst>
                                </p:cTn>
                              </p:par>
                              <p:par>
                                <p:cTn id="41" presetID="0" presetClass="entr" presetSubtype="0" fill="hold" grpId="0" nodeType="withEffect">
                                  <p:stCondLst>
                                    <p:cond delay="0"/>
                                  </p:stCondLst>
                                  <p:iterate type="lt">
                                    <p:tmPct val="10000"/>
                                  </p:iterate>
                                  <p:childTnLst>
                                    <p:set>
                                      <p:cBhvr>
                                        <p:cTn id="42" dur="1" fill="hold">
                                          <p:stCondLst>
                                            <p:cond delay="0"/>
                                          </p:stCondLst>
                                        </p:cTn>
                                        <p:tgtEl>
                                          <p:spTgt spid="28683"/>
                                        </p:tgtEl>
                                        <p:attrNameLst>
                                          <p:attrName>style.visibility</p:attrName>
                                        </p:attrNameLst>
                                      </p:cBhvr>
                                      <p:to>
                                        <p:strVal val="visible"/>
                                      </p:to>
                                    </p:set>
                                    <p:anim to="" calcmode="lin" valueType="num">
                                      <p:cBhvr>
                                        <p:cTn id="43" dur="700" fill="hold">
                                          <p:stCondLst>
                                            <p:cond delay="0"/>
                                          </p:stCondLst>
                                        </p:cTn>
                                        <p:tgtEl>
                                          <p:spTgt spid="28683"/>
                                        </p:tgtEl>
                                        <p:attrNameLst>
                                          <p:attrName>ppt_y</p:attrName>
                                        </p:attrNameLst>
                                      </p:cBhvr>
                                      <p:tavLst>
                                        <p:tav tm="0" fmla="#ppt_y+#ppt_h/2*((1.5-1.5*$)^3-(1.5-1.5*$)^2)*8/9">
                                          <p:val>
                                            <p:strVal val="0"/>
                                          </p:val>
                                        </p:tav>
                                        <p:tav tm="100000">
                                          <p:val>
                                            <p:strVal val="1"/>
                                          </p:val>
                                        </p:tav>
                                      </p:tavLst>
                                    </p:anim>
                                    <p:anim to="" calcmode="lin" valueType="num">
                                      <p:cBhvr>
                                        <p:cTn id="44" dur="700" fill="hold">
                                          <p:stCondLst>
                                            <p:cond delay="0"/>
                                          </p:stCondLst>
                                        </p:cTn>
                                        <p:tgtEl>
                                          <p:spTgt spid="28683"/>
                                        </p:tgtEl>
                                        <p:attrNameLst>
                                          <p:attrName>ppt_h</p:attrName>
                                        </p:attrNameLst>
                                      </p:cBhvr>
                                      <p:tavLst>
                                        <p:tav tm="0" fmla="#ppt_h-#ppt_h*((1.5-1.5*$)^3-(1.5-1.5*$)^2)">
                                          <p:val>
                                            <p:strVal val="0"/>
                                          </p:val>
                                        </p:tav>
                                        <p:tav tm="100000">
                                          <p:val>
                                            <p:strVal val="1"/>
                                          </p:val>
                                        </p:tav>
                                      </p:tavLst>
                                    </p:anim>
                                  </p:childTnLst>
                                </p:cTn>
                              </p:par>
                              <p:par>
                                <p:cTn id="45" presetID="0" presetClass="entr" presetSubtype="0" fill="hold" grpId="0" nodeType="withEffect">
                                  <p:stCondLst>
                                    <p:cond delay="0"/>
                                  </p:stCondLst>
                                  <p:iterate type="lt">
                                    <p:tmPct val="10000"/>
                                  </p:iterate>
                                  <p:childTnLst>
                                    <p:set>
                                      <p:cBhvr>
                                        <p:cTn id="46" dur="1" fill="hold">
                                          <p:stCondLst>
                                            <p:cond delay="0"/>
                                          </p:stCondLst>
                                        </p:cTn>
                                        <p:tgtEl>
                                          <p:spTgt spid="28684"/>
                                        </p:tgtEl>
                                        <p:attrNameLst>
                                          <p:attrName>style.visibility</p:attrName>
                                        </p:attrNameLst>
                                      </p:cBhvr>
                                      <p:to>
                                        <p:strVal val="visible"/>
                                      </p:to>
                                    </p:set>
                                    <p:anim to="" calcmode="lin" valueType="num">
                                      <p:cBhvr>
                                        <p:cTn id="47" dur="700" fill="hold">
                                          <p:stCondLst>
                                            <p:cond delay="0"/>
                                          </p:stCondLst>
                                        </p:cTn>
                                        <p:tgtEl>
                                          <p:spTgt spid="28684"/>
                                        </p:tgtEl>
                                        <p:attrNameLst>
                                          <p:attrName>ppt_y</p:attrName>
                                        </p:attrNameLst>
                                      </p:cBhvr>
                                      <p:tavLst>
                                        <p:tav tm="0" fmla="#ppt_y+#ppt_h/2*((1.5-1.5*$)^3-(1.5-1.5*$)^2)*8/9">
                                          <p:val>
                                            <p:strVal val="0"/>
                                          </p:val>
                                        </p:tav>
                                        <p:tav tm="100000">
                                          <p:val>
                                            <p:strVal val="1"/>
                                          </p:val>
                                        </p:tav>
                                      </p:tavLst>
                                    </p:anim>
                                    <p:anim to="" calcmode="lin" valueType="num">
                                      <p:cBhvr>
                                        <p:cTn id="48" dur="700" fill="hold">
                                          <p:stCondLst>
                                            <p:cond delay="0"/>
                                          </p:stCondLst>
                                        </p:cTn>
                                        <p:tgtEl>
                                          <p:spTgt spid="28684"/>
                                        </p:tgtEl>
                                        <p:attrNameLst>
                                          <p:attrName>ppt_h</p:attrName>
                                        </p:attrNameLst>
                                      </p:cBhvr>
                                      <p:tavLst>
                                        <p:tav tm="0" fmla="#ppt_h-#ppt_h*((1.5-1.5*$)^3-(1.5-1.5*$)^2)">
                                          <p:val>
                                            <p:strVal val="0"/>
                                          </p:val>
                                        </p:tav>
                                        <p:tav tm="100000">
                                          <p:val>
                                            <p:strVal val="1"/>
                                          </p:val>
                                        </p:tav>
                                      </p:tavLst>
                                    </p:anim>
                                  </p:childTnLst>
                                </p:cTn>
                              </p:par>
                              <p:par>
                                <p:cTn id="49" presetID="0" presetClass="entr" presetSubtype="0" fill="hold" grpId="0" nodeType="withEffect">
                                  <p:stCondLst>
                                    <p:cond delay="0"/>
                                  </p:stCondLst>
                                  <p:iterate type="lt">
                                    <p:tmPct val="10000"/>
                                  </p:iterate>
                                  <p:childTnLst>
                                    <p:set>
                                      <p:cBhvr>
                                        <p:cTn id="50" dur="1" fill="hold">
                                          <p:stCondLst>
                                            <p:cond delay="0"/>
                                          </p:stCondLst>
                                        </p:cTn>
                                        <p:tgtEl>
                                          <p:spTgt spid="28685"/>
                                        </p:tgtEl>
                                        <p:attrNameLst>
                                          <p:attrName>style.visibility</p:attrName>
                                        </p:attrNameLst>
                                      </p:cBhvr>
                                      <p:to>
                                        <p:strVal val="visible"/>
                                      </p:to>
                                    </p:set>
                                    <p:anim to="" calcmode="lin" valueType="num">
                                      <p:cBhvr>
                                        <p:cTn id="51" dur="700" fill="hold">
                                          <p:stCondLst>
                                            <p:cond delay="0"/>
                                          </p:stCondLst>
                                        </p:cTn>
                                        <p:tgtEl>
                                          <p:spTgt spid="28685"/>
                                        </p:tgtEl>
                                        <p:attrNameLst>
                                          <p:attrName>ppt_y</p:attrName>
                                        </p:attrNameLst>
                                      </p:cBhvr>
                                      <p:tavLst>
                                        <p:tav tm="0" fmla="#ppt_y+#ppt_h/2*((1.5-1.5*$)^3-(1.5-1.5*$)^2)*8/9">
                                          <p:val>
                                            <p:strVal val="0"/>
                                          </p:val>
                                        </p:tav>
                                        <p:tav tm="100000">
                                          <p:val>
                                            <p:strVal val="1"/>
                                          </p:val>
                                        </p:tav>
                                      </p:tavLst>
                                    </p:anim>
                                    <p:anim to="" calcmode="lin" valueType="num">
                                      <p:cBhvr>
                                        <p:cTn id="52" dur="700" fill="hold">
                                          <p:stCondLst>
                                            <p:cond delay="0"/>
                                          </p:stCondLst>
                                        </p:cTn>
                                        <p:tgtEl>
                                          <p:spTgt spid="28685"/>
                                        </p:tgtEl>
                                        <p:attrNameLst>
                                          <p:attrName>ppt_h</p:attrName>
                                        </p:attrNameLst>
                                      </p:cBhvr>
                                      <p:tavLst>
                                        <p:tav tm="0" fmla="#ppt_h-#ppt_h*((1.5-1.5*$)^3-(1.5-1.5*$)^2)">
                                          <p:val>
                                            <p:strVal val="0"/>
                                          </p:val>
                                        </p:tav>
                                        <p:tav tm="100000">
                                          <p:val>
                                            <p:strVal val="1"/>
                                          </p:val>
                                        </p:tav>
                                      </p:tavLst>
                                    </p:anim>
                                  </p:childTnLst>
                                </p:cTn>
                              </p:par>
                              <p:par>
                                <p:cTn id="53" presetID="0" presetClass="entr" presetSubtype="0" fill="hold" grpId="0" nodeType="withEffect">
                                  <p:stCondLst>
                                    <p:cond delay="0"/>
                                  </p:stCondLst>
                                  <p:iterate type="lt">
                                    <p:tmPct val="10000"/>
                                  </p:iterate>
                                  <p:childTnLst>
                                    <p:set>
                                      <p:cBhvr>
                                        <p:cTn id="54" dur="1" fill="hold">
                                          <p:stCondLst>
                                            <p:cond delay="0"/>
                                          </p:stCondLst>
                                        </p:cTn>
                                        <p:tgtEl>
                                          <p:spTgt spid="28687"/>
                                        </p:tgtEl>
                                        <p:attrNameLst>
                                          <p:attrName>style.visibility</p:attrName>
                                        </p:attrNameLst>
                                      </p:cBhvr>
                                      <p:to>
                                        <p:strVal val="visible"/>
                                      </p:to>
                                    </p:set>
                                    <p:anim to="" calcmode="lin" valueType="num">
                                      <p:cBhvr>
                                        <p:cTn id="55" dur="700" fill="hold">
                                          <p:stCondLst>
                                            <p:cond delay="0"/>
                                          </p:stCondLst>
                                        </p:cTn>
                                        <p:tgtEl>
                                          <p:spTgt spid="28687"/>
                                        </p:tgtEl>
                                        <p:attrNameLst>
                                          <p:attrName>ppt_y</p:attrName>
                                        </p:attrNameLst>
                                      </p:cBhvr>
                                      <p:tavLst>
                                        <p:tav tm="0" fmla="#ppt_y+#ppt_h/2*((1.5-1.5*$)^3-(1.5-1.5*$)^2)*8/9">
                                          <p:val>
                                            <p:strVal val="0"/>
                                          </p:val>
                                        </p:tav>
                                        <p:tav tm="100000">
                                          <p:val>
                                            <p:strVal val="1"/>
                                          </p:val>
                                        </p:tav>
                                      </p:tavLst>
                                    </p:anim>
                                    <p:anim to="" calcmode="lin" valueType="num">
                                      <p:cBhvr>
                                        <p:cTn id="56" dur="700" fill="hold">
                                          <p:stCondLst>
                                            <p:cond delay="0"/>
                                          </p:stCondLst>
                                        </p:cTn>
                                        <p:tgtEl>
                                          <p:spTgt spid="28687"/>
                                        </p:tgtEl>
                                        <p:attrNameLst>
                                          <p:attrName>ppt_h</p:attrName>
                                        </p:attrNameLst>
                                      </p:cBhvr>
                                      <p:tavLst>
                                        <p:tav tm="0" fmla="#ppt_h-#ppt_h*((1.5-1.5*$)^3-(1.5-1.5*$)^2)">
                                          <p:val>
                                            <p:strVal val="0"/>
                                          </p:val>
                                        </p:tav>
                                        <p:tav tm="100000">
                                          <p:val>
                                            <p:strVal val="1"/>
                                          </p:val>
                                        </p:tav>
                                      </p:tavLst>
                                    </p:anim>
                                  </p:childTnLst>
                                </p:cTn>
                              </p:par>
                              <p:par>
                                <p:cTn id="57" presetID="0" presetClass="entr" presetSubtype="0" fill="hold" grpId="0" nodeType="withEffect">
                                  <p:stCondLst>
                                    <p:cond delay="0"/>
                                  </p:stCondLst>
                                  <p:iterate type="lt">
                                    <p:tmPct val="10000"/>
                                  </p:iterate>
                                  <p:childTnLst>
                                    <p:set>
                                      <p:cBhvr>
                                        <p:cTn id="58" dur="1" fill="hold">
                                          <p:stCondLst>
                                            <p:cond delay="0"/>
                                          </p:stCondLst>
                                        </p:cTn>
                                        <p:tgtEl>
                                          <p:spTgt spid="28688"/>
                                        </p:tgtEl>
                                        <p:attrNameLst>
                                          <p:attrName>style.visibility</p:attrName>
                                        </p:attrNameLst>
                                      </p:cBhvr>
                                      <p:to>
                                        <p:strVal val="visible"/>
                                      </p:to>
                                    </p:set>
                                    <p:anim to="" calcmode="lin" valueType="num">
                                      <p:cBhvr>
                                        <p:cTn id="59" dur="700" fill="hold">
                                          <p:stCondLst>
                                            <p:cond delay="0"/>
                                          </p:stCondLst>
                                        </p:cTn>
                                        <p:tgtEl>
                                          <p:spTgt spid="28688"/>
                                        </p:tgtEl>
                                        <p:attrNameLst>
                                          <p:attrName>ppt_y</p:attrName>
                                        </p:attrNameLst>
                                      </p:cBhvr>
                                      <p:tavLst>
                                        <p:tav tm="0" fmla="#ppt_y+#ppt_h/2*((1.5-1.5*$)^3-(1.5-1.5*$)^2)*8/9">
                                          <p:val>
                                            <p:strVal val="0"/>
                                          </p:val>
                                        </p:tav>
                                        <p:tav tm="100000">
                                          <p:val>
                                            <p:strVal val="1"/>
                                          </p:val>
                                        </p:tav>
                                      </p:tavLst>
                                    </p:anim>
                                    <p:anim to="" calcmode="lin" valueType="num">
                                      <p:cBhvr>
                                        <p:cTn id="60" dur="700" fill="hold">
                                          <p:stCondLst>
                                            <p:cond delay="0"/>
                                          </p:stCondLst>
                                        </p:cTn>
                                        <p:tgtEl>
                                          <p:spTgt spid="28688"/>
                                        </p:tgtEl>
                                        <p:attrNameLst>
                                          <p:attrName>ppt_h</p:attrName>
                                        </p:attrNameLst>
                                      </p:cBhvr>
                                      <p:tavLst>
                                        <p:tav tm="0" fmla="#ppt_h-#ppt_h*((1.5-1.5*$)^3-(1.5-1.5*$)^2)">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nimBg="1"/>
      <p:bldP spid="28680" grpId="0"/>
      <p:bldP spid="28681" grpId="0" animBg="1"/>
      <p:bldP spid="28682" grpId="0" animBg="1"/>
      <p:bldP spid="28683" grpId="0" animBg="1"/>
      <p:bldP spid="28684" grpId="0" animBg="1"/>
      <p:bldP spid="28685" grpId="0"/>
      <p:bldP spid="28687" grpId="0"/>
      <p:bldP spid="28688" grpId="0"/>
    </p:bldLst>
  </p:timing>
</p:sld>
</file>

<file path=ppt/slides/slide2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62466" name="PA_矩形 6">
            <a:extLst>
              <a:ext uri="{FF2B5EF4-FFF2-40B4-BE49-F238E27FC236}">
                <a16:creationId xmlns:a16="http://schemas.microsoft.com/office/drawing/2014/main" id="{0B30DF64-FE27-484C-9FE6-09FE136F857B}"/>
              </a:ext>
            </a:extLst>
          </p:cNvPr>
          <p:cNvSpPr>
            <a:spLocks noChangeArrowheads="1"/>
          </p:cNvSpPr>
          <p:nvPr>
            <p:custDataLst>
              <p:tags r:id="rId1"/>
            </p:custDataLst>
          </p:nvPr>
        </p:nvSpPr>
        <p:spPr bwMode="auto">
          <a:xfrm>
            <a:off x="3621088" y="1876425"/>
            <a:ext cx="334962" cy="83185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2467" name="PA_任意多边形 44">
            <a:extLst>
              <a:ext uri="{FF2B5EF4-FFF2-40B4-BE49-F238E27FC236}">
                <a16:creationId xmlns:a16="http://schemas.microsoft.com/office/drawing/2014/main" id="{32EDFC93-549B-42D6-8711-9E36690ACF58}"/>
              </a:ext>
            </a:extLst>
          </p:cNvPr>
          <p:cNvSpPr>
            <a:spLocks/>
          </p:cNvSpPr>
          <p:nvPr>
            <p:custDataLst>
              <p:tags r:id="rId2"/>
            </p:custDataLst>
          </p:nvPr>
        </p:nvSpPr>
        <p:spPr bwMode="auto">
          <a:xfrm rot="-9693783">
            <a:off x="4081463" y="2838450"/>
            <a:ext cx="6084887" cy="628650"/>
          </a:xfrm>
          <a:custGeom>
            <a:avLst/>
            <a:gdLst>
              <a:gd name="T0" fmla="*/ 6077441 w 6084724"/>
              <a:gd name="T1" fmla="*/ 630526 h 627714"/>
              <a:gd name="T2" fmla="*/ 0 w 6084724"/>
              <a:gd name="T3" fmla="*/ 630526 h 627714"/>
              <a:gd name="T4" fmla="*/ 4552789 w 6084724"/>
              <a:gd name="T5" fmla="*/ 0 h 627714"/>
              <a:gd name="T6" fmla="*/ 6085213 w 6084724"/>
              <a:gd name="T7" fmla="*/ 614691 h 627714"/>
              <a:gd name="T8" fmla="*/ 0 60000 65536"/>
              <a:gd name="T9" fmla="*/ 0 60000 65536"/>
              <a:gd name="T10" fmla="*/ 0 60000 65536"/>
              <a:gd name="T11" fmla="*/ 0 60000 65536"/>
              <a:gd name="T12" fmla="*/ 0 w 6084724"/>
              <a:gd name="T13" fmla="*/ 0 h 627714"/>
              <a:gd name="T14" fmla="*/ 6084724 w 6084724"/>
              <a:gd name="T15" fmla="*/ 627714 h 627714"/>
            </a:gdLst>
            <a:ahLst/>
            <a:cxnLst>
              <a:cxn ang="T8">
                <a:pos x="T0" y="T1"/>
              </a:cxn>
              <a:cxn ang="T9">
                <a:pos x="T2" y="T3"/>
              </a:cxn>
              <a:cxn ang="T10">
                <a:pos x="T4" y="T5"/>
              </a:cxn>
              <a:cxn ang="T11">
                <a:pos x="T6" y="T7"/>
              </a:cxn>
            </a:cxnLst>
            <a:rect l="T12" t="T13" r="T14" b="T15"/>
            <a:pathLst>
              <a:path w="6084724" h="627714">
                <a:moveTo>
                  <a:pt x="6076952" y="627714"/>
                </a:moveTo>
                <a:lnTo>
                  <a:pt x="0" y="627714"/>
                </a:lnTo>
                <a:lnTo>
                  <a:pt x="4552423" y="0"/>
                </a:lnTo>
                <a:lnTo>
                  <a:pt x="6084724" y="611950"/>
                </a:lnTo>
                <a:lnTo>
                  <a:pt x="6076952" y="627714"/>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468" name="PA_任意多边形 43">
            <a:extLst>
              <a:ext uri="{FF2B5EF4-FFF2-40B4-BE49-F238E27FC236}">
                <a16:creationId xmlns:a16="http://schemas.microsoft.com/office/drawing/2014/main" id="{B985EFF9-F2E0-434B-8239-12CAF7489E57}"/>
              </a:ext>
            </a:extLst>
          </p:cNvPr>
          <p:cNvSpPr>
            <a:spLocks/>
          </p:cNvSpPr>
          <p:nvPr>
            <p:custDataLst>
              <p:tags r:id="rId3"/>
            </p:custDataLst>
          </p:nvPr>
        </p:nvSpPr>
        <p:spPr bwMode="auto">
          <a:xfrm rot="2694935">
            <a:off x="3578225" y="1730375"/>
            <a:ext cx="419100" cy="2019300"/>
          </a:xfrm>
          <a:custGeom>
            <a:avLst/>
            <a:gdLst>
              <a:gd name="T0" fmla="*/ 0 w 419914"/>
              <a:gd name="T1" fmla="*/ 41875 h 2019468"/>
              <a:gd name="T2" fmla="*/ 80660 w 419914"/>
              <a:gd name="T3" fmla="*/ 0 h 2019468"/>
              <a:gd name="T4" fmla="*/ 417477 w 419914"/>
              <a:gd name="T5" fmla="*/ 0 h 2019468"/>
              <a:gd name="T6" fmla="*/ 417477 w 419914"/>
              <a:gd name="T7" fmla="*/ 1600390 h 2019468"/>
              <a:gd name="T8" fmla="*/ 0 w 419914"/>
              <a:gd name="T9" fmla="*/ 2018964 h 2019468"/>
              <a:gd name="T10" fmla="*/ 0 60000 65536"/>
              <a:gd name="T11" fmla="*/ 0 60000 65536"/>
              <a:gd name="T12" fmla="*/ 0 60000 65536"/>
              <a:gd name="T13" fmla="*/ 0 60000 65536"/>
              <a:gd name="T14" fmla="*/ 0 60000 65536"/>
              <a:gd name="T15" fmla="*/ 0 w 419914"/>
              <a:gd name="T16" fmla="*/ 0 h 2019468"/>
              <a:gd name="T17" fmla="*/ 419914 w 419914"/>
              <a:gd name="T18" fmla="*/ 2019468 h 2019468"/>
            </a:gdLst>
            <a:ahLst/>
            <a:cxnLst>
              <a:cxn ang="T10">
                <a:pos x="T0" y="T1"/>
              </a:cxn>
              <a:cxn ang="T11">
                <a:pos x="T2" y="T3"/>
              </a:cxn>
              <a:cxn ang="T12">
                <a:pos x="T4" y="T5"/>
              </a:cxn>
              <a:cxn ang="T13">
                <a:pos x="T6" y="T7"/>
              </a:cxn>
              <a:cxn ang="T14">
                <a:pos x="T8" y="T9"/>
              </a:cxn>
            </a:cxnLst>
            <a:rect l="T15" t="T16" r="T17" b="T18"/>
            <a:pathLst>
              <a:path w="419914" h="2019468">
                <a:moveTo>
                  <a:pt x="0" y="41884"/>
                </a:moveTo>
                <a:lnTo>
                  <a:pt x="81131" y="0"/>
                </a:lnTo>
                <a:lnTo>
                  <a:pt x="419914" y="0"/>
                </a:lnTo>
                <a:lnTo>
                  <a:pt x="419914" y="1600789"/>
                </a:lnTo>
                <a:lnTo>
                  <a:pt x="0" y="2019468"/>
                </a:lnTo>
                <a:lnTo>
                  <a:pt x="0" y="41884"/>
                </a:ln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469" name="PA_矩形 31">
            <a:extLst>
              <a:ext uri="{FF2B5EF4-FFF2-40B4-BE49-F238E27FC236}">
                <a16:creationId xmlns:a16="http://schemas.microsoft.com/office/drawing/2014/main" id="{4EEE5176-1211-432C-BE6E-46230C92201E}"/>
              </a:ext>
            </a:extLst>
          </p:cNvPr>
          <p:cNvSpPr>
            <a:spLocks noChangeArrowheads="1"/>
          </p:cNvSpPr>
          <p:nvPr>
            <p:custDataLst>
              <p:tags r:id="rId4"/>
            </p:custDataLst>
          </p:nvPr>
        </p:nvSpPr>
        <p:spPr bwMode="auto">
          <a:xfrm flipH="1">
            <a:off x="4527550" y="2730500"/>
            <a:ext cx="100013" cy="65405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2470" name="PA_文本框 32">
            <a:extLst>
              <a:ext uri="{FF2B5EF4-FFF2-40B4-BE49-F238E27FC236}">
                <a16:creationId xmlns:a16="http://schemas.microsoft.com/office/drawing/2014/main" id="{D7EDCF36-F7A2-4986-AA20-FCBDED616E80}"/>
              </a:ext>
            </a:extLst>
          </p:cNvPr>
          <p:cNvSpPr>
            <a:spLocks noChangeArrowheads="1"/>
          </p:cNvSpPr>
          <p:nvPr>
            <p:custDataLst>
              <p:tags r:id="rId5"/>
            </p:custDataLst>
          </p:nvPr>
        </p:nvSpPr>
        <p:spPr bwMode="auto">
          <a:xfrm>
            <a:off x="3135313" y="3940175"/>
            <a:ext cx="5980112"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6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THANK   YOU</a:t>
            </a:r>
            <a:endParaRPr kumimoji="0" lang="zh-CN" altLang="en-US" sz="6600" b="1"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Tree>
    <p:extLst>
      <p:ext uri="{BB962C8B-B14F-4D97-AF65-F5344CB8AC3E}">
        <p14:creationId xmlns:p14="http://schemas.microsoft.com/office/powerpoint/2010/main" val="10665729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62466"/>
                                        </p:tgtEl>
                                        <p:attrNameLst>
                                          <p:attrName>style.visibility</p:attrName>
                                        </p:attrNameLst>
                                      </p:cBhvr>
                                      <p:to>
                                        <p:strVal val="visible"/>
                                      </p:to>
                                    </p:set>
                                    <p:anim to="" calcmode="lin" valueType="num">
                                      <p:cBhvr>
                                        <p:cTn id="7" dur="700" fill="hold">
                                          <p:stCondLst>
                                            <p:cond delay="0"/>
                                          </p:stCondLst>
                                        </p:cTn>
                                        <p:tgtEl>
                                          <p:spTgt spid="62466"/>
                                        </p:tgtEl>
                                        <p:attrNameLst>
                                          <p:attrName>ppt_x</p:attrName>
                                        </p:attrNameLst>
                                      </p:cBhvr>
                                      <p:tavLst>
                                        <p:tav tm="0" fmla="#ppt_x-#ppt_w*((1.5-1.5*$)^3-(1.5-1.5*$)^2)">
                                          <p:val>
                                            <p:strVal val="0"/>
                                          </p:val>
                                        </p:tav>
                                        <p:tav tm="100000">
                                          <p:val>
                                            <p:strVal val="1"/>
                                          </p:val>
                                        </p:tav>
                                      </p:tavLst>
                                    </p:anim>
                                    <p:animEffect filter="fade">
                                      <p:cBhvr>
                                        <p:cTn id="8" dur="700">
                                          <p:stCondLst>
                                            <p:cond delay="0"/>
                                          </p:stCondLst>
                                        </p:cTn>
                                        <p:tgtEl>
                                          <p:spTgt spid="62466"/>
                                        </p:tgtEl>
                                      </p:cBhvr>
                                    </p:animEffect>
                                  </p:childTnLst>
                                </p:cTn>
                              </p:par>
                              <p:par>
                                <p:cTn id="9" presetID="0" presetClass="entr" presetSubtype="0" fill="hold" grpId="0" nodeType="withEffect">
                                  <p:stCondLst>
                                    <p:cond delay="0"/>
                                  </p:stCondLst>
                                  <p:childTnLst>
                                    <p:set>
                                      <p:cBhvr>
                                        <p:cTn id="10" dur="700" fill="hold">
                                          <p:stCondLst>
                                            <p:cond delay="0"/>
                                          </p:stCondLst>
                                        </p:cTn>
                                        <p:tgtEl>
                                          <p:spTgt spid="62467"/>
                                        </p:tgtEl>
                                        <p:attrNameLst>
                                          <p:attrName>style.visibility</p:attrName>
                                        </p:attrNameLst>
                                      </p:cBhvr>
                                      <p:to>
                                        <p:strVal val="visible"/>
                                      </p:to>
                                    </p:set>
                                    <p:anim to="" calcmode="lin" valueType="num">
                                      <p:cBhvr>
                                        <p:cTn id="11" dur="700" fill="hold">
                                          <p:stCondLst>
                                            <p:cond delay="0"/>
                                          </p:stCondLst>
                                        </p:cTn>
                                        <p:tgtEl>
                                          <p:spTgt spid="62467"/>
                                        </p:tgtEl>
                                        <p:attrNameLst>
                                          <p:attrName>ppt_x</p:attrName>
                                        </p:attrNameLst>
                                      </p:cBhvr>
                                      <p:tavLst>
                                        <p:tav tm="0" fmla="#ppt_x-#ppt_w*((1.5-1.5*$)^3-(1.5-1.5*$)^2)">
                                          <p:val>
                                            <p:strVal val="0"/>
                                          </p:val>
                                        </p:tav>
                                        <p:tav tm="100000">
                                          <p:val>
                                            <p:strVal val="1"/>
                                          </p:val>
                                        </p:tav>
                                      </p:tavLst>
                                    </p:anim>
                                    <p:animEffect filter="fade">
                                      <p:cBhvr>
                                        <p:cTn id="12" dur="700">
                                          <p:stCondLst>
                                            <p:cond delay="0"/>
                                          </p:stCondLst>
                                        </p:cTn>
                                        <p:tgtEl>
                                          <p:spTgt spid="62467"/>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62468"/>
                                        </p:tgtEl>
                                        <p:attrNameLst>
                                          <p:attrName>style.visibility</p:attrName>
                                        </p:attrNameLst>
                                      </p:cBhvr>
                                      <p:to>
                                        <p:strVal val="visible"/>
                                      </p:to>
                                    </p:set>
                                    <p:anim to="" calcmode="lin" valueType="num">
                                      <p:cBhvr>
                                        <p:cTn id="15" dur="700" fill="hold">
                                          <p:stCondLst>
                                            <p:cond delay="0"/>
                                          </p:stCondLst>
                                        </p:cTn>
                                        <p:tgtEl>
                                          <p:spTgt spid="62468"/>
                                        </p:tgtEl>
                                        <p:attrNameLst>
                                          <p:attrName>ppt_x</p:attrName>
                                        </p:attrNameLst>
                                      </p:cBhvr>
                                      <p:tavLst>
                                        <p:tav tm="0" fmla="#ppt_x-#ppt_w*((1.5-1.5*$)^3-(1.5-1.5*$)^2)">
                                          <p:val>
                                            <p:strVal val="0"/>
                                          </p:val>
                                        </p:tav>
                                        <p:tav tm="100000">
                                          <p:val>
                                            <p:strVal val="1"/>
                                          </p:val>
                                        </p:tav>
                                      </p:tavLst>
                                    </p:anim>
                                    <p:animEffect filter="fade">
                                      <p:cBhvr>
                                        <p:cTn id="16" dur="700">
                                          <p:stCondLst>
                                            <p:cond delay="0"/>
                                          </p:stCondLst>
                                        </p:cTn>
                                        <p:tgtEl>
                                          <p:spTgt spid="62468"/>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62469"/>
                                        </p:tgtEl>
                                        <p:attrNameLst>
                                          <p:attrName>style.visibility</p:attrName>
                                        </p:attrNameLst>
                                      </p:cBhvr>
                                      <p:to>
                                        <p:strVal val="visible"/>
                                      </p:to>
                                    </p:set>
                                    <p:anim to="" calcmode="lin" valueType="num">
                                      <p:cBhvr>
                                        <p:cTn id="19" dur="700" fill="hold">
                                          <p:stCondLst>
                                            <p:cond delay="0"/>
                                          </p:stCondLst>
                                        </p:cTn>
                                        <p:tgtEl>
                                          <p:spTgt spid="62469"/>
                                        </p:tgtEl>
                                        <p:attrNameLst>
                                          <p:attrName>ppt_x</p:attrName>
                                        </p:attrNameLst>
                                      </p:cBhvr>
                                      <p:tavLst>
                                        <p:tav tm="0" fmla="#ppt_x-#ppt_w*((1.5-1.5*$)^3-(1.5-1.5*$)^2)">
                                          <p:val>
                                            <p:strVal val="0"/>
                                          </p:val>
                                        </p:tav>
                                        <p:tav tm="100000">
                                          <p:val>
                                            <p:strVal val="1"/>
                                          </p:val>
                                        </p:tav>
                                      </p:tavLst>
                                    </p:anim>
                                    <p:animEffect filter="fade">
                                      <p:cBhvr>
                                        <p:cTn id="20" dur="700">
                                          <p:stCondLst>
                                            <p:cond delay="0"/>
                                          </p:stCondLst>
                                        </p:cTn>
                                        <p:tgtEl>
                                          <p:spTgt spid="62469"/>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62470"/>
                                        </p:tgtEl>
                                        <p:attrNameLst>
                                          <p:attrName>style.visibility</p:attrName>
                                        </p:attrNameLst>
                                      </p:cBhvr>
                                      <p:to>
                                        <p:strVal val="visible"/>
                                      </p:to>
                                    </p:set>
                                    <p:anim to="" calcmode="lin" valueType="num">
                                      <p:cBhvr>
                                        <p:cTn id="23" dur="700" fill="hold">
                                          <p:stCondLst>
                                            <p:cond delay="0"/>
                                          </p:stCondLst>
                                        </p:cTn>
                                        <p:tgtEl>
                                          <p:spTgt spid="62470"/>
                                        </p:tgtEl>
                                        <p:attrNameLst>
                                          <p:attrName>ppt_x</p:attrName>
                                        </p:attrNameLst>
                                      </p:cBhvr>
                                      <p:tavLst>
                                        <p:tav tm="0" fmla="#ppt_x-#ppt_w*((1.5-1.5*$)^3-(1.5-1.5*$)^2)">
                                          <p:val>
                                            <p:strVal val="0"/>
                                          </p:val>
                                        </p:tav>
                                        <p:tav tm="100000">
                                          <p:val>
                                            <p:strVal val="1"/>
                                          </p:val>
                                        </p:tav>
                                      </p:tavLst>
                                    </p:anim>
                                    <p:animEffect filter="fade">
                                      <p:cBhvr>
                                        <p:cTn id="24" dur="700">
                                          <p:stCondLst>
                                            <p:cond delay="0"/>
                                          </p:stCondLst>
                                        </p:cTn>
                                        <p:tgtEl>
                                          <p:spTgt spid="62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animBg="1" autoUpdateAnimBg="0"/>
      <p:bldP spid="62467" grpId="0" animBg="1"/>
      <p:bldP spid="62468" grpId="0" animBg="1" autoUpdateAnimBg="0"/>
      <p:bldP spid="62469" grpId="0" animBg="1" autoUpdateAnimBg="0"/>
      <p:bldP spid="62470"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22" name="PA_椭圆 15">
            <a:extLst>
              <a:ext uri="{FF2B5EF4-FFF2-40B4-BE49-F238E27FC236}">
                <a16:creationId xmlns:a16="http://schemas.microsoft.com/office/drawing/2014/main" id="{7EC44AC9-D98B-4EB9-87FD-4B8F885CA6DC}"/>
              </a:ext>
            </a:extLst>
          </p:cNvPr>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a:extLst>
              <a:ext uri="{FF2B5EF4-FFF2-40B4-BE49-F238E27FC236}">
                <a16:creationId xmlns:a16="http://schemas.microsoft.com/office/drawing/2014/main" id="{E38A5960-1F91-4AC4-9F26-16177DF38B55}"/>
              </a:ext>
            </a:extLst>
          </p:cNvPr>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a:extLst>
              <a:ext uri="{FF2B5EF4-FFF2-40B4-BE49-F238E27FC236}">
                <a16:creationId xmlns:a16="http://schemas.microsoft.com/office/drawing/2014/main" id="{C315BB2E-7620-44D4-9F3F-33D8B46FA4ED}"/>
              </a:ext>
            </a:extLst>
          </p:cNvPr>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a:extLst>
              <a:ext uri="{FF2B5EF4-FFF2-40B4-BE49-F238E27FC236}">
                <a16:creationId xmlns:a16="http://schemas.microsoft.com/office/drawing/2014/main" id="{C8D1D537-3B3D-44AF-A553-3A13BA9F2DE9}"/>
              </a:ext>
            </a:extLst>
          </p:cNvPr>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a:extLst>
              <a:ext uri="{FF2B5EF4-FFF2-40B4-BE49-F238E27FC236}">
                <a16:creationId xmlns:a16="http://schemas.microsoft.com/office/drawing/2014/main" id="{780E63F5-3EFA-4949-9983-ADA1CDB84D75}"/>
              </a:ext>
            </a:extLst>
          </p:cNvPr>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a:extLst>
              <a:ext uri="{FF2B5EF4-FFF2-40B4-BE49-F238E27FC236}">
                <a16:creationId xmlns:a16="http://schemas.microsoft.com/office/drawing/2014/main" id="{2A53BD4E-F438-4F95-AA53-17EEA39DD342}"/>
              </a:ext>
            </a:extLst>
          </p:cNvPr>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a:extLst>
              <a:ext uri="{FF2B5EF4-FFF2-40B4-BE49-F238E27FC236}">
                <a16:creationId xmlns:a16="http://schemas.microsoft.com/office/drawing/2014/main" id="{1A8BADA9-B7FE-41ED-A637-EF25266A6A35}"/>
              </a:ext>
            </a:extLst>
          </p:cNvPr>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a:extLst>
              <a:ext uri="{FF2B5EF4-FFF2-40B4-BE49-F238E27FC236}">
                <a16:creationId xmlns:a16="http://schemas.microsoft.com/office/drawing/2014/main" id="{237B45BA-E66D-4FD1-94D1-E59DD57AA7E6}"/>
              </a:ext>
            </a:extLst>
          </p:cNvPr>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a:extLst>
              <a:ext uri="{FF2B5EF4-FFF2-40B4-BE49-F238E27FC236}">
                <a16:creationId xmlns:a16="http://schemas.microsoft.com/office/drawing/2014/main" id="{5985E40A-0F6E-4F0B-AE3A-99632E5814A5}"/>
              </a:ext>
            </a:extLst>
          </p:cNvPr>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a:extLst>
              <a:ext uri="{FF2B5EF4-FFF2-40B4-BE49-F238E27FC236}">
                <a16:creationId xmlns:a16="http://schemas.microsoft.com/office/drawing/2014/main" id="{7B12F1EA-64F9-4460-ACA3-0BFF1569999C}"/>
              </a:ext>
            </a:extLst>
          </p:cNvPr>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a:extLst>
              <a:ext uri="{FF2B5EF4-FFF2-40B4-BE49-F238E27FC236}">
                <a16:creationId xmlns:a16="http://schemas.microsoft.com/office/drawing/2014/main" id="{A2D2C51A-D7C7-41C8-A625-8BCF8A04ACCD}"/>
              </a:ext>
            </a:extLst>
          </p:cNvPr>
          <p:cNvSpPr>
            <a:spLocks noChangeArrowheads="1"/>
          </p:cNvSpPr>
          <p:nvPr>
            <p:custDataLst>
              <p:tags r:id="rId11"/>
            </p:custDataLst>
          </p:nvPr>
        </p:nvSpPr>
        <p:spPr bwMode="auto">
          <a:xfrm>
            <a:off x="4921250" y="1384300"/>
            <a:ext cx="1460500" cy="315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9900" b="1" i="0" u="none" strike="noStrike" kern="1200" cap="none" spc="0" normalizeH="0" baseline="0" noProof="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rPr>
              <a:t>1</a:t>
            </a:r>
            <a:endParaRPr kumimoji="0" lang="zh-CN" altLang="en-US" sz="19900" b="1" i="0" u="none" strike="noStrike" kern="1200" cap="none" spc="0" normalizeH="0" baseline="0" noProof="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0733" name="PA_文本框 17">
            <a:extLst>
              <a:ext uri="{FF2B5EF4-FFF2-40B4-BE49-F238E27FC236}">
                <a16:creationId xmlns:a16="http://schemas.microsoft.com/office/drawing/2014/main" id="{136D7366-53EC-4AD5-961B-B665810C8986}"/>
              </a:ext>
            </a:extLst>
          </p:cNvPr>
          <p:cNvSpPr>
            <a:spLocks noChangeArrowheads="1"/>
          </p:cNvSpPr>
          <p:nvPr>
            <p:custDataLst>
              <p:tags r:id="rId12"/>
            </p:custDataLst>
          </p:nvPr>
        </p:nvSpPr>
        <p:spPr bwMode="auto">
          <a:xfrm>
            <a:off x="6704094" y="1846590"/>
            <a:ext cx="24208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dirty="0">
                <a:solidFill>
                  <a:srgbClr val="FFFFFF"/>
                </a:solidFill>
              </a:rPr>
              <a:t>项目管理简介</a:t>
            </a:r>
            <a:r>
              <a:rPr lang="en-US" altLang="zh-CN" dirty="0">
                <a:solidFill>
                  <a:srgbClr val="FFFFFF"/>
                </a:solidFill>
              </a:rPr>
              <a:t> </a:t>
            </a:r>
            <a:endParaRPr kumimoji="0" lang="en-US" altLang="zh-CN" b="0" i="0" u="none" strike="noStrike" kern="1200" cap="none" spc="0" normalizeH="0" baseline="0" noProof="0" dirty="0">
              <a:ln>
                <a:noFill/>
              </a:ln>
              <a:solidFill>
                <a:srgbClr val="FFFFFF"/>
              </a:solidFill>
              <a:effectLst/>
              <a:uLnTx/>
              <a:uFillTx/>
              <a:latin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1654441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0722"/>
                                        </p:tgtEl>
                                        <p:attrNameLst>
                                          <p:attrName>style.visibility</p:attrName>
                                        </p:attrNameLst>
                                      </p:cBhvr>
                                      <p:to>
                                        <p:strVal val="visible"/>
                                      </p:to>
                                    </p:set>
                                    <p:anim to="" calcmode="lin" valueType="num">
                                      <p:cBhvr>
                                        <p:cTn id="7" dur="750" fill="hold">
                                          <p:stCondLst>
                                            <p:cond delay="0"/>
                                          </p:stCondLst>
                                        </p:cTn>
                                        <p:tgtEl>
                                          <p:spTgt spid="30722"/>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8" dur="750" fill="hold">
                                          <p:stCondLst>
                                            <p:cond delay="0"/>
                                          </p:stCondLst>
                                        </p:cTn>
                                        <p:tgtEl>
                                          <p:spTgt spid="30722"/>
                                        </p:tgtEl>
                                        <p:attrNameLst>
                                          <p:attrName>ppt_w</p:attrName>
                                        </p:attrNameLst>
                                      </p:cBhvr>
                                      <p:tavLst>
                                        <p:tav tm="0" fmla="#ppt_w/2*($)^8">
                                          <p:val>
                                            <p:strVal val="0"/>
                                          </p:val>
                                        </p:tav>
                                        <p:tav tm="50000" fmla="#ppt_w-#ppt_w/2*(2-$)^8">
                                          <p:val>
                                            <p:strVal val="1"/>
                                          </p:val>
                                        </p:tav>
                                        <p:tav tm="100000">
                                          <p:val>
                                            <p:str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0723"/>
                                        </p:tgtEl>
                                        <p:attrNameLst>
                                          <p:attrName>style.visibility</p:attrName>
                                        </p:attrNameLst>
                                      </p:cBhvr>
                                      <p:to>
                                        <p:strVal val="visible"/>
                                      </p:to>
                                    </p:set>
                                    <p:anim to="" calcmode="lin" valueType="num">
                                      <p:cBhvr>
                                        <p:cTn id="11" dur="750" fill="hold">
                                          <p:stCondLst>
                                            <p:cond delay="0"/>
                                          </p:stCondLst>
                                        </p:cTn>
                                        <p:tgtEl>
                                          <p:spTgt spid="30723"/>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12" dur="750" fill="hold">
                                          <p:stCondLst>
                                            <p:cond delay="0"/>
                                          </p:stCondLst>
                                        </p:cTn>
                                        <p:tgtEl>
                                          <p:spTgt spid="30723"/>
                                        </p:tgtEl>
                                        <p:attrNameLst>
                                          <p:attrName>ppt_w</p:attrName>
                                        </p:attrNameLst>
                                      </p:cBhvr>
                                      <p:tavLst>
                                        <p:tav tm="0" fmla="#ppt_w/2*($)^8">
                                          <p:val>
                                            <p:strVal val="0"/>
                                          </p:val>
                                        </p:tav>
                                        <p:tav tm="50000" fmla="#ppt_w-#ppt_w/2*(2-$)^8">
                                          <p:val>
                                            <p:strVal val="1"/>
                                          </p:val>
                                        </p:tav>
                                        <p:tav tm="100000">
                                          <p:val>
                                            <p:str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0724"/>
                                        </p:tgtEl>
                                        <p:attrNameLst>
                                          <p:attrName>style.visibility</p:attrName>
                                        </p:attrNameLst>
                                      </p:cBhvr>
                                      <p:to>
                                        <p:strVal val="visible"/>
                                      </p:to>
                                    </p:set>
                                    <p:anim to="" calcmode="lin" valueType="num">
                                      <p:cBhvr>
                                        <p:cTn id="15" dur="750" fill="hold">
                                          <p:stCondLst>
                                            <p:cond delay="0"/>
                                          </p:stCondLst>
                                        </p:cTn>
                                        <p:tgtEl>
                                          <p:spTgt spid="30724"/>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16" dur="750" fill="hold">
                                          <p:stCondLst>
                                            <p:cond delay="0"/>
                                          </p:stCondLst>
                                        </p:cTn>
                                        <p:tgtEl>
                                          <p:spTgt spid="30724"/>
                                        </p:tgtEl>
                                        <p:attrNameLst>
                                          <p:attrName>ppt_w</p:attrName>
                                        </p:attrNameLst>
                                      </p:cBhvr>
                                      <p:tavLst>
                                        <p:tav tm="0" fmla="#ppt_w/2*($)^8">
                                          <p:val>
                                            <p:strVal val="0"/>
                                          </p:val>
                                        </p:tav>
                                        <p:tav tm="50000" fmla="#ppt_w-#ppt_w/2*(2-$)^8">
                                          <p:val>
                                            <p:strVal val="1"/>
                                          </p:val>
                                        </p:tav>
                                        <p:tav tm="100000">
                                          <p:val>
                                            <p:str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0725"/>
                                        </p:tgtEl>
                                        <p:attrNameLst>
                                          <p:attrName>style.visibility</p:attrName>
                                        </p:attrNameLst>
                                      </p:cBhvr>
                                      <p:to>
                                        <p:strVal val="visible"/>
                                      </p:to>
                                    </p:set>
                                    <p:anim to="" calcmode="lin" valueType="num">
                                      <p:cBhvr>
                                        <p:cTn id="19" dur="750" fill="hold">
                                          <p:stCondLst>
                                            <p:cond delay="0"/>
                                          </p:stCondLst>
                                        </p:cTn>
                                        <p:tgtEl>
                                          <p:spTgt spid="30725"/>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20" dur="750" fill="hold">
                                          <p:stCondLst>
                                            <p:cond delay="0"/>
                                          </p:stCondLst>
                                        </p:cTn>
                                        <p:tgtEl>
                                          <p:spTgt spid="30725"/>
                                        </p:tgtEl>
                                        <p:attrNameLst>
                                          <p:attrName>ppt_w</p:attrName>
                                        </p:attrNameLst>
                                      </p:cBhvr>
                                      <p:tavLst>
                                        <p:tav tm="0" fmla="#ppt_w/2*($)^8">
                                          <p:val>
                                            <p:strVal val="0"/>
                                          </p:val>
                                        </p:tav>
                                        <p:tav tm="50000" fmla="#ppt_w-#ppt_w/2*(2-$)^8">
                                          <p:val>
                                            <p:strVal val="1"/>
                                          </p:val>
                                        </p:tav>
                                        <p:tav tm="100000">
                                          <p:val>
                                            <p:str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0726"/>
                                        </p:tgtEl>
                                        <p:attrNameLst>
                                          <p:attrName>style.visibility</p:attrName>
                                        </p:attrNameLst>
                                      </p:cBhvr>
                                      <p:to>
                                        <p:strVal val="visible"/>
                                      </p:to>
                                    </p:set>
                                    <p:anim to="" calcmode="lin" valueType="num">
                                      <p:cBhvr>
                                        <p:cTn id="23" dur="750" fill="hold">
                                          <p:stCondLst>
                                            <p:cond delay="0"/>
                                          </p:stCondLst>
                                        </p:cTn>
                                        <p:tgtEl>
                                          <p:spTgt spid="30726"/>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24" dur="750" fill="hold">
                                          <p:stCondLst>
                                            <p:cond delay="0"/>
                                          </p:stCondLst>
                                        </p:cTn>
                                        <p:tgtEl>
                                          <p:spTgt spid="30726"/>
                                        </p:tgtEl>
                                        <p:attrNameLst>
                                          <p:attrName>ppt_w</p:attrName>
                                        </p:attrNameLst>
                                      </p:cBhvr>
                                      <p:tavLst>
                                        <p:tav tm="0" fmla="#ppt_w/2*($)^8">
                                          <p:val>
                                            <p:strVal val="0"/>
                                          </p:val>
                                        </p:tav>
                                        <p:tav tm="50000" fmla="#ppt_w-#ppt_w/2*(2-$)^8">
                                          <p:val>
                                            <p:strVal val="1"/>
                                          </p:val>
                                        </p:tav>
                                        <p:tav tm="100000">
                                          <p:val>
                                            <p:str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0727"/>
                                        </p:tgtEl>
                                        <p:attrNameLst>
                                          <p:attrName>style.visibility</p:attrName>
                                        </p:attrNameLst>
                                      </p:cBhvr>
                                      <p:to>
                                        <p:strVal val="visible"/>
                                      </p:to>
                                    </p:set>
                                    <p:anim to="" calcmode="lin" valueType="num">
                                      <p:cBhvr>
                                        <p:cTn id="27" dur="750" fill="hold">
                                          <p:stCondLst>
                                            <p:cond delay="0"/>
                                          </p:stCondLst>
                                        </p:cTn>
                                        <p:tgtEl>
                                          <p:spTgt spid="30727"/>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28" dur="750" fill="hold">
                                          <p:stCondLst>
                                            <p:cond delay="0"/>
                                          </p:stCondLst>
                                        </p:cTn>
                                        <p:tgtEl>
                                          <p:spTgt spid="30727"/>
                                        </p:tgtEl>
                                        <p:attrNameLst>
                                          <p:attrName>ppt_w</p:attrName>
                                        </p:attrNameLst>
                                      </p:cBhvr>
                                      <p:tavLst>
                                        <p:tav tm="0" fmla="#ppt_w/2*($)^8">
                                          <p:val>
                                            <p:strVal val="0"/>
                                          </p:val>
                                        </p:tav>
                                        <p:tav tm="50000" fmla="#ppt_w-#ppt_w/2*(2-$)^8">
                                          <p:val>
                                            <p:strVal val="1"/>
                                          </p:val>
                                        </p:tav>
                                        <p:tav tm="100000">
                                          <p:val>
                                            <p:str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0728"/>
                                        </p:tgtEl>
                                        <p:attrNameLst>
                                          <p:attrName>style.visibility</p:attrName>
                                        </p:attrNameLst>
                                      </p:cBhvr>
                                      <p:to>
                                        <p:strVal val="visible"/>
                                      </p:to>
                                    </p:set>
                                    <p:anim to="" calcmode="lin" valueType="num">
                                      <p:cBhvr>
                                        <p:cTn id="31" dur="750" fill="hold">
                                          <p:stCondLst>
                                            <p:cond delay="0"/>
                                          </p:stCondLst>
                                        </p:cTn>
                                        <p:tgtEl>
                                          <p:spTgt spid="30728"/>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32" dur="750" fill="hold">
                                          <p:stCondLst>
                                            <p:cond delay="0"/>
                                          </p:stCondLst>
                                        </p:cTn>
                                        <p:tgtEl>
                                          <p:spTgt spid="30728"/>
                                        </p:tgtEl>
                                        <p:attrNameLst>
                                          <p:attrName>ppt_w</p:attrName>
                                        </p:attrNameLst>
                                      </p:cBhvr>
                                      <p:tavLst>
                                        <p:tav tm="0" fmla="#ppt_w/2*($)^8">
                                          <p:val>
                                            <p:strVal val="0"/>
                                          </p:val>
                                        </p:tav>
                                        <p:tav tm="50000" fmla="#ppt_w-#ppt_w/2*(2-$)^8">
                                          <p:val>
                                            <p:strVal val="1"/>
                                          </p:val>
                                        </p:tav>
                                        <p:tav tm="100000">
                                          <p:val>
                                            <p:str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0729"/>
                                        </p:tgtEl>
                                        <p:attrNameLst>
                                          <p:attrName>style.visibility</p:attrName>
                                        </p:attrNameLst>
                                      </p:cBhvr>
                                      <p:to>
                                        <p:strVal val="visible"/>
                                      </p:to>
                                    </p:set>
                                    <p:anim to="" calcmode="lin" valueType="num">
                                      <p:cBhvr>
                                        <p:cTn id="35" dur="750" fill="hold">
                                          <p:stCondLst>
                                            <p:cond delay="0"/>
                                          </p:stCondLst>
                                        </p:cTn>
                                        <p:tgtEl>
                                          <p:spTgt spid="30729"/>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36" dur="750" fill="hold">
                                          <p:stCondLst>
                                            <p:cond delay="0"/>
                                          </p:stCondLst>
                                        </p:cTn>
                                        <p:tgtEl>
                                          <p:spTgt spid="30729"/>
                                        </p:tgtEl>
                                        <p:attrNameLst>
                                          <p:attrName>ppt_w</p:attrName>
                                        </p:attrNameLst>
                                      </p:cBhvr>
                                      <p:tavLst>
                                        <p:tav tm="0" fmla="#ppt_w/2*($)^8">
                                          <p:val>
                                            <p:strVal val="0"/>
                                          </p:val>
                                        </p:tav>
                                        <p:tav tm="50000" fmla="#ppt_w-#ppt_w/2*(2-$)^8">
                                          <p:val>
                                            <p:strVal val="1"/>
                                          </p:val>
                                        </p:tav>
                                        <p:tav tm="100000">
                                          <p:val>
                                            <p:str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0730"/>
                                        </p:tgtEl>
                                        <p:attrNameLst>
                                          <p:attrName>style.visibility</p:attrName>
                                        </p:attrNameLst>
                                      </p:cBhvr>
                                      <p:to>
                                        <p:strVal val="visible"/>
                                      </p:to>
                                    </p:set>
                                    <p:anim to="" calcmode="lin" valueType="num">
                                      <p:cBhvr>
                                        <p:cTn id="39" dur="750" fill="hold">
                                          <p:stCondLst>
                                            <p:cond delay="0"/>
                                          </p:stCondLst>
                                        </p:cTn>
                                        <p:tgtEl>
                                          <p:spTgt spid="30730"/>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40" dur="750" fill="hold">
                                          <p:stCondLst>
                                            <p:cond delay="0"/>
                                          </p:stCondLst>
                                        </p:cTn>
                                        <p:tgtEl>
                                          <p:spTgt spid="30730"/>
                                        </p:tgtEl>
                                        <p:attrNameLst>
                                          <p:attrName>ppt_w</p:attrName>
                                        </p:attrNameLst>
                                      </p:cBhvr>
                                      <p:tavLst>
                                        <p:tav tm="0" fmla="#ppt_w/2*($)^8">
                                          <p:val>
                                            <p:strVal val="0"/>
                                          </p:val>
                                        </p:tav>
                                        <p:tav tm="50000" fmla="#ppt_w-#ppt_w/2*(2-$)^8">
                                          <p:val>
                                            <p:strVal val="1"/>
                                          </p:val>
                                        </p:tav>
                                        <p:tav tm="100000">
                                          <p:val>
                                            <p:str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0731"/>
                                        </p:tgtEl>
                                        <p:attrNameLst>
                                          <p:attrName>style.visibility</p:attrName>
                                        </p:attrNameLst>
                                      </p:cBhvr>
                                      <p:to>
                                        <p:strVal val="visible"/>
                                      </p:to>
                                    </p:set>
                                    <p:anim to="" calcmode="lin" valueType="num">
                                      <p:cBhvr>
                                        <p:cTn id="43" dur="750" fill="hold">
                                          <p:stCondLst>
                                            <p:cond delay="0"/>
                                          </p:stCondLst>
                                        </p:cTn>
                                        <p:tgtEl>
                                          <p:spTgt spid="30731"/>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44" dur="750" fill="hold">
                                          <p:stCondLst>
                                            <p:cond delay="0"/>
                                          </p:stCondLst>
                                        </p:cTn>
                                        <p:tgtEl>
                                          <p:spTgt spid="30731"/>
                                        </p:tgtEl>
                                        <p:attrNameLst>
                                          <p:attrName>ppt_w</p:attrName>
                                        </p:attrNameLst>
                                      </p:cBhvr>
                                      <p:tavLst>
                                        <p:tav tm="0" fmla="#ppt_w/2*($)^8">
                                          <p:val>
                                            <p:strVal val="0"/>
                                          </p:val>
                                        </p:tav>
                                        <p:tav tm="50000" fmla="#ppt_w-#ppt_w/2*(2-$)^8">
                                          <p:val>
                                            <p:strVal val="1"/>
                                          </p:val>
                                        </p:tav>
                                        <p:tav tm="100000">
                                          <p:val>
                                            <p:str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0732"/>
                                        </p:tgtEl>
                                        <p:attrNameLst>
                                          <p:attrName>style.visibility</p:attrName>
                                        </p:attrNameLst>
                                      </p:cBhvr>
                                      <p:to>
                                        <p:strVal val="visible"/>
                                      </p:to>
                                    </p:set>
                                    <p:anim to="" calcmode="lin" valueType="num">
                                      <p:cBhvr>
                                        <p:cTn id="47" dur="750" fill="hold">
                                          <p:stCondLst>
                                            <p:cond delay="0"/>
                                          </p:stCondLst>
                                        </p:cTn>
                                        <p:tgtEl>
                                          <p:spTgt spid="30732"/>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48" dur="750" fill="hold">
                                          <p:stCondLst>
                                            <p:cond delay="0"/>
                                          </p:stCondLst>
                                        </p:cTn>
                                        <p:tgtEl>
                                          <p:spTgt spid="30732"/>
                                        </p:tgtEl>
                                        <p:attrNameLst>
                                          <p:attrName>ppt_w</p:attrName>
                                        </p:attrNameLst>
                                      </p:cBhvr>
                                      <p:tavLst>
                                        <p:tav tm="0" fmla="#ppt_w/2*($)^8">
                                          <p:val>
                                            <p:strVal val="0"/>
                                          </p:val>
                                        </p:tav>
                                        <p:tav tm="50000" fmla="#ppt_w-#ppt_w/2*(2-$)^8">
                                          <p:val>
                                            <p:strVal val="1"/>
                                          </p:val>
                                        </p:tav>
                                        <p:tav tm="100000">
                                          <p:val>
                                            <p:str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0733"/>
                                        </p:tgtEl>
                                        <p:attrNameLst>
                                          <p:attrName>style.visibility</p:attrName>
                                        </p:attrNameLst>
                                      </p:cBhvr>
                                      <p:to>
                                        <p:strVal val="visible"/>
                                      </p:to>
                                    </p:set>
                                    <p:anim to="" calcmode="lin" valueType="num">
                                      <p:cBhvr>
                                        <p:cTn id="51" dur="750" fill="hold">
                                          <p:stCondLst>
                                            <p:cond delay="0"/>
                                          </p:stCondLst>
                                        </p:cTn>
                                        <p:tgtEl>
                                          <p:spTgt spid="30733"/>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52" dur="750" fill="hold">
                                          <p:stCondLst>
                                            <p:cond delay="0"/>
                                          </p:stCondLst>
                                        </p:cTn>
                                        <p:tgtEl>
                                          <p:spTgt spid="30733"/>
                                        </p:tgtEl>
                                        <p:attrNameLst>
                                          <p:attrName>ppt_w</p:attrName>
                                        </p:attrNameLst>
                                      </p:cBhvr>
                                      <p:tavLst>
                                        <p:tav tm="0" fmla="#ppt_w/2*($)^8">
                                          <p:val>
                                            <p:strVal val="0"/>
                                          </p:val>
                                        </p:tav>
                                        <p:tav tm="50000" fmla="#ppt_w-#ppt_w/2*(2-$)^8">
                                          <p:val>
                                            <p:strVal val="1"/>
                                          </p:val>
                                        </p:tav>
                                        <p:tav tm="100000">
                                          <p:val>
                                            <p:str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animBg="1"/>
      <p:bldP spid="30724" grpId="0" animBg="1"/>
      <p:bldP spid="30725" grpId="0" animBg="1"/>
      <p:bldP spid="30726" grpId="0" animBg="1"/>
      <p:bldP spid="30727" grpId="0" animBg="1"/>
      <p:bldP spid="30728" grpId="0" animBg="1"/>
      <p:bldP spid="30729" grpId="0" animBg="1"/>
      <p:bldP spid="30730" grpId="0" animBg="1"/>
      <p:bldP spid="30731" grpId="0" animBg="1"/>
      <p:bldP spid="30732" grpId="0"/>
      <p:bldP spid="307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PA_矩形 6">
            <a:extLst>
              <a:ext uri="{FF2B5EF4-FFF2-40B4-BE49-F238E27FC236}">
                <a16:creationId xmlns:a16="http://schemas.microsoft.com/office/drawing/2014/main" id="{0B30DF64-FE27-484C-9FE6-09FE136F857B}"/>
              </a:ext>
            </a:extLst>
          </p:cNvPr>
          <p:cNvSpPr>
            <a:spLocks noChangeArrowheads="1"/>
          </p:cNvSpPr>
          <p:nvPr>
            <p:custDataLst>
              <p:tags r:id="rId1"/>
            </p:custDataLst>
          </p:nvPr>
        </p:nvSpPr>
        <p:spPr bwMode="auto">
          <a:xfrm>
            <a:off x="5928519" y="5102069"/>
            <a:ext cx="334962" cy="83185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2467" name="PA_任意多边形 44">
            <a:extLst>
              <a:ext uri="{FF2B5EF4-FFF2-40B4-BE49-F238E27FC236}">
                <a16:creationId xmlns:a16="http://schemas.microsoft.com/office/drawing/2014/main" id="{32EDFC93-549B-42D6-8711-9E36690ACF58}"/>
              </a:ext>
            </a:extLst>
          </p:cNvPr>
          <p:cNvSpPr>
            <a:spLocks/>
          </p:cNvSpPr>
          <p:nvPr>
            <p:custDataLst>
              <p:tags r:id="rId2"/>
            </p:custDataLst>
          </p:nvPr>
        </p:nvSpPr>
        <p:spPr bwMode="auto">
          <a:xfrm rot="11295233">
            <a:off x="6386383" y="6445935"/>
            <a:ext cx="6084887" cy="628650"/>
          </a:xfrm>
          <a:custGeom>
            <a:avLst/>
            <a:gdLst>
              <a:gd name="T0" fmla="*/ 6077441 w 6084724"/>
              <a:gd name="T1" fmla="*/ 630526 h 627714"/>
              <a:gd name="T2" fmla="*/ 0 w 6084724"/>
              <a:gd name="T3" fmla="*/ 630526 h 627714"/>
              <a:gd name="T4" fmla="*/ 4552789 w 6084724"/>
              <a:gd name="T5" fmla="*/ 0 h 627714"/>
              <a:gd name="T6" fmla="*/ 6085213 w 6084724"/>
              <a:gd name="T7" fmla="*/ 614691 h 627714"/>
              <a:gd name="T8" fmla="*/ 0 60000 65536"/>
              <a:gd name="T9" fmla="*/ 0 60000 65536"/>
              <a:gd name="T10" fmla="*/ 0 60000 65536"/>
              <a:gd name="T11" fmla="*/ 0 60000 65536"/>
              <a:gd name="T12" fmla="*/ 0 w 6084724"/>
              <a:gd name="T13" fmla="*/ 0 h 627714"/>
              <a:gd name="T14" fmla="*/ 6084724 w 6084724"/>
              <a:gd name="T15" fmla="*/ 627714 h 627714"/>
            </a:gdLst>
            <a:ahLst/>
            <a:cxnLst>
              <a:cxn ang="T8">
                <a:pos x="T0" y="T1"/>
              </a:cxn>
              <a:cxn ang="T9">
                <a:pos x="T2" y="T3"/>
              </a:cxn>
              <a:cxn ang="T10">
                <a:pos x="T4" y="T5"/>
              </a:cxn>
              <a:cxn ang="T11">
                <a:pos x="T6" y="T7"/>
              </a:cxn>
            </a:cxnLst>
            <a:rect l="T12" t="T13" r="T14" b="T15"/>
            <a:pathLst>
              <a:path w="6084724" h="627714">
                <a:moveTo>
                  <a:pt x="6076952" y="627714"/>
                </a:moveTo>
                <a:lnTo>
                  <a:pt x="0" y="627714"/>
                </a:lnTo>
                <a:lnTo>
                  <a:pt x="4552423" y="0"/>
                </a:lnTo>
                <a:lnTo>
                  <a:pt x="6084724" y="611950"/>
                </a:lnTo>
                <a:lnTo>
                  <a:pt x="6076952" y="627714"/>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468" name="PA_任意多边形 43">
            <a:extLst>
              <a:ext uri="{FF2B5EF4-FFF2-40B4-BE49-F238E27FC236}">
                <a16:creationId xmlns:a16="http://schemas.microsoft.com/office/drawing/2014/main" id="{B985EFF9-F2E0-434B-8239-12CAF7489E57}"/>
              </a:ext>
            </a:extLst>
          </p:cNvPr>
          <p:cNvSpPr>
            <a:spLocks/>
          </p:cNvSpPr>
          <p:nvPr>
            <p:custDataLst>
              <p:tags r:id="rId3"/>
            </p:custDataLst>
          </p:nvPr>
        </p:nvSpPr>
        <p:spPr bwMode="auto">
          <a:xfrm rot="2694935">
            <a:off x="5541661" y="5270169"/>
            <a:ext cx="419100" cy="2019300"/>
          </a:xfrm>
          <a:custGeom>
            <a:avLst/>
            <a:gdLst>
              <a:gd name="T0" fmla="*/ 0 w 419914"/>
              <a:gd name="T1" fmla="*/ 41875 h 2019468"/>
              <a:gd name="T2" fmla="*/ 80660 w 419914"/>
              <a:gd name="T3" fmla="*/ 0 h 2019468"/>
              <a:gd name="T4" fmla="*/ 417477 w 419914"/>
              <a:gd name="T5" fmla="*/ 0 h 2019468"/>
              <a:gd name="T6" fmla="*/ 417477 w 419914"/>
              <a:gd name="T7" fmla="*/ 1600390 h 2019468"/>
              <a:gd name="T8" fmla="*/ 0 w 419914"/>
              <a:gd name="T9" fmla="*/ 2018964 h 2019468"/>
              <a:gd name="T10" fmla="*/ 0 60000 65536"/>
              <a:gd name="T11" fmla="*/ 0 60000 65536"/>
              <a:gd name="T12" fmla="*/ 0 60000 65536"/>
              <a:gd name="T13" fmla="*/ 0 60000 65536"/>
              <a:gd name="T14" fmla="*/ 0 60000 65536"/>
              <a:gd name="T15" fmla="*/ 0 w 419914"/>
              <a:gd name="T16" fmla="*/ 0 h 2019468"/>
              <a:gd name="T17" fmla="*/ 419914 w 419914"/>
              <a:gd name="T18" fmla="*/ 2019468 h 2019468"/>
            </a:gdLst>
            <a:ahLst/>
            <a:cxnLst>
              <a:cxn ang="T10">
                <a:pos x="T0" y="T1"/>
              </a:cxn>
              <a:cxn ang="T11">
                <a:pos x="T2" y="T3"/>
              </a:cxn>
              <a:cxn ang="T12">
                <a:pos x="T4" y="T5"/>
              </a:cxn>
              <a:cxn ang="T13">
                <a:pos x="T6" y="T7"/>
              </a:cxn>
              <a:cxn ang="T14">
                <a:pos x="T8" y="T9"/>
              </a:cxn>
            </a:cxnLst>
            <a:rect l="T15" t="T16" r="T17" b="T18"/>
            <a:pathLst>
              <a:path w="419914" h="2019468">
                <a:moveTo>
                  <a:pt x="0" y="41884"/>
                </a:moveTo>
                <a:lnTo>
                  <a:pt x="81131" y="0"/>
                </a:lnTo>
                <a:lnTo>
                  <a:pt x="419914" y="0"/>
                </a:lnTo>
                <a:lnTo>
                  <a:pt x="419914" y="1600789"/>
                </a:lnTo>
                <a:lnTo>
                  <a:pt x="0" y="2019468"/>
                </a:lnTo>
                <a:lnTo>
                  <a:pt x="0" y="41884"/>
                </a:ln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469" name="PA_矩形 31">
            <a:extLst>
              <a:ext uri="{FF2B5EF4-FFF2-40B4-BE49-F238E27FC236}">
                <a16:creationId xmlns:a16="http://schemas.microsoft.com/office/drawing/2014/main" id="{4EEE5176-1211-432C-BE6E-46230C92201E}"/>
              </a:ext>
            </a:extLst>
          </p:cNvPr>
          <p:cNvSpPr>
            <a:spLocks noChangeArrowheads="1"/>
          </p:cNvSpPr>
          <p:nvPr>
            <p:custDataLst>
              <p:tags r:id="rId4"/>
            </p:custDataLst>
          </p:nvPr>
        </p:nvSpPr>
        <p:spPr bwMode="auto">
          <a:xfrm flipH="1">
            <a:off x="6322766" y="6203950"/>
            <a:ext cx="100013" cy="65405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 name="矩形 1">
            <a:extLst>
              <a:ext uri="{FF2B5EF4-FFF2-40B4-BE49-F238E27FC236}">
                <a16:creationId xmlns:a16="http://schemas.microsoft.com/office/drawing/2014/main" id="{6C2C9558-6022-4368-A289-06D6CFE9999E}"/>
              </a:ext>
            </a:extLst>
          </p:cNvPr>
          <p:cNvSpPr/>
          <p:nvPr/>
        </p:nvSpPr>
        <p:spPr>
          <a:xfrm>
            <a:off x="496346" y="1283862"/>
            <a:ext cx="10987761" cy="5386090"/>
          </a:xfrm>
          <a:prstGeom prst="rect">
            <a:avLst/>
          </a:prstGeom>
        </p:spPr>
        <p:txBody>
          <a:bodyPr wrap="square">
            <a:spAutoFit/>
          </a:bodyPr>
          <a:lstStyle/>
          <a:p>
            <a:r>
              <a:rPr lang="en-US" altLang="zh-CN" sz="3200" b="1" dirty="0"/>
              <a:t>	PMBOK</a:t>
            </a:r>
            <a:r>
              <a:rPr lang="zh-CN" altLang="zh-CN" sz="3200" b="1" dirty="0"/>
              <a:t>（</a:t>
            </a:r>
            <a:r>
              <a:rPr lang="zh-CN" altLang="zh-CN" sz="2000" b="1" dirty="0"/>
              <a:t>项目管理知识体系指南，</a:t>
            </a:r>
            <a:r>
              <a:rPr lang="en-US" altLang="zh-CN" sz="2000" b="1" dirty="0"/>
              <a:t>Project Management Body of Knowledge</a:t>
            </a:r>
            <a:r>
              <a:rPr lang="zh-CN" altLang="zh-CN" sz="2000" b="1" dirty="0"/>
              <a:t>）</a:t>
            </a:r>
            <a:r>
              <a:rPr lang="zh-CN" altLang="en-US" sz="3200" b="1" dirty="0"/>
              <a:t>：</a:t>
            </a:r>
            <a:endParaRPr lang="en-US" altLang="zh-CN" sz="3200" b="1" dirty="0"/>
          </a:p>
          <a:p>
            <a:endParaRPr lang="en-US" altLang="zh-CN" sz="3200" b="1" dirty="0"/>
          </a:p>
          <a:p>
            <a:r>
              <a:rPr lang="en-US" altLang="zh-CN" sz="2400" dirty="0"/>
              <a:t>		</a:t>
            </a:r>
            <a:r>
              <a:rPr lang="zh-CN" altLang="zh-CN" sz="2400" dirty="0"/>
              <a:t>是组织制定实践项目管理所需方法论、政策、程序、规则、工具、</a:t>
            </a:r>
            <a:r>
              <a:rPr lang="en-US" altLang="zh-CN" sz="2400" dirty="0"/>
              <a:t>		</a:t>
            </a:r>
            <a:r>
              <a:rPr lang="zh-CN" altLang="zh-CN" sz="2400" dirty="0"/>
              <a:t>技术和生命周期阶段的基础。</a:t>
            </a:r>
            <a:endParaRPr lang="en-US" altLang="zh-CN" sz="2400" dirty="0"/>
          </a:p>
          <a:p>
            <a:endParaRPr lang="en-US" altLang="zh-CN" sz="2800" dirty="0"/>
          </a:p>
          <a:p>
            <a:pPr marL="514350" indent="-514350">
              <a:buFont typeface="+mj-lt"/>
              <a:buAutoNum type="arabicPeriod"/>
            </a:pPr>
            <a:r>
              <a:rPr lang="zh-CN" altLang="en-US" sz="2800" dirty="0"/>
              <a:t>项目是为创造独特产品、服务或成果而进行的临时性工作。</a:t>
            </a:r>
            <a:endParaRPr lang="en-US" altLang="zh-CN" sz="2800" dirty="0"/>
          </a:p>
          <a:p>
            <a:pPr marL="1371600" lvl="2" indent="-457200">
              <a:buFont typeface="Arial" panose="020B0604020202020204" pitchFamily="34" charset="0"/>
              <a:buChar char="•"/>
            </a:pPr>
            <a:r>
              <a:rPr lang="zh-CN" altLang="en-US" sz="2800" dirty="0"/>
              <a:t>临时性：有始有终</a:t>
            </a:r>
            <a:endParaRPr lang="en-US" altLang="zh-CN" sz="2800" dirty="0"/>
          </a:p>
          <a:p>
            <a:pPr marL="1371600" lvl="2" indent="-457200">
              <a:buFont typeface="Arial" panose="020B0604020202020204" pitchFamily="34" charset="0"/>
              <a:buChar char="•"/>
            </a:pPr>
            <a:r>
              <a:rPr lang="zh-CN" altLang="en-US" sz="2800" dirty="0"/>
              <a:t>独特产品、服务或成果</a:t>
            </a:r>
            <a:endParaRPr lang="en-US" altLang="zh-CN" sz="2800" dirty="0"/>
          </a:p>
          <a:p>
            <a:pPr marL="514350" indent="-514350">
              <a:buFont typeface="+mj-lt"/>
              <a:buAutoNum type="arabicPeriod"/>
            </a:pPr>
            <a:r>
              <a:rPr lang="zh-CN" altLang="en-US" sz="2800" dirty="0"/>
              <a:t>项目管理就是将知识、技能、工具与技术应用于项目活动，以满足项目的要求</a:t>
            </a:r>
            <a:endParaRPr lang="en-US" altLang="zh-CN" sz="2800" dirty="0"/>
          </a:p>
          <a:p>
            <a:endParaRPr lang="en-US" altLang="zh-CN" sz="2800" b="1" dirty="0"/>
          </a:p>
          <a:p>
            <a:endParaRPr lang="zh-CN" altLang="zh-CN" dirty="0"/>
          </a:p>
          <a:p>
            <a:r>
              <a:rPr lang="en-US" altLang="zh-CN" dirty="0"/>
              <a:t>	</a:t>
            </a:r>
            <a:endParaRPr lang="zh-CN" altLang="zh-CN" dirty="0"/>
          </a:p>
        </p:txBody>
      </p:sp>
      <p:sp>
        <p:nvSpPr>
          <p:cNvPr id="3" name="矩形 2">
            <a:extLst>
              <a:ext uri="{FF2B5EF4-FFF2-40B4-BE49-F238E27FC236}">
                <a16:creationId xmlns:a16="http://schemas.microsoft.com/office/drawing/2014/main" id="{6336F997-7C6B-435B-A5D4-FE0AA33588C7}"/>
              </a:ext>
            </a:extLst>
          </p:cNvPr>
          <p:cNvSpPr/>
          <p:nvPr/>
        </p:nvSpPr>
        <p:spPr>
          <a:xfrm>
            <a:off x="2722704" y="1095814"/>
            <a:ext cx="530915" cy="369332"/>
          </a:xfrm>
          <a:prstGeom prst="rect">
            <a:avLst/>
          </a:prstGeom>
        </p:spPr>
        <p:txBody>
          <a:bodyPr wrap="none">
            <a:spAutoFit/>
          </a:bodyPr>
          <a:lstStyle/>
          <a:p>
            <a:r>
              <a:rPr lang="en-US" altLang="zh-CN" kern="0" dirty="0">
                <a:latin typeface="宋体" panose="02010600030101010101" pitchFamily="2" charset="-122"/>
                <a:ea typeface="宋体" panose="02010600030101010101" pitchFamily="2" charset="-122"/>
                <a:cs typeface="宋体" panose="02010600030101010101" pitchFamily="2" charset="-122"/>
              </a:rPr>
              <a:t>[1]</a:t>
            </a:r>
            <a:endParaRPr lang="zh-CN" altLang="en-US" dirty="0"/>
          </a:p>
        </p:txBody>
      </p:sp>
    </p:spTree>
    <p:extLst>
      <p:ext uri="{BB962C8B-B14F-4D97-AF65-F5344CB8AC3E}">
        <p14:creationId xmlns:p14="http://schemas.microsoft.com/office/powerpoint/2010/main" val="11188571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62466"/>
                                        </p:tgtEl>
                                        <p:attrNameLst>
                                          <p:attrName>style.visibility</p:attrName>
                                        </p:attrNameLst>
                                      </p:cBhvr>
                                      <p:to>
                                        <p:strVal val="visible"/>
                                      </p:to>
                                    </p:set>
                                    <p:anim to="" calcmode="lin" valueType="num">
                                      <p:cBhvr>
                                        <p:cTn id="7" dur="700" fill="hold">
                                          <p:stCondLst>
                                            <p:cond delay="0"/>
                                          </p:stCondLst>
                                        </p:cTn>
                                        <p:tgtEl>
                                          <p:spTgt spid="62466"/>
                                        </p:tgtEl>
                                        <p:attrNameLst>
                                          <p:attrName>ppt_x</p:attrName>
                                        </p:attrNameLst>
                                      </p:cBhvr>
                                      <p:tavLst>
                                        <p:tav tm="0" fmla="#ppt_x-#ppt_w*((1.5-1.5*$)^3-(1.5-1.5*$)^2)">
                                          <p:val>
                                            <p:strVal val="0"/>
                                          </p:val>
                                        </p:tav>
                                        <p:tav tm="100000">
                                          <p:val>
                                            <p:strVal val="1"/>
                                          </p:val>
                                        </p:tav>
                                      </p:tavLst>
                                    </p:anim>
                                    <p:animEffect filter="fade">
                                      <p:cBhvr>
                                        <p:cTn id="8" dur="700">
                                          <p:stCondLst>
                                            <p:cond delay="0"/>
                                          </p:stCondLst>
                                        </p:cTn>
                                        <p:tgtEl>
                                          <p:spTgt spid="62466"/>
                                        </p:tgtEl>
                                      </p:cBhvr>
                                    </p:animEffect>
                                  </p:childTnLst>
                                </p:cTn>
                              </p:par>
                              <p:par>
                                <p:cTn id="9" presetID="0" presetClass="entr" presetSubtype="0" fill="hold" grpId="0" nodeType="withEffect">
                                  <p:stCondLst>
                                    <p:cond delay="0"/>
                                  </p:stCondLst>
                                  <p:childTnLst>
                                    <p:set>
                                      <p:cBhvr>
                                        <p:cTn id="10" dur="700" fill="hold">
                                          <p:stCondLst>
                                            <p:cond delay="0"/>
                                          </p:stCondLst>
                                        </p:cTn>
                                        <p:tgtEl>
                                          <p:spTgt spid="62467"/>
                                        </p:tgtEl>
                                        <p:attrNameLst>
                                          <p:attrName>style.visibility</p:attrName>
                                        </p:attrNameLst>
                                      </p:cBhvr>
                                      <p:to>
                                        <p:strVal val="visible"/>
                                      </p:to>
                                    </p:set>
                                    <p:anim to="" calcmode="lin" valueType="num">
                                      <p:cBhvr>
                                        <p:cTn id="11" dur="700" fill="hold">
                                          <p:stCondLst>
                                            <p:cond delay="0"/>
                                          </p:stCondLst>
                                        </p:cTn>
                                        <p:tgtEl>
                                          <p:spTgt spid="62467"/>
                                        </p:tgtEl>
                                        <p:attrNameLst>
                                          <p:attrName>ppt_x</p:attrName>
                                        </p:attrNameLst>
                                      </p:cBhvr>
                                      <p:tavLst>
                                        <p:tav tm="0" fmla="#ppt_x-#ppt_w*((1.5-1.5*$)^3-(1.5-1.5*$)^2)">
                                          <p:val>
                                            <p:strVal val="0"/>
                                          </p:val>
                                        </p:tav>
                                        <p:tav tm="100000">
                                          <p:val>
                                            <p:strVal val="1"/>
                                          </p:val>
                                        </p:tav>
                                      </p:tavLst>
                                    </p:anim>
                                    <p:animEffect filter="fade">
                                      <p:cBhvr>
                                        <p:cTn id="12" dur="700">
                                          <p:stCondLst>
                                            <p:cond delay="0"/>
                                          </p:stCondLst>
                                        </p:cTn>
                                        <p:tgtEl>
                                          <p:spTgt spid="62467"/>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62468"/>
                                        </p:tgtEl>
                                        <p:attrNameLst>
                                          <p:attrName>style.visibility</p:attrName>
                                        </p:attrNameLst>
                                      </p:cBhvr>
                                      <p:to>
                                        <p:strVal val="visible"/>
                                      </p:to>
                                    </p:set>
                                    <p:anim to="" calcmode="lin" valueType="num">
                                      <p:cBhvr>
                                        <p:cTn id="15" dur="700" fill="hold">
                                          <p:stCondLst>
                                            <p:cond delay="0"/>
                                          </p:stCondLst>
                                        </p:cTn>
                                        <p:tgtEl>
                                          <p:spTgt spid="62468"/>
                                        </p:tgtEl>
                                        <p:attrNameLst>
                                          <p:attrName>ppt_x</p:attrName>
                                        </p:attrNameLst>
                                      </p:cBhvr>
                                      <p:tavLst>
                                        <p:tav tm="0" fmla="#ppt_x-#ppt_w*((1.5-1.5*$)^3-(1.5-1.5*$)^2)">
                                          <p:val>
                                            <p:strVal val="0"/>
                                          </p:val>
                                        </p:tav>
                                        <p:tav tm="100000">
                                          <p:val>
                                            <p:strVal val="1"/>
                                          </p:val>
                                        </p:tav>
                                      </p:tavLst>
                                    </p:anim>
                                    <p:animEffect filter="fade">
                                      <p:cBhvr>
                                        <p:cTn id="16" dur="700">
                                          <p:stCondLst>
                                            <p:cond delay="0"/>
                                          </p:stCondLst>
                                        </p:cTn>
                                        <p:tgtEl>
                                          <p:spTgt spid="62468"/>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62469"/>
                                        </p:tgtEl>
                                        <p:attrNameLst>
                                          <p:attrName>style.visibility</p:attrName>
                                        </p:attrNameLst>
                                      </p:cBhvr>
                                      <p:to>
                                        <p:strVal val="visible"/>
                                      </p:to>
                                    </p:set>
                                    <p:anim to="" calcmode="lin" valueType="num">
                                      <p:cBhvr>
                                        <p:cTn id="19" dur="700" fill="hold">
                                          <p:stCondLst>
                                            <p:cond delay="0"/>
                                          </p:stCondLst>
                                        </p:cTn>
                                        <p:tgtEl>
                                          <p:spTgt spid="62469"/>
                                        </p:tgtEl>
                                        <p:attrNameLst>
                                          <p:attrName>ppt_x</p:attrName>
                                        </p:attrNameLst>
                                      </p:cBhvr>
                                      <p:tavLst>
                                        <p:tav tm="0" fmla="#ppt_x-#ppt_w*((1.5-1.5*$)^3-(1.5-1.5*$)^2)">
                                          <p:val>
                                            <p:strVal val="0"/>
                                          </p:val>
                                        </p:tav>
                                        <p:tav tm="100000">
                                          <p:val>
                                            <p:strVal val="1"/>
                                          </p:val>
                                        </p:tav>
                                      </p:tavLst>
                                    </p:anim>
                                    <p:animEffect filter="fade">
                                      <p:cBhvr>
                                        <p:cTn id="20" dur="700">
                                          <p:stCondLst>
                                            <p:cond delay="0"/>
                                          </p:stCondLst>
                                        </p:cTn>
                                        <p:tgtEl>
                                          <p:spTgt spid="62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animBg="1" autoUpdateAnimBg="0"/>
      <p:bldP spid="62467" grpId="0" animBg="1"/>
      <p:bldP spid="62468" grpId="0" animBg="1" autoUpdateAnimBg="0"/>
      <p:bldP spid="62469"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PA_矩形 1">
            <a:extLst>
              <a:ext uri="{FF2B5EF4-FFF2-40B4-BE49-F238E27FC236}">
                <a16:creationId xmlns:a16="http://schemas.microsoft.com/office/drawing/2014/main" id="{AFA4F84B-1409-467B-A251-46699C6803A4}"/>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7347" name="PA_矩形 2">
            <a:extLst>
              <a:ext uri="{FF2B5EF4-FFF2-40B4-BE49-F238E27FC236}">
                <a16:creationId xmlns:a16="http://schemas.microsoft.com/office/drawing/2014/main" id="{E47FCE85-03C6-4F07-98AB-D227BA76E22D}"/>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7348" name="PA_矩形 3">
            <a:extLst>
              <a:ext uri="{FF2B5EF4-FFF2-40B4-BE49-F238E27FC236}">
                <a16:creationId xmlns:a16="http://schemas.microsoft.com/office/drawing/2014/main" id="{A4F15ECC-0303-4E74-9DDC-DC19D2D85DC9}"/>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7349" name="PA_矩形 4">
            <a:extLst>
              <a:ext uri="{FF2B5EF4-FFF2-40B4-BE49-F238E27FC236}">
                <a16:creationId xmlns:a16="http://schemas.microsoft.com/office/drawing/2014/main" id="{ACABE87B-5C6C-4519-AD4C-000FC67F4AF2}"/>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7350" name="PA_矩形 9">
            <a:extLst>
              <a:ext uri="{FF2B5EF4-FFF2-40B4-BE49-F238E27FC236}">
                <a16:creationId xmlns:a16="http://schemas.microsoft.com/office/drawing/2014/main" id="{0DBBB83F-E95C-4640-BF97-652B5E41CB09}"/>
              </a:ext>
            </a:extLst>
          </p:cNvPr>
          <p:cNvSpPr>
            <a:spLocks noChangeArrowheads="1"/>
          </p:cNvSpPr>
          <p:nvPr>
            <p:custDataLst>
              <p:tags r:id="rId5"/>
            </p:custDataLst>
          </p:nvPr>
        </p:nvSpPr>
        <p:spPr bwMode="auto">
          <a:xfrm>
            <a:off x="1708150" y="76200"/>
            <a:ext cx="30572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项目管理的好处：</a:t>
            </a:r>
          </a:p>
        </p:txBody>
      </p:sp>
      <p:sp>
        <p:nvSpPr>
          <p:cNvPr id="2" name="矩形 1">
            <a:extLst>
              <a:ext uri="{FF2B5EF4-FFF2-40B4-BE49-F238E27FC236}">
                <a16:creationId xmlns:a16="http://schemas.microsoft.com/office/drawing/2014/main" id="{5C6924E6-7B79-4566-BDDB-A0FAC6503756}"/>
              </a:ext>
            </a:extLst>
          </p:cNvPr>
          <p:cNvSpPr/>
          <p:nvPr/>
        </p:nvSpPr>
        <p:spPr>
          <a:xfrm>
            <a:off x="1708150" y="1033696"/>
            <a:ext cx="7274061" cy="1569660"/>
          </a:xfrm>
          <a:prstGeom prst="rect">
            <a:avLst/>
          </a:prstGeom>
        </p:spPr>
        <p:txBody>
          <a:bodyPr wrap="square">
            <a:spAutoFit/>
          </a:bodyPr>
          <a:lstStyle/>
          <a:p>
            <a:pPr marL="457200" indent="-457200">
              <a:buFont typeface="+mj-lt"/>
              <a:buAutoNum type="arabicPeriod"/>
            </a:pPr>
            <a:r>
              <a:rPr lang="zh-CN" altLang="en-US" sz="2400" dirty="0"/>
              <a:t>给予项目团队很强的目标感，以此形成凝聚力</a:t>
            </a:r>
            <a:endParaRPr lang="en-US" altLang="zh-CN" sz="2400" dirty="0"/>
          </a:p>
          <a:p>
            <a:pPr marL="457200" indent="-457200">
              <a:buFont typeface="+mj-lt"/>
              <a:buAutoNum type="arabicPeriod"/>
            </a:pPr>
            <a:r>
              <a:rPr lang="zh-CN" altLang="en-US" sz="2400" dirty="0"/>
              <a:t>明确项目团队成员对项目目标的贡献</a:t>
            </a:r>
            <a:endParaRPr lang="en-US" altLang="zh-CN" sz="2400" dirty="0"/>
          </a:p>
          <a:p>
            <a:pPr marL="457200" indent="-457200">
              <a:buFont typeface="+mj-lt"/>
              <a:buAutoNum type="arabicPeriod"/>
            </a:pPr>
            <a:r>
              <a:rPr lang="zh-CN" altLang="en-US" sz="2400" dirty="0"/>
              <a:t>明确项目团队和项目以外成员的交互方式</a:t>
            </a:r>
            <a:endParaRPr lang="en-US" altLang="zh-CN" sz="2400" dirty="0"/>
          </a:p>
          <a:p>
            <a:pPr marL="457200" indent="-457200">
              <a:buFont typeface="+mj-lt"/>
              <a:buAutoNum type="arabicPeriod"/>
            </a:pPr>
            <a:r>
              <a:rPr lang="zh-CN" altLang="en-US" sz="2400" dirty="0"/>
              <a:t>给予项目团队很高的灵活性，以应对风险</a:t>
            </a:r>
            <a:endParaRPr lang="en-US" altLang="zh-CN" sz="2400" dirty="0"/>
          </a:p>
        </p:txBody>
      </p:sp>
      <p:sp>
        <p:nvSpPr>
          <p:cNvPr id="8" name="PA_矩形 9">
            <a:extLst>
              <a:ext uri="{FF2B5EF4-FFF2-40B4-BE49-F238E27FC236}">
                <a16:creationId xmlns:a16="http://schemas.microsoft.com/office/drawing/2014/main" id="{B7718BBA-4104-4CAC-B2ED-8B194D17EC93}"/>
              </a:ext>
            </a:extLst>
          </p:cNvPr>
          <p:cNvSpPr>
            <a:spLocks noChangeArrowheads="1"/>
          </p:cNvSpPr>
          <p:nvPr>
            <p:custDataLst>
              <p:tags r:id="rId6"/>
            </p:custDataLst>
          </p:nvPr>
        </p:nvSpPr>
        <p:spPr bwMode="auto">
          <a:xfrm>
            <a:off x="1530350" y="2842774"/>
            <a:ext cx="30572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kumimoji="0" lang="zh-CN" altLang="en-US" sz="28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项目管理的</a:t>
            </a:r>
            <a:r>
              <a:rPr lang="zh-CN" altLang="en-US" b="1" dirty="0"/>
              <a:t>组织</a:t>
            </a:r>
            <a:r>
              <a:rPr kumimoji="0" lang="zh-CN" altLang="en-US" sz="28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a:t>
            </a:r>
          </a:p>
        </p:txBody>
      </p:sp>
      <p:sp>
        <p:nvSpPr>
          <p:cNvPr id="3" name="矩形 2">
            <a:extLst>
              <a:ext uri="{FF2B5EF4-FFF2-40B4-BE49-F238E27FC236}">
                <a16:creationId xmlns:a16="http://schemas.microsoft.com/office/drawing/2014/main" id="{EB573F02-8383-4751-A7E8-E3BC41F677BE}"/>
              </a:ext>
            </a:extLst>
          </p:cNvPr>
          <p:cNvSpPr/>
          <p:nvPr/>
        </p:nvSpPr>
        <p:spPr>
          <a:xfrm>
            <a:off x="1717397" y="3605412"/>
            <a:ext cx="6096000" cy="2308324"/>
          </a:xfrm>
          <a:prstGeom prst="rect">
            <a:avLst/>
          </a:prstGeom>
        </p:spPr>
        <p:txBody>
          <a:bodyPr>
            <a:spAutoFit/>
          </a:bodyPr>
          <a:lstStyle/>
          <a:p>
            <a:pPr marL="457200" indent="-457200">
              <a:buFont typeface="+mj-lt"/>
              <a:buAutoNum type="arabicPeriod"/>
            </a:pPr>
            <a:r>
              <a:rPr lang="zh-CN" altLang="en-US" sz="2400" dirty="0"/>
              <a:t>职能型组织</a:t>
            </a:r>
            <a:endParaRPr lang="en-US" altLang="zh-CN" sz="2400" dirty="0"/>
          </a:p>
          <a:p>
            <a:pPr marL="457200" indent="-457200">
              <a:buFont typeface="+mj-lt"/>
              <a:buAutoNum type="arabicPeriod"/>
            </a:pPr>
            <a:r>
              <a:rPr lang="zh-CN" altLang="en-US" sz="2400" dirty="0"/>
              <a:t>项目型组织</a:t>
            </a:r>
            <a:endParaRPr lang="en-US" altLang="zh-CN" sz="2400" dirty="0"/>
          </a:p>
          <a:p>
            <a:pPr marL="457200" indent="-457200">
              <a:buFont typeface="+mj-lt"/>
              <a:buAutoNum type="arabicPeriod"/>
            </a:pPr>
            <a:r>
              <a:rPr lang="zh-CN" altLang="en-US" sz="2400" dirty="0"/>
              <a:t>矩阵型组织</a:t>
            </a:r>
            <a:endParaRPr lang="en-US" altLang="zh-CN" sz="2400" dirty="0"/>
          </a:p>
          <a:p>
            <a:pPr marL="800100" lvl="1" indent="-342900">
              <a:buFont typeface="Arial" panose="020B0604020202020204" pitchFamily="34" charset="0"/>
              <a:buChar char="•"/>
            </a:pPr>
            <a:r>
              <a:rPr lang="zh-CN" altLang="en-US" sz="2400" dirty="0"/>
              <a:t>强矩阵</a:t>
            </a:r>
            <a:endParaRPr lang="en-US" altLang="zh-CN" sz="2400" dirty="0"/>
          </a:p>
          <a:p>
            <a:pPr marL="800100" lvl="1" indent="-342900">
              <a:buFont typeface="Arial" panose="020B0604020202020204" pitchFamily="34" charset="0"/>
              <a:buChar char="•"/>
            </a:pPr>
            <a:r>
              <a:rPr lang="zh-CN" altLang="en-US" sz="2400" dirty="0"/>
              <a:t>平衡矩阵</a:t>
            </a:r>
            <a:endParaRPr lang="en-US" altLang="zh-CN" sz="2400" dirty="0"/>
          </a:p>
          <a:p>
            <a:pPr marL="800100" lvl="1" indent="-342900">
              <a:buFont typeface="Arial" panose="020B0604020202020204" pitchFamily="34" charset="0"/>
              <a:buChar char="•"/>
            </a:pPr>
            <a:r>
              <a:rPr lang="zh-CN" altLang="en-US" sz="2400" dirty="0"/>
              <a:t>弱矩阵</a:t>
            </a:r>
            <a:endParaRPr lang="en-US" altLang="zh-CN" dirty="0"/>
          </a:p>
        </p:txBody>
      </p:sp>
      <p:sp>
        <p:nvSpPr>
          <p:cNvPr id="4" name="矩形 3">
            <a:extLst>
              <a:ext uri="{FF2B5EF4-FFF2-40B4-BE49-F238E27FC236}">
                <a16:creationId xmlns:a16="http://schemas.microsoft.com/office/drawing/2014/main" id="{C63F1025-43A5-4C11-9628-087579291754}"/>
              </a:ext>
            </a:extLst>
          </p:cNvPr>
          <p:cNvSpPr/>
          <p:nvPr/>
        </p:nvSpPr>
        <p:spPr>
          <a:xfrm>
            <a:off x="4234482" y="0"/>
            <a:ext cx="530915" cy="369332"/>
          </a:xfrm>
          <a:prstGeom prst="rect">
            <a:avLst/>
          </a:prstGeom>
        </p:spPr>
        <p:txBody>
          <a:bodyPr wrap="none">
            <a:spAutoFit/>
          </a:bodyPr>
          <a:lstStyle/>
          <a:p>
            <a:r>
              <a:rPr lang="en-US" altLang="zh-CN" kern="0" dirty="0">
                <a:latin typeface="宋体" panose="02010600030101010101" pitchFamily="2" charset="-122"/>
                <a:ea typeface="宋体" panose="02010600030101010101" pitchFamily="2" charset="-122"/>
                <a:cs typeface="宋体" panose="02010600030101010101" pitchFamily="2" charset="-122"/>
              </a:rPr>
              <a:t>[1]</a:t>
            </a:r>
            <a:endParaRPr lang="zh-CN" altLang="en-US" dirty="0"/>
          </a:p>
        </p:txBody>
      </p:sp>
    </p:spTree>
    <p:extLst>
      <p:ext uri="{BB962C8B-B14F-4D97-AF65-F5344CB8AC3E}">
        <p14:creationId xmlns:p14="http://schemas.microsoft.com/office/powerpoint/2010/main" val="40644506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57346"/>
                                        </p:tgtEl>
                                        <p:attrNameLst>
                                          <p:attrName>style.visibility</p:attrName>
                                        </p:attrNameLst>
                                      </p:cBhvr>
                                      <p:to>
                                        <p:strVal val="visible"/>
                                      </p:to>
                                    </p:set>
                                    <p:anim to="" calcmode="lin" valueType="num">
                                      <p:cBhvr>
                                        <p:cTn id="7" dur="700" fill="hold">
                                          <p:stCondLst>
                                            <p:cond delay="0"/>
                                          </p:stCondLst>
                                        </p:cTn>
                                        <p:tgtEl>
                                          <p:spTgt spid="57346"/>
                                        </p:tgtEl>
                                        <p:attrNameLst>
                                          <p:attrName>ppt_x</p:attrName>
                                        </p:attrNameLst>
                                      </p:cBhvr>
                                      <p:tavLst>
                                        <p:tav tm="0" fmla="#ppt_x+#ppt_w*((1.5-1.5*$)^3-(1.5-1.5*$)^2)">
                                          <p:val>
                                            <p:strVal val="0"/>
                                          </p:val>
                                        </p:tav>
                                        <p:tav tm="100000">
                                          <p:val>
                                            <p:strVal val="1"/>
                                          </p:val>
                                        </p:tav>
                                      </p:tavLst>
                                    </p:anim>
                                    <p:animEffect filter="fade">
                                      <p:cBhvr>
                                        <p:cTn id="8" dur="700">
                                          <p:stCondLst>
                                            <p:cond delay="0"/>
                                          </p:stCondLst>
                                        </p:cTn>
                                        <p:tgtEl>
                                          <p:spTgt spid="57346"/>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57347"/>
                                        </p:tgtEl>
                                        <p:attrNameLst>
                                          <p:attrName>style.visibility</p:attrName>
                                        </p:attrNameLst>
                                      </p:cBhvr>
                                      <p:to>
                                        <p:strVal val="visible"/>
                                      </p:to>
                                    </p:set>
                                    <p:anim to="" calcmode="lin" valueType="num">
                                      <p:cBhvr>
                                        <p:cTn id="11" dur="700" fill="hold">
                                          <p:stCondLst>
                                            <p:cond delay="0"/>
                                          </p:stCondLst>
                                        </p:cTn>
                                        <p:tgtEl>
                                          <p:spTgt spid="57347"/>
                                        </p:tgtEl>
                                        <p:attrNameLst>
                                          <p:attrName>ppt_x</p:attrName>
                                        </p:attrNameLst>
                                      </p:cBhvr>
                                      <p:tavLst>
                                        <p:tav tm="0" fmla="#ppt_x+#ppt_w*((1.5-1.5*$)^3-(1.5-1.5*$)^2)">
                                          <p:val>
                                            <p:strVal val="0"/>
                                          </p:val>
                                        </p:tav>
                                        <p:tav tm="100000">
                                          <p:val>
                                            <p:strVal val="1"/>
                                          </p:val>
                                        </p:tav>
                                      </p:tavLst>
                                    </p:anim>
                                    <p:animEffect filter="fade">
                                      <p:cBhvr>
                                        <p:cTn id="12" dur="700">
                                          <p:stCondLst>
                                            <p:cond delay="0"/>
                                          </p:stCondLst>
                                        </p:cTn>
                                        <p:tgtEl>
                                          <p:spTgt spid="57347"/>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57348"/>
                                        </p:tgtEl>
                                        <p:attrNameLst>
                                          <p:attrName>style.visibility</p:attrName>
                                        </p:attrNameLst>
                                      </p:cBhvr>
                                      <p:to>
                                        <p:strVal val="visible"/>
                                      </p:to>
                                    </p:set>
                                    <p:anim to="" calcmode="lin" valueType="num">
                                      <p:cBhvr>
                                        <p:cTn id="15" dur="700" fill="hold">
                                          <p:stCondLst>
                                            <p:cond delay="0"/>
                                          </p:stCondLst>
                                        </p:cTn>
                                        <p:tgtEl>
                                          <p:spTgt spid="57348"/>
                                        </p:tgtEl>
                                        <p:attrNameLst>
                                          <p:attrName>ppt_x</p:attrName>
                                        </p:attrNameLst>
                                      </p:cBhvr>
                                      <p:tavLst>
                                        <p:tav tm="0" fmla="#ppt_x+#ppt_w*((1.5-1.5*$)^3-(1.5-1.5*$)^2)">
                                          <p:val>
                                            <p:strVal val="0"/>
                                          </p:val>
                                        </p:tav>
                                        <p:tav tm="100000">
                                          <p:val>
                                            <p:strVal val="1"/>
                                          </p:val>
                                        </p:tav>
                                      </p:tavLst>
                                    </p:anim>
                                    <p:animEffect filter="fade">
                                      <p:cBhvr>
                                        <p:cTn id="16" dur="700">
                                          <p:stCondLst>
                                            <p:cond delay="0"/>
                                          </p:stCondLst>
                                        </p:cTn>
                                        <p:tgtEl>
                                          <p:spTgt spid="57348"/>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57349"/>
                                        </p:tgtEl>
                                        <p:attrNameLst>
                                          <p:attrName>style.visibility</p:attrName>
                                        </p:attrNameLst>
                                      </p:cBhvr>
                                      <p:to>
                                        <p:strVal val="visible"/>
                                      </p:to>
                                    </p:set>
                                    <p:anim to="" calcmode="lin" valueType="num">
                                      <p:cBhvr>
                                        <p:cTn id="19" dur="700" fill="hold">
                                          <p:stCondLst>
                                            <p:cond delay="0"/>
                                          </p:stCondLst>
                                        </p:cTn>
                                        <p:tgtEl>
                                          <p:spTgt spid="57349"/>
                                        </p:tgtEl>
                                        <p:attrNameLst>
                                          <p:attrName>ppt_x</p:attrName>
                                        </p:attrNameLst>
                                      </p:cBhvr>
                                      <p:tavLst>
                                        <p:tav tm="0" fmla="#ppt_x+#ppt_w*((1.5-1.5*$)^3-(1.5-1.5*$)^2)">
                                          <p:val>
                                            <p:strVal val="0"/>
                                          </p:val>
                                        </p:tav>
                                        <p:tav tm="100000">
                                          <p:val>
                                            <p:strVal val="1"/>
                                          </p:val>
                                        </p:tav>
                                      </p:tavLst>
                                    </p:anim>
                                    <p:animEffect filter="fade">
                                      <p:cBhvr>
                                        <p:cTn id="20" dur="700">
                                          <p:stCondLst>
                                            <p:cond delay="0"/>
                                          </p:stCondLst>
                                        </p:cTn>
                                        <p:tgtEl>
                                          <p:spTgt spid="57349"/>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57350"/>
                                        </p:tgtEl>
                                        <p:attrNameLst>
                                          <p:attrName>style.visibility</p:attrName>
                                        </p:attrNameLst>
                                      </p:cBhvr>
                                      <p:to>
                                        <p:strVal val="visible"/>
                                      </p:to>
                                    </p:set>
                                    <p:anim to="" calcmode="lin" valueType="num">
                                      <p:cBhvr>
                                        <p:cTn id="23" dur="700" fill="hold">
                                          <p:stCondLst>
                                            <p:cond delay="0"/>
                                          </p:stCondLst>
                                        </p:cTn>
                                        <p:tgtEl>
                                          <p:spTgt spid="57350"/>
                                        </p:tgtEl>
                                        <p:attrNameLst>
                                          <p:attrName>ppt_x</p:attrName>
                                        </p:attrNameLst>
                                      </p:cBhvr>
                                      <p:tavLst>
                                        <p:tav tm="0" fmla="#ppt_x+#ppt_w*((1.5-1.5*$)^3-(1.5-1.5*$)^2)">
                                          <p:val>
                                            <p:strVal val="0"/>
                                          </p:val>
                                        </p:tav>
                                        <p:tav tm="100000">
                                          <p:val>
                                            <p:strVal val="1"/>
                                          </p:val>
                                        </p:tav>
                                      </p:tavLst>
                                    </p:anim>
                                    <p:animEffect filter="fade">
                                      <p:cBhvr>
                                        <p:cTn id="24" dur="700">
                                          <p:stCondLst>
                                            <p:cond delay="0"/>
                                          </p:stCondLst>
                                        </p:cTn>
                                        <p:tgtEl>
                                          <p:spTgt spid="57350"/>
                                        </p:tgtEl>
                                      </p:cBhvr>
                                    </p:animEffect>
                                  </p:childTnLst>
                                </p:cTn>
                              </p:par>
                              <p:par>
                                <p:cTn id="25" presetID="0" presetClass="entr" presetSubtype="0" fill="hold" grpId="0" nodeType="withEffect">
                                  <p:stCondLst>
                                    <p:cond delay="0"/>
                                  </p:stCondLst>
                                  <p:iterate type="lt">
                                    <p:tmPct val="10000"/>
                                  </p:iterate>
                                  <p:childTnLst>
                                    <p:set>
                                      <p:cBhvr>
                                        <p:cTn id="26" dur="700" fill="hold">
                                          <p:stCondLst>
                                            <p:cond delay="0"/>
                                          </p:stCondLst>
                                        </p:cTn>
                                        <p:tgtEl>
                                          <p:spTgt spid="8"/>
                                        </p:tgtEl>
                                        <p:attrNameLst>
                                          <p:attrName>style.visibility</p:attrName>
                                        </p:attrNameLst>
                                      </p:cBhvr>
                                      <p:to>
                                        <p:strVal val="visible"/>
                                      </p:to>
                                    </p:set>
                                    <p:anim to="" calcmode="lin" valueType="num">
                                      <p:cBhvr>
                                        <p:cTn id="27" dur="700" fill="hold">
                                          <p:stCondLst>
                                            <p:cond delay="0"/>
                                          </p:stCondLst>
                                        </p:cTn>
                                        <p:tgtEl>
                                          <p:spTgt spid="8"/>
                                        </p:tgtEl>
                                        <p:attrNameLst>
                                          <p:attrName>ppt_x</p:attrName>
                                        </p:attrNameLst>
                                      </p:cBhvr>
                                      <p:tavLst>
                                        <p:tav tm="0" fmla="#ppt_x+#ppt_w*((1.5-1.5*$)^3-(1.5-1.5*$)^2)">
                                          <p:val>
                                            <p:strVal val="0"/>
                                          </p:val>
                                        </p:tav>
                                        <p:tav tm="100000">
                                          <p:val>
                                            <p:strVal val="1"/>
                                          </p:val>
                                        </p:tav>
                                      </p:tavLst>
                                    </p:anim>
                                    <p:animEffect filter="fade">
                                      <p:cBhvr>
                                        <p:cTn id="28" dur="700">
                                          <p:stCondLst>
                                            <p:cond delay="0"/>
                                          </p:stCondLst>
                                        </p:cTn>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animBg="1"/>
      <p:bldP spid="57347" grpId="0" animBg="1"/>
      <p:bldP spid="57348" grpId="0" animBg="1"/>
      <p:bldP spid="57349" grpId="0" animBg="1"/>
      <p:bldP spid="57350"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46082" name="PA_椭圆 15">
            <a:extLst>
              <a:ext uri="{FF2B5EF4-FFF2-40B4-BE49-F238E27FC236}">
                <a16:creationId xmlns:a16="http://schemas.microsoft.com/office/drawing/2014/main" id="{8222AACF-2FCF-4093-9CB7-F2E14B3EC523}"/>
              </a:ext>
            </a:extLst>
          </p:cNvPr>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6083" name="PA_椭圆 7">
            <a:extLst>
              <a:ext uri="{FF2B5EF4-FFF2-40B4-BE49-F238E27FC236}">
                <a16:creationId xmlns:a16="http://schemas.microsoft.com/office/drawing/2014/main" id="{5B37B5F9-8875-421B-ACAE-CA174B634A1A}"/>
              </a:ext>
            </a:extLst>
          </p:cNvPr>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6084" name="PA_椭圆 8">
            <a:extLst>
              <a:ext uri="{FF2B5EF4-FFF2-40B4-BE49-F238E27FC236}">
                <a16:creationId xmlns:a16="http://schemas.microsoft.com/office/drawing/2014/main" id="{F160F5FC-C1D5-4B03-901E-7050D6DAAF30}"/>
              </a:ext>
            </a:extLst>
          </p:cNvPr>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6085" name="PA_椭圆 1">
            <a:extLst>
              <a:ext uri="{FF2B5EF4-FFF2-40B4-BE49-F238E27FC236}">
                <a16:creationId xmlns:a16="http://schemas.microsoft.com/office/drawing/2014/main" id="{70B5D3C2-20B0-4F5C-BD7C-3EFC41F9FFCB}"/>
              </a:ext>
            </a:extLst>
          </p:cNvPr>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6086" name="PA_椭圆 9">
            <a:extLst>
              <a:ext uri="{FF2B5EF4-FFF2-40B4-BE49-F238E27FC236}">
                <a16:creationId xmlns:a16="http://schemas.microsoft.com/office/drawing/2014/main" id="{3046E48B-6B78-4D17-BE14-354C734B4BDB}"/>
              </a:ext>
            </a:extLst>
          </p:cNvPr>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6087" name="PA_椭圆 10">
            <a:extLst>
              <a:ext uri="{FF2B5EF4-FFF2-40B4-BE49-F238E27FC236}">
                <a16:creationId xmlns:a16="http://schemas.microsoft.com/office/drawing/2014/main" id="{5D80E267-5112-4C2A-940A-F9F20F4D58D0}"/>
              </a:ext>
            </a:extLst>
          </p:cNvPr>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6088" name="PA_椭圆 11">
            <a:extLst>
              <a:ext uri="{FF2B5EF4-FFF2-40B4-BE49-F238E27FC236}">
                <a16:creationId xmlns:a16="http://schemas.microsoft.com/office/drawing/2014/main" id="{72D9CBE1-2663-4C50-A158-F76A1AE1E6CE}"/>
              </a:ext>
            </a:extLst>
          </p:cNvPr>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6089" name="PA_椭圆 12">
            <a:extLst>
              <a:ext uri="{FF2B5EF4-FFF2-40B4-BE49-F238E27FC236}">
                <a16:creationId xmlns:a16="http://schemas.microsoft.com/office/drawing/2014/main" id="{7D0A93AC-EA24-46CE-929B-AEFEA58A75A4}"/>
              </a:ext>
            </a:extLst>
          </p:cNvPr>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6090" name="PA_椭圆 13">
            <a:extLst>
              <a:ext uri="{FF2B5EF4-FFF2-40B4-BE49-F238E27FC236}">
                <a16:creationId xmlns:a16="http://schemas.microsoft.com/office/drawing/2014/main" id="{D51E3A95-C00C-4478-BF26-391A06320102}"/>
              </a:ext>
            </a:extLst>
          </p:cNvPr>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6091" name="PA_椭圆 14">
            <a:extLst>
              <a:ext uri="{FF2B5EF4-FFF2-40B4-BE49-F238E27FC236}">
                <a16:creationId xmlns:a16="http://schemas.microsoft.com/office/drawing/2014/main" id="{EEDEE57F-2631-43E7-8EE1-4FD1CB39F7A9}"/>
              </a:ext>
            </a:extLst>
          </p:cNvPr>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6092" name="PA_文本框 2">
            <a:extLst>
              <a:ext uri="{FF2B5EF4-FFF2-40B4-BE49-F238E27FC236}">
                <a16:creationId xmlns:a16="http://schemas.microsoft.com/office/drawing/2014/main" id="{68981029-9303-432E-BC10-DFD3FF8C9A52}"/>
              </a:ext>
            </a:extLst>
          </p:cNvPr>
          <p:cNvSpPr>
            <a:spLocks noChangeArrowheads="1"/>
          </p:cNvSpPr>
          <p:nvPr>
            <p:custDataLst>
              <p:tags r:id="rId11"/>
            </p:custDataLst>
          </p:nvPr>
        </p:nvSpPr>
        <p:spPr bwMode="auto">
          <a:xfrm>
            <a:off x="4921250" y="1384300"/>
            <a:ext cx="1470274"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sz="19900" b="1" dirty="0">
                <a:solidFill>
                  <a:srgbClr val="FFFFFF"/>
                </a:solidFill>
                <a:latin typeface="方正姚体" panose="02010601030101010101" pitchFamily="2" charset="-122"/>
                <a:ea typeface="方正姚体" panose="02010601030101010101" pitchFamily="2" charset="-122"/>
                <a:sym typeface="方正姚体" panose="02010601030101010101" pitchFamily="2" charset="-122"/>
              </a:rPr>
              <a:t>2</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46093" name="PA_文本框 17">
            <a:extLst>
              <a:ext uri="{FF2B5EF4-FFF2-40B4-BE49-F238E27FC236}">
                <a16:creationId xmlns:a16="http://schemas.microsoft.com/office/drawing/2014/main" id="{3B275FF4-9764-4ED9-8645-FBB87130B7E5}"/>
              </a:ext>
            </a:extLst>
          </p:cNvPr>
          <p:cNvSpPr>
            <a:spLocks noChangeArrowheads="1"/>
          </p:cNvSpPr>
          <p:nvPr>
            <p:custDataLst>
              <p:tags r:id="rId12"/>
            </p:custDataLst>
          </p:nvPr>
        </p:nvSpPr>
        <p:spPr bwMode="auto">
          <a:xfrm>
            <a:off x="6907876" y="1752664"/>
            <a:ext cx="2052165" cy="996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en-US" altLang="zh-CN" b="1" dirty="0">
                <a:solidFill>
                  <a:schemeClr val="bg1"/>
                </a:solidFill>
              </a:rPr>
              <a:t>PMBOK</a:t>
            </a:r>
            <a:r>
              <a:rPr lang="zh-CN" altLang="zh-CN" b="1" dirty="0">
                <a:solidFill>
                  <a:schemeClr val="bg1"/>
                </a:solidFill>
              </a:rPr>
              <a:t>五大</a:t>
            </a:r>
            <a:endParaRPr lang="en-US" altLang="zh-CN" b="1" dirty="0">
              <a:solidFill>
                <a:schemeClr val="bg1"/>
              </a:solidFill>
            </a:endParaRPr>
          </a:p>
          <a:p>
            <a:pPr algn="ctr">
              <a:buNone/>
            </a:pPr>
            <a:r>
              <a:rPr lang="zh-CN" altLang="zh-CN" b="1" dirty="0">
                <a:solidFill>
                  <a:schemeClr val="bg1"/>
                </a:solidFill>
              </a:rPr>
              <a:t>过程组</a:t>
            </a:r>
            <a:endParaRPr lang="zh-CN" altLang="zh-CN" sz="2000" dirty="0">
              <a:solidFill>
                <a:schemeClr val="bg1"/>
              </a:solidFill>
            </a:endParaRPr>
          </a:p>
        </p:txBody>
      </p:sp>
    </p:spTree>
    <p:extLst>
      <p:ext uri="{BB962C8B-B14F-4D97-AF65-F5344CB8AC3E}">
        <p14:creationId xmlns:p14="http://schemas.microsoft.com/office/powerpoint/2010/main" val="1119321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46082"/>
                                        </p:tgtEl>
                                        <p:attrNameLst>
                                          <p:attrName>style.visibility</p:attrName>
                                        </p:attrNameLst>
                                      </p:cBhvr>
                                      <p:to>
                                        <p:strVal val="visible"/>
                                      </p:to>
                                    </p:set>
                                    <p:anim to="" calcmode="lin" valueType="num">
                                      <p:cBhvr>
                                        <p:cTn id="7" dur="750" fill="hold">
                                          <p:stCondLst>
                                            <p:cond delay="0"/>
                                          </p:stCondLst>
                                        </p:cTn>
                                        <p:tgtEl>
                                          <p:spTgt spid="46082"/>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8" dur="750" fill="hold">
                                          <p:stCondLst>
                                            <p:cond delay="0"/>
                                          </p:stCondLst>
                                        </p:cTn>
                                        <p:tgtEl>
                                          <p:spTgt spid="46082"/>
                                        </p:tgtEl>
                                        <p:attrNameLst>
                                          <p:attrName>ppt_w</p:attrName>
                                        </p:attrNameLst>
                                      </p:cBhvr>
                                      <p:tavLst>
                                        <p:tav tm="0" fmla="#ppt_w/2*($)^8">
                                          <p:val>
                                            <p:strVal val="0"/>
                                          </p:val>
                                        </p:tav>
                                        <p:tav tm="50000" fmla="#ppt_w-#ppt_w/2*(2-$)^8">
                                          <p:val>
                                            <p:strVal val="1"/>
                                          </p:val>
                                        </p:tav>
                                        <p:tav tm="100000">
                                          <p:val>
                                            <p:str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46083"/>
                                        </p:tgtEl>
                                        <p:attrNameLst>
                                          <p:attrName>style.visibility</p:attrName>
                                        </p:attrNameLst>
                                      </p:cBhvr>
                                      <p:to>
                                        <p:strVal val="visible"/>
                                      </p:to>
                                    </p:set>
                                    <p:anim to="" calcmode="lin" valueType="num">
                                      <p:cBhvr>
                                        <p:cTn id="11" dur="750" fill="hold">
                                          <p:stCondLst>
                                            <p:cond delay="0"/>
                                          </p:stCondLst>
                                        </p:cTn>
                                        <p:tgtEl>
                                          <p:spTgt spid="46083"/>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12" dur="750" fill="hold">
                                          <p:stCondLst>
                                            <p:cond delay="0"/>
                                          </p:stCondLst>
                                        </p:cTn>
                                        <p:tgtEl>
                                          <p:spTgt spid="46083"/>
                                        </p:tgtEl>
                                        <p:attrNameLst>
                                          <p:attrName>ppt_w</p:attrName>
                                        </p:attrNameLst>
                                      </p:cBhvr>
                                      <p:tavLst>
                                        <p:tav tm="0" fmla="#ppt_w/2*($)^8">
                                          <p:val>
                                            <p:strVal val="0"/>
                                          </p:val>
                                        </p:tav>
                                        <p:tav tm="50000" fmla="#ppt_w-#ppt_w/2*(2-$)^8">
                                          <p:val>
                                            <p:strVal val="1"/>
                                          </p:val>
                                        </p:tav>
                                        <p:tav tm="100000">
                                          <p:val>
                                            <p:str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46084"/>
                                        </p:tgtEl>
                                        <p:attrNameLst>
                                          <p:attrName>style.visibility</p:attrName>
                                        </p:attrNameLst>
                                      </p:cBhvr>
                                      <p:to>
                                        <p:strVal val="visible"/>
                                      </p:to>
                                    </p:set>
                                    <p:anim to="" calcmode="lin" valueType="num">
                                      <p:cBhvr>
                                        <p:cTn id="15" dur="750" fill="hold">
                                          <p:stCondLst>
                                            <p:cond delay="0"/>
                                          </p:stCondLst>
                                        </p:cTn>
                                        <p:tgtEl>
                                          <p:spTgt spid="46084"/>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16" dur="750" fill="hold">
                                          <p:stCondLst>
                                            <p:cond delay="0"/>
                                          </p:stCondLst>
                                        </p:cTn>
                                        <p:tgtEl>
                                          <p:spTgt spid="46084"/>
                                        </p:tgtEl>
                                        <p:attrNameLst>
                                          <p:attrName>ppt_w</p:attrName>
                                        </p:attrNameLst>
                                      </p:cBhvr>
                                      <p:tavLst>
                                        <p:tav tm="0" fmla="#ppt_w/2*($)^8">
                                          <p:val>
                                            <p:strVal val="0"/>
                                          </p:val>
                                        </p:tav>
                                        <p:tav tm="50000" fmla="#ppt_w-#ppt_w/2*(2-$)^8">
                                          <p:val>
                                            <p:strVal val="1"/>
                                          </p:val>
                                        </p:tav>
                                        <p:tav tm="100000">
                                          <p:val>
                                            <p:str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46085"/>
                                        </p:tgtEl>
                                        <p:attrNameLst>
                                          <p:attrName>style.visibility</p:attrName>
                                        </p:attrNameLst>
                                      </p:cBhvr>
                                      <p:to>
                                        <p:strVal val="visible"/>
                                      </p:to>
                                    </p:set>
                                    <p:anim to="" calcmode="lin" valueType="num">
                                      <p:cBhvr>
                                        <p:cTn id="19" dur="750" fill="hold">
                                          <p:stCondLst>
                                            <p:cond delay="0"/>
                                          </p:stCondLst>
                                        </p:cTn>
                                        <p:tgtEl>
                                          <p:spTgt spid="46085"/>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20" dur="750" fill="hold">
                                          <p:stCondLst>
                                            <p:cond delay="0"/>
                                          </p:stCondLst>
                                        </p:cTn>
                                        <p:tgtEl>
                                          <p:spTgt spid="46085"/>
                                        </p:tgtEl>
                                        <p:attrNameLst>
                                          <p:attrName>ppt_w</p:attrName>
                                        </p:attrNameLst>
                                      </p:cBhvr>
                                      <p:tavLst>
                                        <p:tav tm="0" fmla="#ppt_w/2*($)^8">
                                          <p:val>
                                            <p:strVal val="0"/>
                                          </p:val>
                                        </p:tav>
                                        <p:tav tm="50000" fmla="#ppt_w-#ppt_w/2*(2-$)^8">
                                          <p:val>
                                            <p:strVal val="1"/>
                                          </p:val>
                                        </p:tav>
                                        <p:tav tm="100000">
                                          <p:val>
                                            <p:str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46086"/>
                                        </p:tgtEl>
                                        <p:attrNameLst>
                                          <p:attrName>style.visibility</p:attrName>
                                        </p:attrNameLst>
                                      </p:cBhvr>
                                      <p:to>
                                        <p:strVal val="visible"/>
                                      </p:to>
                                    </p:set>
                                    <p:anim to="" calcmode="lin" valueType="num">
                                      <p:cBhvr>
                                        <p:cTn id="23" dur="750" fill="hold">
                                          <p:stCondLst>
                                            <p:cond delay="0"/>
                                          </p:stCondLst>
                                        </p:cTn>
                                        <p:tgtEl>
                                          <p:spTgt spid="46086"/>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24" dur="750" fill="hold">
                                          <p:stCondLst>
                                            <p:cond delay="0"/>
                                          </p:stCondLst>
                                        </p:cTn>
                                        <p:tgtEl>
                                          <p:spTgt spid="46086"/>
                                        </p:tgtEl>
                                        <p:attrNameLst>
                                          <p:attrName>ppt_w</p:attrName>
                                        </p:attrNameLst>
                                      </p:cBhvr>
                                      <p:tavLst>
                                        <p:tav tm="0" fmla="#ppt_w/2*($)^8">
                                          <p:val>
                                            <p:strVal val="0"/>
                                          </p:val>
                                        </p:tav>
                                        <p:tav tm="50000" fmla="#ppt_w-#ppt_w/2*(2-$)^8">
                                          <p:val>
                                            <p:strVal val="1"/>
                                          </p:val>
                                        </p:tav>
                                        <p:tav tm="100000">
                                          <p:val>
                                            <p:str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46087"/>
                                        </p:tgtEl>
                                        <p:attrNameLst>
                                          <p:attrName>style.visibility</p:attrName>
                                        </p:attrNameLst>
                                      </p:cBhvr>
                                      <p:to>
                                        <p:strVal val="visible"/>
                                      </p:to>
                                    </p:set>
                                    <p:anim to="" calcmode="lin" valueType="num">
                                      <p:cBhvr>
                                        <p:cTn id="27" dur="750" fill="hold">
                                          <p:stCondLst>
                                            <p:cond delay="0"/>
                                          </p:stCondLst>
                                        </p:cTn>
                                        <p:tgtEl>
                                          <p:spTgt spid="46087"/>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28" dur="750" fill="hold">
                                          <p:stCondLst>
                                            <p:cond delay="0"/>
                                          </p:stCondLst>
                                        </p:cTn>
                                        <p:tgtEl>
                                          <p:spTgt spid="46087"/>
                                        </p:tgtEl>
                                        <p:attrNameLst>
                                          <p:attrName>ppt_w</p:attrName>
                                        </p:attrNameLst>
                                      </p:cBhvr>
                                      <p:tavLst>
                                        <p:tav tm="0" fmla="#ppt_w/2*($)^8">
                                          <p:val>
                                            <p:strVal val="0"/>
                                          </p:val>
                                        </p:tav>
                                        <p:tav tm="50000" fmla="#ppt_w-#ppt_w/2*(2-$)^8">
                                          <p:val>
                                            <p:strVal val="1"/>
                                          </p:val>
                                        </p:tav>
                                        <p:tav tm="100000">
                                          <p:val>
                                            <p:str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46088"/>
                                        </p:tgtEl>
                                        <p:attrNameLst>
                                          <p:attrName>style.visibility</p:attrName>
                                        </p:attrNameLst>
                                      </p:cBhvr>
                                      <p:to>
                                        <p:strVal val="visible"/>
                                      </p:to>
                                    </p:set>
                                    <p:anim to="" calcmode="lin" valueType="num">
                                      <p:cBhvr>
                                        <p:cTn id="31" dur="750" fill="hold">
                                          <p:stCondLst>
                                            <p:cond delay="0"/>
                                          </p:stCondLst>
                                        </p:cTn>
                                        <p:tgtEl>
                                          <p:spTgt spid="46088"/>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32" dur="750" fill="hold">
                                          <p:stCondLst>
                                            <p:cond delay="0"/>
                                          </p:stCondLst>
                                        </p:cTn>
                                        <p:tgtEl>
                                          <p:spTgt spid="46088"/>
                                        </p:tgtEl>
                                        <p:attrNameLst>
                                          <p:attrName>ppt_w</p:attrName>
                                        </p:attrNameLst>
                                      </p:cBhvr>
                                      <p:tavLst>
                                        <p:tav tm="0" fmla="#ppt_w/2*($)^8">
                                          <p:val>
                                            <p:strVal val="0"/>
                                          </p:val>
                                        </p:tav>
                                        <p:tav tm="50000" fmla="#ppt_w-#ppt_w/2*(2-$)^8">
                                          <p:val>
                                            <p:strVal val="1"/>
                                          </p:val>
                                        </p:tav>
                                        <p:tav tm="100000">
                                          <p:val>
                                            <p:str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46089"/>
                                        </p:tgtEl>
                                        <p:attrNameLst>
                                          <p:attrName>style.visibility</p:attrName>
                                        </p:attrNameLst>
                                      </p:cBhvr>
                                      <p:to>
                                        <p:strVal val="visible"/>
                                      </p:to>
                                    </p:set>
                                    <p:anim to="" calcmode="lin" valueType="num">
                                      <p:cBhvr>
                                        <p:cTn id="35" dur="750" fill="hold">
                                          <p:stCondLst>
                                            <p:cond delay="0"/>
                                          </p:stCondLst>
                                        </p:cTn>
                                        <p:tgtEl>
                                          <p:spTgt spid="46089"/>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36" dur="750" fill="hold">
                                          <p:stCondLst>
                                            <p:cond delay="0"/>
                                          </p:stCondLst>
                                        </p:cTn>
                                        <p:tgtEl>
                                          <p:spTgt spid="46089"/>
                                        </p:tgtEl>
                                        <p:attrNameLst>
                                          <p:attrName>ppt_w</p:attrName>
                                        </p:attrNameLst>
                                      </p:cBhvr>
                                      <p:tavLst>
                                        <p:tav tm="0" fmla="#ppt_w/2*($)^8">
                                          <p:val>
                                            <p:strVal val="0"/>
                                          </p:val>
                                        </p:tav>
                                        <p:tav tm="50000" fmla="#ppt_w-#ppt_w/2*(2-$)^8">
                                          <p:val>
                                            <p:strVal val="1"/>
                                          </p:val>
                                        </p:tav>
                                        <p:tav tm="100000">
                                          <p:val>
                                            <p:str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46090"/>
                                        </p:tgtEl>
                                        <p:attrNameLst>
                                          <p:attrName>style.visibility</p:attrName>
                                        </p:attrNameLst>
                                      </p:cBhvr>
                                      <p:to>
                                        <p:strVal val="visible"/>
                                      </p:to>
                                    </p:set>
                                    <p:anim to="" calcmode="lin" valueType="num">
                                      <p:cBhvr>
                                        <p:cTn id="39" dur="750" fill="hold">
                                          <p:stCondLst>
                                            <p:cond delay="0"/>
                                          </p:stCondLst>
                                        </p:cTn>
                                        <p:tgtEl>
                                          <p:spTgt spid="46090"/>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40" dur="750" fill="hold">
                                          <p:stCondLst>
                                            <p:cond delay="0"/>
                                          </p:stCondLst>
                                        </p:cTn>
                                        <p:tgtEl>
                                          <p:spTgt spid="46090"/>
                                        </p:tgtEl>
                                        <p:attrNameLst>
                                          <p:attrName>ppt_w</p:attrName>
                                        </p:attrNameLst>
                                      </p:cBhvr>
                                      <p:tavLst>
                                        <p:tav tm="0" fmla="#ppt_w/2*($)^8">
                                          <p:val>
                                            <p:strVal val="0"/>
                                          </p:val>
                                        </p:tav>
                                        <p:tav tm="50000" fmla="#ppt_w-#ppt_w/2*(2-$)^8">
                                          <p:val>
                                            <p:strVal val="1"/>
                                          </p:val>
                                        </p:tav>
                                        <p:tav tm="100000">
                                          <p:val>
                                            <p:str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46091"/>
                                        </p:tgtEl>
                                        <p:attrNameLst>
                                          <p:attrName>style.visibility</p:attrName>
                                        </p:attrNameLst>
                                      </p:cBhvr>
                                      <p:to>
                                        <p:strVal val="visible"/>
                                      </p:to>
                                    </p:set>
                                    <p:anim to="" calcmode="lin" valueType="num">
                                      <p:cBhvr>
                                        <p:cTn id="43" dur="750" fill="hold">
                                          <p:stCondLst>
                                            <p:cond delay="0"/>
                                          </p:stCondLst>
                                        </p:cTn>
                                        <p:tgtEl>
                                          <p:spTgt spid="46091"/>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44" dur="750" fill="hold">
                                          <p:stCondLst>
                                            <p:cond delay="0"/>
                                          </p:stCondLst>
                                        </p:cTn>
                                        <p:tgtEl>
                                          <p:spTgt spid="46091"/>
                                        </p:tgtEl>
                                        <p:attrNameLst>
                                          <p:attrName>ppt_w</p:attrName>
                                        </p:attrNameLst>
                                      </p:cBhvr>
                                      <p:tavLst>
                                        <p:tav tm="0" fmla="#ppt_w/2*($)^8">
                                          <p:val>
                                            <p:strVal val="0"/>
                                          </p:val>
                                        </p:tav>
                                        <p:tav tm="50000" fmla="#ppt_w-#ppt_w/2*(2-$)^8">
                                          <p:val>
                                            <p:strVal val="1"/>
                                          </p:val>
                                        </p:tav>
                                        <p:tav tm="100000">
                                          <p:val>
                                            <p:str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46092"/>
                                        </p:tgtEl>
                                        <p:attrNameLst>
                                          <p:attrName>style.visibility</p:attrName>
                                        </p:attrNameLst>
                                      </p:cBhvr>
                                      <p:to>
                                        <p:strVal val="visible"/>
                                      </p:to>
                                    </p:set>
                                    <p:anim to="" calcmode="lin" valueType="num">
                                      <p:cBhvr>
                                        <p:cTn id="47" dur="750" fill="hold">
                                          <p:stCondLst>
                                            <p:cond delay="0"/>
                                          </p:stCondLst>
                                        </p:cTn>
                                        <p:tgtEl>
                                          <p:spTgt spid="46092"/>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48" dur="750" fill="hold">
                                          <p:stCondLst>
                                            <p:cond delay="0"/>
                                          </p:stCondLst>
                                        </p:cTn>
                                        <p:tgtEl>
                                          <p:spTgt spid="46092"/>
                                        </p:tgtEl>
                                        <p:attrNameLst>
                                          <p:attrName>ppt_w</p:attrName>
                                        </p:attrNameLst>
                                      </p:cBhvr>
                                      <p:tavLst>
                                        <p:tav tm="0" fmla="#ppt_w/2*($)^8">
                                          <p:val>
                                            <p:strVal val="0"/>
                                          </p:val>
                                        </p:tav>
                                        <p:tav tm="50000" fmla="#ppt_w-#ppt_w/2*(2-$)^8">
                                          <p:val>
                                            <p:strVal val="1"/>
                                          </p:val>
                                        </p:tav>
                                        <p:tav tm="100000">
                                          <p:val>
                                            <p:str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46093"/>
                                        </p:tgtEl>
                                        <p:attrNameLst>
                                          <p:attrName>style.visibility</p:attrName>
                                        </p:attrNameLst>
                                      </p:cBhvr>
                                      <p:to>
                                        <p:strVal val="visible"/>
                                      </p:to>
                                    </p:set>
                                    <p:anim to="" calcmode="lin" valueType="num">
                                      <p:cBhvr>
                                        <p:cTn id="51" dur="750" fill="hold">
                                          <p:stCondLst>
                                            <p:cond delay="0"/>
                                          </p:stCondLst>
                                        </p:cTn>
                                        <p:tgtEl>
                                          <p:spTgt spid="46093"/>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52" dur="750" fill="hold">
                                          <p:stCondLst>
                                            <p:cond delay="0"/>
                                          </p:stCondLst>
                                        </p:cTn>
                                        <p:tgtEl>
                                          <p:spTgt spid="46093"/>
                                        </p:tgtEl>
                                        <p:attrNameLst>
                                          <p:attrName>ppt_w</p:attrName>
                                        </p:attrNameLst>
                                      </p:cBhvr>
                                      <p:tavLst>
                                        <p:tav tm="0" fmla="#ppt_w/2*($)^8">
                                          <p:val>
                                            <p:strVal val="0"/>
                                          </p:val>
                                        </p:tav>
                                        <p:tav tm="50000" fmla="#ppt_w-#ppt_w/2*(2-$)^8">
                                          <p:val>
                                            <p:strVal val="1"/>
                                          </p:val>
                                        </p:tav>
                                        <p:tav tm="100000">
                                          <p:val>
                                            <p:str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animBg="1" autoUpdateAnimBg="0"/>
      <p:bldP spid="46083" grpId="0" animBg="1" autoUpdateAnimBg="0"/>
      <p:bldP spid="46084" grpId="0" animBg="1" autoUpdateAnimBg="0"/>
      <p:bldP spid="46085" grpId="0" animBg="1" autoUpdateAnimBg="0"/>
      <p:bldP spid="46086" grpId="0" animBg="1" autoUpdateAnimBg="0"/>
      <p:bldP spid="46087" grpId="0" animBg="1" autoUpdateAnimBg="0"/>
      <p:bldP spid="46088" grpId="0" animBg="1" autoUpdateAnimBg="0"/>
      <p:bldP spid="46089" grpId="0" animBg="1" autoUpdateAnimBg="0"/>
      <p:bldP spid="46090" grpId="0" animBg="1" autoUpdateAnimBg="0"/>
      <p:bldP spid="46091" grpId="0" animBg="1" autoUpdateAnimBg="0"/>
      <p:bldP spid="46092" grpId="0"/>
      <p:bldP spid="4609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PA_矩形 1">
            <a:extLst>
              <a:ext uri="{FF2B5EF4-FFF2-40B4-BE49-F238E27FC236}">
                <a16:creationId xmlns:a16="http://schemas.microsoft.com/office/drawing/2014/main" id="{E07E34B6-DAF1-4B23-A633-B57F37D2255E}"/>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1" name="PA_矩形 2">
            <a:extLst>
              <a:ext uri="{FF2B5EF4-FFF2-40B4-BE49-F238E27FC236}">
                <a16:creationId xmlns:a16="http://schemas.microsoft.com/office/drawing/2014/main" id="{ECDF07C6-46A9-4FD3-983F-21F958A99CCB}"/>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2" name="PA_矩形 3">
            <a:extLst>
              <a:ext uri="{FF2B5EF4-FFF2-40B4-BE49-F238E27FC236}">
                <a16:creationId xmlns:a16="http://schemas.microsoft.com/office/drawing/2014/main" id="{42B3DFF7-43DA-495F-856E-31C3B196CE02}"/>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3" name="PA_矩形 4">
            <a:extLst>
              <a:ext uri="{FF2B5EF4-FFF2-40B4-BE49-F238E27FC236}">
                <a16:creationId xmlns:a16="http://schemas.microsoft.com/office/drawing/2014/main" id="{65FCC2F7-26C8-47D1-95B5-3133A81F2A19}"/>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4" name="PA_矩形 9">
            <a:extLst>
              <a:ext uri="{FF2B5EF4-FFF2-40B4-BE49-F238E27FC236}">
                <a16:creationId xmlns:a16="http://schemas.microsoft.com/office/drawing/2014/main" id="{76E3762B-637A-4E4A-89F7-41C0A0E47C14}"/>
              </a:ext>
            </a:extLst>
          </p:cNvPr>
          <p:cNvSpPr>
            <a:spLocks noChangeArrowheads="1"/>
          </p:cNvSpPr>
          <p:nvPr>
            <p:custDataLst>
              <p:tags r:id="rId5"/>
            </p:custDataLst>
          </p:nvPr>
        </p:nvSpPr>
        <p:spPr bwMode="auto">
          <a:xfrm>
            <a:off x="2086460" y="60980"/>
            <a:ext cx="31341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lgn="ctr" fontAlgn="base">
              <a:lnSpc>
                <a:spcPct val="100000"/>
              </a:lnSpc>
              <a:spcBef>
                <a:spcPct val="0"/>
              </a:spcBef>
              <a:spcAft>
                <a:spcPct val="0"/>
              </a:spcAft>
              <a:buNone/>
              <a:defRPr/>
            </a:pPr>
            <a:r>
              <a:rPr lang="en-US" altLang="zh-CN" b="1" dirty="0"/>
              <a:t>PMBOK</a:t>
            </a:r>
            <a:r>
              <a:rPr lang="zh-CN" altLang="zh-CN" b="1" dirty="0"/>
              <a:t>五大过程组</a:t>
            </a:r>
            <a:endParaRPr kumimoji="0" lang="zh-CN" altLang="en-US" sz="2800" b="1" i="0" u="none" strike="noStrike" kern="1200" cap="none" spc="0" normalizeH="0" baseline="0" noProof="0" dirty="0">
              <a:ln>
                <a:noFill/>
              </a:ln>
              <a:solidFill>
                <a:srgbClr val="000000"/>
              </a:solidFill>
              <a:effectLst/>
              <a:uLnTx/>
              <a:uFillTx/>
              <a:latin typeface="微软雅黑" panose="020B0503020204020204" pitchFamily="34" charset="-122"/>
              <a:sym typeface="微软雅黑" panose="020B0503020204020204" pitchFamily="34" charset="-122"/>
            </a:endParaRPr>
          </a:p>
        </p:txBody>
      </p:sp>
      <p:sp>
        <p:nvSpPr>
          <p:cNvPr id="2" name="矩形 1">
            <a:extLst>
              <a:ext uri="{FF2B5EF4-FFF2-40B4-BE49-F238E27FC236}">
                <a16:creationId xmlns:a16="http://schemas.microsoft.com/office/drawing/2014/main" id="{272F1888-F456-4DE0-8430-FF8CC6995BE7}"/>
              </a:ext>
            </a:extLst>
          </p:cNvPr>
          <p:cNvSpPr/>
          <p:nvPr/>
        </p:nvSpPr>
        <p:spPr>
          <a:xfrm>
            <a:off x="1457325" y="1033562"/>
            <a:ext cx="8794865" cy="4893647"/>
          </a:xfrm>
          <a:prstGeom prst="rect">
            <a:avLst/>
          </a:prstGeom>
        </p:spPr>
        <p:txBody>
          <a:bodyPr wrap="square">
            <a:spAutoFit/>
          </a:bodyPr>
          <a:lstStyle/>
          <a:p>
            <a:r>
              <a:rPr lang="en-US" altLang="zh-CN" sz="2400" dirty="0">
                <a:solidFill>
                  <a:srgbClr val="000000"/>
                </a:solidFill>
                <a:latin typeface="宋体" panose="02010600030101010101" pitchFamily="2" charset="-122"/>
                <a:ea typeface="宋体" panose="02010600030101010101" pitchFamily="2" charset="-122"/>
                <a:cs typeface="宋体" panose="02010600030101010101" pitchFamily="2" charset="-122"/>
              </a:rPr>
              <a:t> 1</a:t>
            </a:r>
            <a:r>
              <a:rPr lang="zh-CN" altLang="zh-CN" sz="2400" dirty="0">
                <a:solidFill>
                  <a:srgbClr val="000000"/>
                </a:solidFill>
                <a:latin typeface="Calibri" panose="020F0502020204030204" pitchFamily="34" charset="0"/>
                <a:ea typeface="宋体" panose="02010600030101010101" pitchFamily="2" charset="-122"/>
                <a:cs typeface="宋体" panose="02010600030101010101" pitchFamily="2" charset="-122"/>
              </a:rPr>
              <a:t>、启动过程组：作用是设定项目目标，让项目团队有事可做；</a:t>
            </a:r>
            <a:endParaRPr lang="en-US" altLang="zh-CN" sz="2400" dirty="0">
              <a:solidFill>
                <a:srgbClr val="000000"/>
              </a:solidFill>
              <a:latin typeface="Calibri" panose="020F0502020204030204" pitchFamily="34" charset="0"/>
              <a:ea typeface="宋体" panose="02010600030101010101" pitchFamily="2" charset="-122"/>
              <a:cs typeface="宋体" panose="02010600030101010101" pitchFamily="2" charset="-122"/>
            </a:endParaRPr>
          </a:p>
          <a:p>
            <a:endParaRPr lang="zh-CN" altLang="zh-CN" sz="24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2400" dirty="0">
                <a:solidFill>
                  <a:srgbClr val="000000"/>
                </a:solidFill>
                <a:latin typeface="宋体" panose="02010600030101010101" pitchFamily="2" charset="-122"/>
                <a:ea typeface="宋体" panose="02010600030101010101" pitchFamily="2" charset="-122"/>
                <a:cs typeface="宋体" panose="02010600030101010101" pitchFamily="2" charset="-122"/>
              </a:rPr>
              <a:t> 2</a:t>
            </a:r>
            <a:r>
              <a:rPr lang="zh-CN" altLang="zh-CN" sz="2400" dirty="0">
                <a:solidFill>
                  <a:srgbClr val="000000"/>
                </a:solidFill>
                <a:latin typeface="Calibri" panose="020F0502020204030204" pitchFamily="34" charset="0"/>
                <a:ea typeface="宋体" panose="02010600030101010101" pitchFamily="2" charset="-122"/>
                <a:cs typeface="宋体" panose="02010600030101010101" pitchFamily="2" charset="-122"/>
              </a:rPr>
              <a:t>、规划过程组：作用是制定工作路线，让项目团队“有法可依”；</a:t>
            </a:r>
            <a:endParaRPr lang="en-US" altLang="zh-CN" sz="2400" dirty="0">
              <a:solidFill>
                <a:srgbClr val="000000"/>
              </a:solidFill>
              <a:latin typeface="Calibri" panose="020F0502020204030204" pitchFamily="34" charset="0"/>
              <a:ea typeface="宋体" panose="02010600030101010101" pitchFamily="2" charset="-122"/>
              <a:cs typeface="宋体" panose="02010600030101010101" pitchFamily="2" charset="-122"/>
            </a:endParaRPr>
          </a:p>
          <a:p>
            <a:endParaRPr lang="zh-CN" altLang="zh-CN" sz="24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2400" dirty="0">
                <a:solidFill>
                  <a:srgbClr val="000000"/>
                </a:solidFill>
                <a:latin typeface="宋体" panose="02010600030101010101" pitchFamily="2" charset="-122"/>
                <a:ea typeface="宋体" panose="02010600030101010101" pitchFamily="2" charset="-122"/>
                <a:cs typeface="宋体" panose="02010600030101010101" pitchFamily="2" charset="-122"/>
              </a:rPr>
              <a:t> 3</a:t>
            </a:r>
            <a:r>
              <a:rPr lang="zh-CN" altLang="zh-CN" sz="2400" dirty="0">
                <a:solidFill>
                  <a:srgbClr val="000000"/>
                </a:solidFill>
                <a:latin typeface="Calibri" panose="020F0502020204030204" pitchFamily="34" charset="0"/>
                <a:ea typeface="宋体" panose="02010600030101010101" pitchFamily="2" charset="-122"/>
                <a:cs typeface="宋体" panose="02010600030101010101" pitchFamily="2" charset="-122"/>
              </a:rPr>
              <a:t>、执行过程组：作用是“按图索骥”，让项目团队“有法必依”；</a:t>
            </a:r>
            <a:endParaRPr lang="en-US" altLang="zh-CN" sz="2400" dirty="0">
              <a:solidFill>
                <a:srgbClr val="000000"/>
              </a:solidFill>
              <a:latin typeface="Calibri" panose="020F0502020204030204" pitchFamily="34" charset="0"/>
              <a:ea typeface="宋体" panose="02010600030101010101" pitchFamily="2" charset="-122"/>
              <a:cs typeface="宋体" panose="02010600030101010101" pitchFamily="2" charset="-122"/>
            </a:endParaRPr>
          </a:p>
          <a:p>
            <a:endParaRPr lang="zh-CN" altLang="zh-CN" sz="24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2400" dirty="0">
                <a:solidFill>
                  <a:srgbClr val="000000"/>
                </a:solidFill>
                <a:latin typeface="宋体" panose="02010600030101010101" pitchFamily="2" charset="-122"/>
                <a:ea typeface="宋体" panose="02010600030101010101" pitchFamily="2" charset="-122"/>
                <a:cs typeface="宋体" panose="02010600030101010101" pitchFamily="2" charset="-122"/>
              </a:rPr>
              <a:t> 4</a:t>
            </a:r>
            <a:r>
              <a:rPr lang="zh-CN" altLang="zh-CN" sz="2400" dirty="0">
                <a:solidFill>
                  <a:srgbClr val="000000"/>
                </a:solidFill>
                <a:latin typeface="Calibri" panose="020F0502020204030204" pitchFamily="34" charset="0"/>
                <a:ea typeface="宋体" panose="02010600030101010101" pitchFamily="2" charset="-122"/>
                <a:cs typeface="宋体" panose="02010600030101010101" pitchFamily="2" charset="-122"/>
              </a:rPr>
              <a:t>、监控过程组：作用是测量项目绩效，让项目团队“违法必究”，并且尽量做到“防患于未然”；</a:t>
            </a:r>
            <a:endParaRPr lang="en-US" altLang="zh-CN" sz="2400" dirty="0">
              <a:solidFill>
                <a:srgbClr val="000000"/>
              </a:solidFill>
              <a:latin typeface="Calibri" panose="020F0502020204030204" pitchFamily="34" charset="0"/>
              <a:ea typeface="宋体" panose="02010600030101010101" pitchFamily="2" charset="-122"/>
              <a:cs typeface="宋体" panose="02010600030101010101" pitchFamily="2" charset="-122"/>
            </a:endParaRPr>
          </a:p>
          <a:p>
            <a:endParaRPr lang="zh-CN" altLang="zh-CN" sz="2400" dirty="0">
              <a:latin typeface="Calibri" panose="020F0502020204030204" pitchFamily="34" charset="0"/>
              <a:ea typeface="宋体" panose="02010600030101010101" pitchFamily="2" charset="-122"/>
              <a:cs typeface="Times New Roman" panose="02020603050405020304" pitchFamily="18" charset="0"/>
            </a:endParaRPr>
          </a:p>
          <a:p>
            <a:r>
              <a:rPr lang="en-US" altLang="zh-CN" sz="2400" dirty="0">
                <a:solidFill>
                  <a:srgbClr val="000000"/>
                </a:solidFill>
                <a:latin typeface="宋体" panose="02010600030101010101" pitchFamily="2" charset="-122"/>
                <a:ea typeface="宋体" panose="02010600030101010101" pitchFamily="2" charset="-122"/>
                <a:cs typeface="宋体" panose="02010600030101010101" pitchFamily="2" charset="-122"/>
              </a:rPr>
              <a:t> 5</a:t>
            </a:r>
            <a:r>
              <a:rPr lang="zh-CN" altLang="zh-CN" sz="2400" dirty="0">
                <a:solidFill>
                  <a:srgbClr val="000000"/>
                </a:solidFill>
                <a:latin typeface="Calibri" panose="020F0502020204030204" pitchFamily="34" charset="0"/>
                <a:ea typeface="宋体" panose="02010600030101010101" pitchFamily="2" charset="-122"/>
                <a:cs typeface="宋体" panose="02010600030101010101" pitchFamily="2" charset="-122"/>
              </a:rPr>
              <a:t>、收尾过程组：作用是了结项目（阶段）“恩怨”，让一切圆满。</a:t>
            </a:r>
            <a:endParaRPr lang="zh-CN" altLang="zh-CN" sz="24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431275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7890"/>
                                        </p:tgtEl>
                                        <p:attrNameLst>
                                          <p:attrName>style.visibility</p:attrName>
                                        </p:attrNameLst>
                                      </p:cBhvr>
                                      <p:to>
                                        <p:strVal val="visible"/>
                                      </p:to>
                                    </p:set>
                                    <p:animEffect filter="fade">
                                      <p:cBhvr>
                                        <p:cTn id="7" dur="700">
                                          <p:stCondLst>
                                            <p:cond delay="0"/>
                                          </p:stCondLst>
                                        </p:cTn>
                                        <p:tgtEl>
                                          <p:spTgt spid="37890"/>
                                        </p:tgtEl>
                                      </p:cBhvr>
                                    </p:animEffect>
                                    <p:anim to="" calcmode="lin" valueType="num">
                                      <p:cBhvr>
                                        <p:cTn id="8" dur="700" fill="hold">
                                          <p:stCondLst>
                                            <p:cond delay="0"/>
                                          </p:stCondLst>
                                        </p:cTn>
                                        <p:tgtEl>
                                          <p:spTgt spid="37890"/>
                                        </p:tgtEl>
                                        <p:attrNameLst>
                                          <p:attrName>ppt_y</p:attrName>
                                        </p:attrNameLst>
                                      </p:cBhvr>
                                      <p:tavLst>
                                        <p:tav tm="0" fmla="#ppt_y-#ppt_h*((1.5-1.5*$)^2-(1.5-1.5*$)^3)">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7891"/>
                                        </p:tgtEl>
                                        <p:attrNameLst>
                                          <p:attrName>style.visibility</p:attrName>
                                        </p:attrNameLst>
                                      </p:cBhvr>
                                      <p:to>
                                        <p:strVal val="visible"/>
                                      </p:to>
                                    </p:set>
                                    <p:animEffect filter="fade">
                                      <p:cBhvr>
                                        <p:cTn id="11" dur="700">
                                          <p:stCondLst>
                                            <p:cond delay="0"/>
                                          </p:stCondLst>
                                        </p:cTn>
                                        <p:tgtEl>
                                          <p:spTgt spid="37891"/>
                                        </p:tgtEl>
                                      </p:cBhvr>
                                    </p:animEffect>
                                    <p:anim to="" calcmode="lin" valueType="num">
                                      <p:cBhvr>
                                        <p:cTn id="12" dur="700" fill="hold">
                                          <p:stCondLst>
                                            <p:cond delay="0"/>
                                          </p:stCondLst>
                                        </p:cTn>
                                        <p:tgtEl>
                                          <p:spTgt spid="37891"/>
                                        </p:tgtEl>
                                        <p:attrNameLst>
                                          <p:attrName>ppt_y</p:attrName>
                                        </p:attrNameLst>
                                      </p:cBhvr>
                                      <p:tavLst>
                                        <p:tav tm="0" fmla="#ppt_y-#ppt_h*((1.5-1.5*$)^2-(1.5-1.5*$)^3)">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7892"/>
                                        </p:tgtEl>
                                        <p:attrNameLst>
                                          <p:attrName>style.visibility</p:attrName>
                                        </p:attrNameLst>
                                      </p:cBhvr>
                                      <p:to>
                                        <p:strVal val="visible"/>
                                      </p:to>
                                    </p:set>
                                    <p:animEffect filter="fade">
                                      <p:cBhvr>
                                        <p:cTn id="15" dur="700">
                                          <p:stCondLst>
                                            <p:cond delay="0"/>
                                          </p:stCondLst>
                                        </p:cTn>
                                        <p:tgtEl>
                                          <p:spTgt spid="37892"/>
                                        </p:tgtEl>
                                      </p:cBhvr>
                                    </p:animEffect>
                                    <p:anim to="" calcmode="lin" valueType="num">
                                      <p:cBhvr>
                                        <p:cTn id="16" dur="700" fill="hold">
                                          <p:stCondLst>
                                            <p:cond delay="0"/>
                                          </p:stCondLst>
                                        </p:cTn>
                                        <p:tgtEl>
                                          <p:spTgt spid="37892"/>
                                        </p:tgtEl>
                                        <p:attrNameLst>
                                          <p:attrName>ppt_y</p:attrName>
                                        </p:attrNameLst>
                                      </p:cBhvr>
                                      <p:tavLst>
                                        <p:tav tm="0" fmla="#ppt_y-#ppt_h*((1.5-1.5*$)^2-(1.5-1.5*$)^3)">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7893"/>
                                        </p:tgtEl>
                                        <p:attrNameLst>
                                          <p:attrName>style.visibility</p:attrName>
                                        </p:attrNameLst>
                                      </p:cBhvr>
                                      <p:to>
                                        <p:strVal val="visible"/>
                                      </p:to>
                                    </p:set>
                                    <p:animEffect filter="fade">
                                      <p:cBhvr>
                                        <p:cTn id="19" dur="700">
                                          <p:stCondLst>
                                            <p:cond delay="0"/>
                                          </p:stCondLst>
                                        </p:cTn>
                                        <p:tgtEl>
                                          <p:spTgt spid="37893"/>
                                        </p:tgtEl>
                                      </p:cBhvr>
                                    </p:animEffect>
                                    <p:anim to="" calcmode="lin" valueType="num">
                                      <p:cBhvr>
                                        <p:cTn id="20" dur="700" fill="hold">
                                          <p:stCondLst>
                                            <p:cond delay="0"/>
                                          </p:stCondLst>
                                        </p:cTn>
                                        <p:tgtEl>
                                          <p:spTgt spid="37893"/>
                                        </p:tgtEl>
                                        <p:attrNameLst>
                                          <p:attrName>ppt_y</p:attrName>
                                        </p:attrNameLst>
                                      </p:cBhvr>
                                      <p:tavLst>
                                        <p:tav tm="0" fmla="#ppt_y-#ppt_h*((1.5-1.5*$)^2-(1.5-1.5*$)^3)">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37894"/>
                                        </p:tgtEl>
                                        <p:attrNameLst>
                                          <p:attrName>style.visibility</p:attrName>
                                        </p:attrNameLst>
                                      </p:cBhvr>
                                      <p:to>
                                        <p:strVal val="visible"/>
                                      </p:to>
                                    </p:set>
                                    <p:animEffect filter="fade">
                                      <p:cBhvr>
                                        <p:cTn id="23" dur="700">
                                          <p:stCondLst>
                                            <p:cond delay="0"/>
                                          </p:stCondLst>
                                        </p:cTn>
                                        <p:tgtEl>
                                          <p:spTgt spid="37894"/>
                                        </p:tgtEl>
                                      </p:cBhvr>
                                    </p:animEffect>
                                    <p:anim to="" calcmode="lin" valueType="num">
                                      <p:cBhvr>
                                        <p:cTn id="24" dur="700" fill="hold">
                                          <p:stCondLst>
                                            <p:cond delay="0"/>
                                          </p:stCondLst>
                                        </p:cTn>
                                        <p:tgtEl>
                                          <p:spTgt spid="37894"/>
                                        </p:tgtEl>
                                        <p:attrNameLst>
                                          <p:attrName>ppt_y</p:attrName>
                                        </p:attrNameLst>
                                      </p:cBhvr>
                                      <p:tavLst>
                                        <p:tav tm="0" fmla="#ppt_y-#ppt_h*((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animBg="1"/>
      <p:bldP spid="37891" grpId="0" animBg="1"/>
      <p:bldP spid="37892" grpId="0" animBg="1"/>
      <p:bldP spid="37893" grpId="0" animBg="1"/>
      <p:bldP spid="3789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PA_矩形 1">
            <a:extLst>
              <a:ext uri="{FF2B5EF4-FFF2-40B4-BE49-F238E27FC236}">
                <a16:creationId xmlns:a16="http://schemas.microsoft.com/office/drawing/2014/main" id="{E07E34B6-DAF1-4B23-A633-B57F37D2255E}"/>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1" name="PA_矩形 2">
            <a:extLst>
              <a:ext uri="{FF2B5EF4-FFF2-40B4-BE49-F238E27FC236}">
                <a16:creationId xmlns:a16="http://schemas.microsoft.com/office/drawing/2014/main" id="{ECDF07C6-46A9-4FD3-983F-21F958A99CCB}"/>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2" name="PA_矩形 3">
            <a:extLst>
              <a:ext uri="{FF2B5EF4-FFF2-40B4-BE49-F238E27FC236}">
                <a16:creationId xmlns:a16="http://schemas.microsoft.com/office/drawing/2014/main" id="{42B3DFF7-43DA-495F-856E-31C3B196CE02}"/>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3" name="PA_矩形 4">
            <a:extLst>
              <a:ext uri="{FF2B5EF4-FFF2-40B4-BE49-F238E27FC236}">
                <a16:creationId xmlns:a16="http://schemas.microsoft.com/office/drawing/2014/main" id="{65FCC2F7-26C8-47D1-95B5-3133A81F2A19}"/>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4" name="PA_矩形 9">
            <a:extLst>
              <a:ext uri="{FF2B5EF4-FFF2-40B4-BE49-F238E27FC236}">
                <a16:creationId xmlns:a16="http://schemas.microsoft.com/office/drawing/2014/main" id="{76E3762B-637A-4E4A-89F7-41C0A0E47C14}"/>
              </a:ext>
            </a:extLst>
          </p:cNvPr>
          <p:cNvSpPr>
            <a:spLocks noChangeArrowheads="1"/>
          </p:cNvSpPr>
          <p:nvPr>
            <p:custDataLst>
              <p:tags r:id="rId5"/>
            </p:custDataLst>
          </p:nvPr>
        </p:nvSpPr>
        <p:spPr bwMode="auto">
          <a:xfrm>
            <a:off x="1338263" y="214868"/>
            <a:ext cx="59522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r>
              <a:rPr lang="zh-CN" altLang="zh-CN" sz="2000" b="1" dirty="0"/>
              <a:t>各过程组相关的输入输出和工具技术的结构如下：</a:t>
            </a:r>
          </a:p>
        </p:txBody>
      </p:sp>
      <p:pic>
        <p:nvPicPr>
          <p:cNvPr id="7" name="图片 6">
            <a:extLst>
              <a:ext uri="{FF2B5EF4-FFF2-40B4-BE49-F238E27FC236}">
                <a16:creationId xmlns:a16="http://schemas.microsoft.com/office/drawing/2014/main" id="{E0A34595-AF4D-4902-A8A5-A65231429023}"/>
              </a:ext>
            </a:extLst>
          </p:cNvPr>
          <p:cNvPicPr/>
          <p:nvPr/>
        </p:nvPicPr>
        <p:blipFill>
          <a:blip r:embed="rId7"/>
          <a:stretch>
            <a:fillRect/>
          </a:stretch>
        </p:blipFill>
        <p:spPr>
          <a:xfrm>
            <a:off x="2374669" y="987490"/>
            <a:ext cx="7442661" cy="5940830"/>
          </a:xfrm>
          <a:prstGeom prst="rect">
            <a:avLst/>
          </a:prstGeom>
          <a:noFill/>
          <a:ln w="9525">
            <a:noFill/>
          </a:ln>
        </p:spPr>
      </p:pic>
      <p:sp>
        <p:nvSpPr>
          <p:cNvPr id="2" name="矩形 1">
            <a:extLst>
              <a:ext uri="{FF2B5EF4-FFF2-40B4-BE49-F238E27FC236}">
                <a16:creationId xmlns:a16="http://schemas.microsoft.com/office/drawing/2014/main" id="{AEE1D3F1-7DCA-4AA2-8A94-A63F828C3BBC}"/>
              </a:ext>
            </a:extLst>
          </p:cNvPr>
          <p:cNvSpPr/>
          <p:nvPr/>
        </p:nvSpPr>
        <p:spPr>
          <a:xfrm>
            <a:off x="6688802" y="0"/>
            <a:ext cx="530915" cy="369332"/>
          </a:xfrm>
          <a:prstGeom prst="rect">
            <a:avLst/>
          </a:prstGeom>
        </p:spPr>
        <p:txBody>
          <a:bodyPr wrap="none">
            <a:spAutoFit/>
          </a:bodyPr>
          <a:lstStyle/>
          <a:p>
            <a:r>
              <a:rPr lang="en-US" altLang="zh-CN" kern="0" dirty="0">
                <a:latin typeface="宋体" panose="02010600030101010101" pitchFamily="2" charset="-122"/>
                <a:ea typeface="宋体" panose="02010600030101010101" pitchFamily="2" charset="-122"/>
                <a:cs typeface="宋体" panose="02010600030101010101" pitchFamily="2" charset="-122"/>
              </a:rPr>
              <a:t>[2]</a:t>
            </a:r>
            <a:endParaRPr lang="zh-CN" altLang="en-US" dirty="0"/>
          </a:p>
        </p:txBody>
      </p:sp>
    </p:spTree>
    <p:extLst>
      <p:ext uri="{BB962C8B-B14F-4D97-AF65-F5344CB8AC3E}">
        <p14:creationId xmlns:p14="http://schemas.microsoft.com/office/powerpoint/2010/main" val="933997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7890"/>
                                        </p:tgtEl>
                                        <p:attrNameLst>
                                          <p:attrName>style.visibility</p:attrName>
                                        </p:attrNameLst>
                                      </p:cBhvr>
                                      <p:to>
                                        <p:strVal val="visible"/>
                                      </p:to>
                                    </p:set>
                                    <p:animEffect filter="fade">
                                      <p:cBhvr>
                                        <p:cTn id="7" dur="700">
                                          <p:stCondLst>
                                            <p:cond delay="0"/>
                                          </p:stCondLst>
                                        </p:cTn>
                                        <p:tgtEl>
                                          <p:spTgt spid="37890"/>
                                        </p:tgtEl>
                                      </p:cBhvr>
                                    </p:animEffect>
                                    <p:anim to="" calcmode="lin" valueType="num">
                                      <p:cBhvr>
                                        <p:cTn id="8" dur="700" fill="hold">
                                          <p:stCondLst>
                                            <p:cond delay="0"/>
                                          </p:stCondLst>
                                        </p:cTn>
                                        <p:tgtEl>
                                          <p:spTgt spid="37890"/>
                                        </p:tgtEl>
                                        <p:attrNameLst>
                                          <p:attrName>ppt_y</p:attrName>
                                        </p:attrNameLst>
                                      </p:cBhvr>
                                      <p:tavLst>
                                        <p:tav tm="0" fmla="#ppt_y-#ppt_h*((1.5-1.5*$)^2-(1.5-1.5*$)^3)">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7891"/>
                                        </p:tgtEl>
                                        <p:attrNameLst>
                                          <p:attrName>style.visibility</p:attrName>
                                        </p:attrNameLst>
                                      </p:cBhvr>
                                      <p:to>
                                        <p:strVal val="visible"/>
                                      </p:to>
                                    </p:set>
                                    <p:animEffect filter="fade">
                                      <p:cBhvr>
                                        <p:cTn id="11" dur="700">
                                          <p:stCondLst>
                                            <p:cond delay="0"/>
                                          </p:stCondLst>
                                        </p:cTn>
                                        <p:tgtEl>
                                          <p:spTgt spid="37891"/>
                                        </p:tgtEl>
                                      </p:cBhvr>
                                    </p:animEffect>
                                    <p:anim to="" calcmode="lin" valueType="num">
                                      <p:cBhvr>
                                        <p:cTn id="12" dur="700" fill="hold">
                                          <p:stCondLst>
                                            <p:cond delay="0"/>
                                          </p:stCondLst>
                                        </p:cTn>
                                        <p:tgtEl>
                                          <p:spTgt spid="37891"/>
                                        </p:tgtEl>
                                        <p:attrNameLst>
                                          <p:attrName>ppt_y</p:attrName>
                                        </p:attrNameLst>
                                      </p:cBhvr>
                                      <p:tavLst>
                                        <p:tav tm="0" fmla="#ppt_y-#ppt_h*((1.5-1.5*$)^2-(1.5-1.5*$)^3)">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7892"/>
                                        </p:tgtEl>
                                        <p:attrNameLst>
                                          <p:attrName>style.visibility</p:attrName>
                                        </p:attrNameLst>
                                      </p:cBhvr>
                                      <p:to>
                                        <p:strVal val="visible"/>
                                      </p:to>
                                    </p:set>
                                    <p:animEffect filter="fade">
                                      <p:cBhvr>
                                        <p:cTn id="15" dur="700">
                                          <p:stCondLst>
                                            <p:cond delay="0"/>
                                          </p:stCondLst>
                                        </p:cTn>
                                        <p:tgtEl>
                                          <p:spTgt spid="37892"/>
                                        </p:tgtEl>
                                      </p:cBhvr>
                                    </p:animEffect>
                                    <p:anim to="" calcmode="lin" valueType="num">
                                      <p:cBhvr>
                                        <p:cTn id="16" dur="700" fill="hold">
                                          <p:stCondLst>
                                            <p:cond delay="0"/>
                                          </p:stCondLst>
                                        </p:cTn>
                                        <p:tgtEl>
                                          <p:spTgt spid="37892"/>
                                        </p:tgtEl>
                                        <p:attrNameLst>
                                          <p:attrName>ppt_y</p:attrName>
                                        </p:attrNameLst>
                                      </p:cBhvr>
                                      <p:tavLst>
                                        <p:tav tm="0" fmla="#ppt_y-#ppt_h*((1.5-1.5*$)^2-(1.5-1.5*$)^3)">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7893"/>
                                        </p:tgtEl>
                                        <p:attrNameLst>
                                          <p:attrName>style.visibility</p:attrName>
                                        </p:attrNameLst>
                                      </p:cBhvr>
                                      <p:to>
                                        <p:strVal val="visible"/>
                                      </p:to>
                                    </p:set>
                                    <p:animEffect filter="fade">
                                      <p:cBhvr>
                                        <p:cTn id="19" dur="700">
                                          <p:stCondLst>
                                            <p:cond delay="0"/>
                                          </p:stCondLst>
                                        </p:cTn>
                                        <p:tgtEl>
                                          <p:spTgt spid="37893"/>
                                        </p:tgtEl>
                                      </p:cBhvr>
                                    </p:animEffect>
                                    <p:anim to="" calcmode="lin" valueType="num">
                                      <p:cBhvr>
                                        <p:cTn id="20" dur="700" fill="hold">
                                          <p:stCondLst>
                                            <p:cond delay="0"/>
                                          </p:stCondLst>
                                        </p:cTn>
                                        <p:tgtEl>
                                          <p:spTgt spid="37893"/>
                                        </p:tgtEl>
                                        <p:attrNameLst>
                                          <p:attrName>ppt_y</p:attrName>
                                        </p:attrNameLst>
                                      </p:cBhvr>
                                      <p:tavLst>
                                        <p:tav tm="0" fmla="#ppt_y-#ppt_h*((1.5-1.5*$)^2-(1.5-1.5*$)^3)">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37894"/>
                                        </p:tgtEl>
                                        <p:attrNameLst>
                                          <p:attrName>style.visibility</p:attrName>
                                        </p:attrNameLst>
                                      </p:cBhvr>
                                      <p:to>
                                        <p:strVal val="visible"/>
                                      </p:to>
                                    </p:set>
                                    <p:animEffect filter="fade">
                                      <p:cBhvr>
                                        <p:cTn id="23" dur="700">
                                          <p:stCondLst>
                                            <p:cond delay="0"/>
                                          </p:stCondLst>
                                        </p:cTn>
                                        <p:tgtEl>
                                          <p:spTgt spid="37894"/>
                                        </p:tgtEl>
                                      </p:cBhvr>
                                    </p:animEffect>
                                    <p:anim to="" calcmode="lin" valueType="num">
                                      <p:cBhvr>
                                        <p:cTn id="24" dur="700" fill="hold">
                                          <p:stCondLst>
                                            <p:cond delay="0"/>
                                          </p:stCondLst>
                                        </p:cTn>
                                        <p:tgtEl>
                                          <p:spTgt spid="37894"/>
                                        </p:tgtEl>
                                        <p:attrNameLst>
                                          <p:attrName>ppt_y</p:attrName>
                                        </p:attrNameLst>
                                      </p:cBhvr>
                                      <p:tavLst>
                                        <p:tav tm="0" fmla="#ppt_y-#ppt_h*((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animBg="1"/>
      <p:bldP spid="37891" grpId="0" animBg="1"/>
      <p:bldP spid="37892" grpId="0" animBg="1"/>
      <p:bldP spid="37893" grpId="0" animBg="1"/>
      <p:bldP spid="37894" grpId="0"/>
    </p:bld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8914" name="PA_椭圆 15">
            <a:extLst>
              <a:ext uri="{FF2B5EF4-FFF2-40B4-BE49-F238E27FC236}">
                <a16:creationId xmlns:a16="http://schemas.microsoft.com/office/drawing/2014/main" id="{259A74BE-9ABD-4B9F-B423-C9822C252CDE}"/>
              </a:ext>
            </a:extLst>
          </p:cNvPr>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5" name="PA_椭圆 7">
            <a:extLst>
              <a:ext uri="{FF2B5EF4-FFF2-40B4-BE49-F238E27FC236}">
                <a16:creationId xmlns:a16="http://schemas.microsoft.com/office/drawing/2014/main" id="{C52AA1C7-F8C5-419F-A658-EEDD269ECBC2}"/>
              </a:ext>
            </a:extLst>
          </p:cNvPr>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6" name="PA_椭圆 8">
            <a:extLst>
              <a:ext uri="{FF2B5EF4-FFF2-40B4-BE49-F238E27FC236}">
                <a16:creationId xmlns:a16="http://schemas.microsoft.com/office/drawing/2014/main" id="{36F2E5C0-DFDF-4974-A05C-17F34A2C1AEF}"/>
              </a:ext>
            </a:extLst>
          </p:cNvPr>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7" name="PA_椭圆 1">
            <a:extLst>
              <a:ext uri="{FF2B5EF4-FFF2-40B4-BE49-F238E27FC236}">
                <a16:creationId xmlns:a16="http://schemas.microsoft.com/office/drawing/2014/main" id="{7BFA50BA-B768-4C44-9D15-E54184A3416B}"/>
              </a:ext>
            </a:extLst>
          </p:cNvPr>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lgn="ctr" fontAlgn="base">
              <a:lnSpc>
                <a:spcPct val="100000"/>
              </a:lnSpc>
              <a:spcBef>
                <a:spcPct val="0"/>
              </a:spcBef>
              <a:spcAft>
                <a:spcPct val="0"/>
              </a:spcAft>
              <a:buNone/>
              <a:defRPr/>
            </a:pPr>
            <a:r>
              <a:rPr lang="zh-CN" altLang="en-US" sz="3200" dirty="0">
                <a:solidFill>
                  <a:schemeClr val="bg1"/>
                </a:solidFill>
              </a:rPr>
              <a:t>项目管理十大知识领域</a:t>
            </a:r>
            <a:endParaRPr kumimoji="0" lang="zh-CN" altLang="en-US" sz="3200" b="0" i="0" u="none" strike="noStrike" kern="1200" cap="none" spc="0" normalizeH="0" baseline="0" noProof="0" dirty="0">
              <a:ln>
                <a:noFill/>
              </a:ln>
              <a:solidFill>
                <a:schemeClr val="bg1"/>
              </a:solidFill>
              <a:effectLst/>
              <a:uLnTx/>
              <a:uFillTx/>
              <a:latin typeface="宋体" panose="02010600030101010101" pitchFamily="2" charset="-122"/>
              <a:sym typeface="宋体" panose="02010600030101010101" pitchFamily="2" charset="-122"/>
            </a:endParaRPr>
          </a:p>
        </p:txBody>
      </p:sp>
      <p:sp>
        <p:nvSpPr>
          <p:cNvPr id="38918" name="PA_椭圆 9">
            <a:extLst>
              <a:ext uri="{FF2B5EF4-FFF2-40B4-BE49-F238E27FC236}">
                <a16:creationId xmlns:a16="http://schemas.microsoft.com/office/drawing/2014/main" id="{197E79D9-C27A-48F3-8E0D-A98C3E940EA0}"/>
              </a:ext>
            </a:extLst>
          </p:cNvPr>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19" name="PA_椭圆 10">
            <a:extLst>
              <a:ext uri="{FF2B5EF4-FFF2-40B4-BE49-F238E27FC236}">
                <a16:creationId xmlns:a16="http://schemas.microsoft.com/office/drawing/2014/main" id="{11717B1E-B50C-401E-93E8-602303F54820}"/>
              </a:ext>
            </a:extLst>
          </p:cNvPr>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0" name="PA_椭圆 11">
            <a:extLst>
              <a:ext uri="{FF2B5EF4-FFF2-40B4-BE49-F238E27FC236}">
                <a16:creationId xmlns:a16="http://schemas.microsoft.com/office/drawing/2014/main" id="{A8843845-DD4B-4F7A-8E84-92BF6B2FF993}"/>
              </a:ext>
            </a:extLst>
          </p:cNvPr>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1" name="PA_椭圆 12">
            <a:extLst>
              <a:ext uri="{FF2B5EF4-FFF2-40B4-BE49-F238E27FC236}">
                <a16:creationId xmlns:a16="http://schemas.microsoft.com/office/drawing/2014/main" id="{C8F5FBE8-7D02-4839-90B3-ABA07B29C3AF}"/>
              </a:ext>
            </a:extLst>
          </p:cNvPr>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2" name="PA_椭圆 13">
            <a:extLst>
              <a:ext uri="{FF2B5EF4-FFF2-40B4-BE49-F238E27FC236}">
                <a16:creationId xmlns:a16="http://schemas.microsoft.com/office/drawing/2014/main" id="{99263421-9D6D-48FF-A197-348C8A26CFF1}"/>
              </a:ext>
            </a:extLst>
          </p:cNvPr>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3" name="PA_椭圆 14">
            <a:extLst>
              <a:ext uri="{FF2B5EF4-FFF2-40B4-BE49-F238E27FC236}">
                <a16:creationId xmlns:a16="http://schemas.microsoft.com/office/drawing/2014/main" id="{BC641B5B-BE29-4E4A-9658-EFBCE0E6E94B}"/>
              </a:ext>
            </a:extLst>
          </p:cNvPr>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924" name="PA_文本框 2">
            <a:extLst>
              <a:ext uri="{FF2B5EF4-FFF2-40B4-BE49-F238E27FC236}">
                <a16:creationId xmlns:a16="http://schemas.microsoft.com/office/drawing/2014/main" id="{7B7E8620-B387-4DCA-943F-37D21281B39C}"/>
              </a:ext>
            </a:extLst>
          </p:cNvPr>
          <p:cNvSpPr>
            <a:spLocks noChangeArrowheads="1"/>
          </p:cNvSpPr>
          <p:nvPr>
            <p:custDataLst>
              <p:tags r:id="rId11"/>
            </p:custDataLst>
          </p:nvPr>
        </p:nvSpPr>
        <p:spPr bwMode="auto">
          <a:xfrm>
            <a:off x="4921250" y="1384300"/>
            <a:ext cx="1470274"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sz="19900" b="1" dirty="0">
                <a:solidFill>
                  <a:srgbClr val="FFFFFF"/>
                </a:solidFill>
                <a:latin typeface="方正姚体" panose="02010601030101010101" pitchFamily="2" charset="-122"/>
                <a:ea typeface="方正姚体" panose="02010601030101010101" pitchFamily="2" charset="-122"/>
                <a:sym typeface="方正姚体" panose="02010601030101010101" pitchFamily="2" charset="-122"/>
              </a:rPr>
              <a:t>3</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Tree>
    <p:extLst>
      <p:ext uri="{BB962C8B-B14F-4D97-AF65-F5344CB8AC3E}">
        <p14:creationId xmlns:p14="http://schemas.microsoft.com/office/powerpoint/2010/main" val="37208747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8914"/>
                                        </p:tgtEl>
                                        <p:attrNameLst>
                                          <p:attrName>style.visibility</p:attrName>
                                        </p:attrNameLst>
                                      </p:cBhvr>
                                      <p:to>
                                        <p:strVal val="visible"/>
                                      </p:to>
                                    </p:set>
                                    <p:anim to="" calcmode="lin" valueType="num">
                                      <p:cBhvr>
                                        <p:cTn id="7" dur="750" fill="hold">
                                          <p:stCondLst>
                                            <p:cond delay="0"/>
                                          </p:stCondLst>
                                        </p:cTn>
                                        <p:tgtEl>
                                          <p:spTgt spid="38914"/>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8" dur="750" fill="hold">
                                          <p:stCondLst>
                                            <p:cond delay="0"/>
                                          </p:stCondLst>
                                        </p:cTn>
                                        <p:tgtEl>
                                          <p:spTgt spid="38914"/>
                                        </p:tgtEl>
                                        <p:attrNameLst>
                                          <p:attrName>ppt_w</p:attrName>
                                        </p:attrNameLst>
                                      </p:cBhvr>
                                      <p:tavLst>
                                        <p:tav tm="0" fmla="#ppt_w/2*($)^8">
                                          <p:val>
                                            <p:strVal val="0"/>
                                          </p:val>
                                        </p:tav>
                                        <p:tav tm="50000" fmla="#ppt_w-#ppt_w/2*(2-$)^8">
                                          <p:val>
                                            <p:strVal val="1"/>
                                          </p:val>
                                        </p:tav>
                                        <p:tav tm="100000">
                                          <p:val>
                                            <p:str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8915"/>
                                        </p:tgtEl>
                                        <p:attrNameLst>
                                          <p:attrName>style.visibility</p:attrName>
                                        </p:attrNameLst>
                                      </p:cBhvr>
                                      <p:to>
                                        <p:strVal val="visible"/>
                                      </p:to>
                                    </p:set>
                                    <p:anim to="" calcmode="lin" valueType="num">
                                      <p:cBhvr>
                                        <p:cTn id="11" dur="750" fill="hold">
                                          <p:stCondLst>
                                            <p:cond delay="0"/>
                                          </p:stCondLst>
                                        </p:cTn>
                                        <p:tgtEl>
                                          <p:spTgt spid="38915"/>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12" dur="750" fill="hold">
                                          <p:stCondLst>
                                            <p:cond delay="0"/>
                                          </p:stCondLst>
                                        </p:cTn>
                                        <p:tgtEl>
                                          <p:spTgt spid="38915"/>
                                        </p:tgtEl>
                                        <p:attrNameLst>
                                          <p:attrName>ppt_w</p:attrName>
                                        </p:attrNameLst>
                                      </p:cBhvr>
                                      <p:tavLst>
                                        <p:tav tm="0" fmla="#ppt_w/2*($)^8">
                                          <p:val>
                                            <p:strVal val="0"/>
                                          </p:val>
                                        </p:tav>
                                        <p:tav tm="50000" fmla="#ppt_w-#ppt_w/2*(2-$)^8">
                                          <p:val>
                                            <p:strVal val="1"/>
                                          </p:val>
                                        </p:tav>
                                        <p:tav tm="100000">
                                          <p:val>
                                            <p:str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8916"/>
                                        </p:tgtEl>
                                        <p:attrNameLst>
                                          <p:attrName>style.visibility</p:attrName>
                                        </p:attrNameLst>
                                      </p:cBhvr>
                                      <p:to>
                                        <p:strVal val="visible"/>
                                      </p:to>
                                    </p:set>
                                    <p:anim to="" calcmode="lin" valueType="num">
                                      <p:cBhvr>
                                        <p:cTn id="15" dur="750" fill="hold">
                                          <p:stCondLst>
                                            <p:cond delay="0"/>
                                          </p:stCondLst>
                                        </p:cTn>
                                        <p:tgtEl>
                                          <p:spTgt spid="38916"/>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16" dur="750" fill="hold">
                                          <p:stCondLst>
                                            <p:cond delay="0"/>
                                          </p:stCondLst>
                                        </p:cTn>
                                        <p:tgtEl>
                                          <p:spTgt spid="38916"/>
                                        </p:tgtEl>
                                        <p:attrNameLst>
                                          <p:attrName>ppt_w</p:attrName>
                                        </p:attrNameLst>
                                      </p:cBhvr>
                                      <p:tavLst>
                                        <p:tav tm="0" fmla="#ppt_w/2*($)^8">
                                          <p:val>
                                            <p:strVal val="0"/>
                                          </p:val>
                                        </p:tav>
                                        <p:tav tm="50000" fmla="#ppt_w-#ppt_w/2*(2-$)^8">
                                          <p:val>
                                            <p:strVal val="1"/>
                                          </p:val>
                                        </p:tav>
                                        <p:tav tm="100000">
                                          <p:val>
                                            <p:str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8917"/>
                                        </p:tgtEl>
                                        <p:attrNameLst>
                                          <p:attrName>style.visibility</p:attrName>
                                        </p:attrNameLst>
                                      </p:cBhvr>
                                      <p:to>
                                        <p:strVal val="visible"/>
                                      </p:to>
                                    </p:set>
                                    <p:anim to="" calcmode="lin" valueType="num">
                                      <p:cBhvr>
                                        <p:cTn id="19" dur="750" fill="hold">
                                          <p:stCondLst>
                                            <p:cond delay="0"/>
                                          </p:stCondLst>
                                        </p:cTn>
                                        <p:tgtEl>
                                          <p:spTgt spid="38917"/>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20" dur="750" fill="hold">
                                          <p:stCondLst>
                                            <p:cond delay="0"/>
                                          </p:stCondLst>
                                        </p:cTn>
                                        <p:tgtEl>
                                          <p:spTgt spid="38917"/>
                                        </p:tgtEl>
                                        <p:attrNameLst>
                                          <p:attrName>ppt_w</p:attrName>
                                        </p:attrNameLst>
                                      </p:cBhvr>
                                      <p:tavLst>
                                        <p:tav tm="0" fmla="#ppt_w/2*($)^8">
                                          <p:val>
                                            <p:strVal val="0"/>
                                          </p:val>
                                        </p:tav>
                                        <p:tav tm="50000" fmla="#ppt_w-#ppt_w/2*(2-$)^8">
                                          <p:val>
                                            <p:strVal val="1"/>
                                          </p:val>
                                        </p:tav>
                                        <p:tav tm="100000">
                                          <p:val>
                                            <p:str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8918"/>
                                        </p:tgtEl>
                                        <p:attrNameLst>
                                          <p:attrName>style.visibility</p:attrName>
                                        </p:attrNameLst>
                                      </p:cBhvr>
                                      <p:to>
                                        <p:strVal val="visible"/>
                                      </p:to>
                                    </p:set>
                                    <p:anim to="" calcmode="lin" valueType="num">
                                      <p:cBhvr>
                                        <p:cTn id="23" dur="750" fill="hold">
                                          <p:stCondLst>
                                            <p:cond delay="0"/>
                                          </p:stCondLst>
                                        </p:cTn>
                                        <p:tgtEl>
                                          <p:spTgt spid="38918"/>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24" dur="750" fill="hold">
                                          <p:stCondLst>
                                            <p:cond delay="0"/>
                                          </p:stCondLst>
                                        </p:cTn>
                                        <p:tgtEl>
                                          <p:spTgt spid="38918"/>
                                        </p:tgtEl>
                                        <p:attrNameLst>
                                          <p:attrName>ppt_w</p:attrName>
                                        </p:attrNameLst>
                                      </p:cBhvr>
                                      <p:tavLst>
                                        <p:tav tm="0" fmla="#ppt_w/2*($)^8">
                                          <p:val>
                                            <p:strVal val="0"/>
                                          </p:val>
                                        </p:tav>
                                        <p:tav tm="50000" fmla="#ppt_w-#ppt_w/2*(2-$)^8">
                                          <p:val>
                                            <p:strVal val="1"/>
                                          </p:val>
                                        </p:tav>
                                        <p:tav tm="100000">
                                          <p:val>
                                            <p:str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8919"/>
                                        </p:tgtEl>
                                        <p:attrNameLst>
                                          <p:attrName>style.visibility</p:attrName>
                                        </p:attrNameLst>
                                      </p:cBhvr>
                                      <p:to>
                                        <p:strVal val="visible"/>
                                      </p:to>
                                    </p:set>
                                    <p:anim to="" calcmode="lin" valueType="num">
                                      <p:cBhvr>
                                        <p:cTn id="27" dur="750" fill="hold">
                                          <p:stCondLst>
                                            <p:cond delay="0"/>
                                          </p:stCondLst>
                                        </p:cTn>
                                        <p:tgtEl>
                                          <p:spTgt spid="38919"/>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28" dur="750" fill="hold">
                                          <p:stCondLst>
                                            <p:cond delay="0"/>
                                          </p:stCondLst>
                                        </p:cTn>
                                        <p:tgtEl>
                                          <p:spTgt spid="38919"/>
                                        </p:tgtEl>
                                        <p:attrNameLst>
                                          <p:attrName>ppt_w</p:attrName>
                                        </p:attrNameLst>
                                      </p:cBhvr>
                                      <p:tavLst>
                                        <p:tav tm="0" fmla="#ppt_w/2*($)^8">
                                          <p:val>
                                            <p:strVal val="0"/>
                                          </p:val>
                                        </p:tav>
                                        <p:tav tm="50000" fmla="#ppt_w-#ppt_w/2*(2-$)^8">
                                          <p:val>
                                            <p:strVal val="1"/>
                                          </p:val>
                                        </p:tav>
                                        <p:tav tm="100000">
                                          <p:val>
                                            <p:str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8920"/>
                                        </p:tgtEl>
                                        <p:attrNameLst>
                                          <p:attrName>style.visibility</p:attrName>
                                        </p:attrNameLst>
                                      </p:cBhvr>
                                      <p:to>
                                        <p:strVal val="visible"/>
                                      </p:to>
                                    </p:set>
                                    <p:anim to="" calcmode="lin" valueType="num">
                                      <p:cBhvr>
                                        <p:cTn id="31" dur="750" fill="hold">
                                          <p:stCondLst>
                                            <p:cond delay="0"/>
                                          </p:stCondLst>
                                        </p:cTn>
                                        <p:tgtEl>
                                          <p:spTgt spid="38920"/>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32" dur="750" fill="hold">
                                          <p:stCondLst>
                                            <p:cond delay="0"/>
                                          </p:stCondLst>
                                        </p:cTn>
                                        <p:tgtEl>
                                          <p:spTgt spid="38920"/>
                                        </p:tgtEl>
                                        <p:attrNameLst>
                                          <p:attrName>ppt_w</p:attrName>
                                        </p:attrNameLst>
                                      </p:cBhvr>
                                      <p:tavLst>
                                        <p:tav tm="0" fmla="#ppt_w/2*($)^8">
                                          <p:val>
                                            <p:strVal val="0"/>
                                          </p:val>
                                        </p:tav>
                                        <p:tav tm="50000" fmla="#ppt_w-#ppt_w/2*(2-$)^8">
                                          <p:val>
                                            <p:strVal val="1"/>
                                          </p:val>
                                        </p:tav>
                                        <p:tav tm="100000">
                                          <p:val>
                                            <p:str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8921"/>
                                        </p:tgtEl>
                                        <p:attrNameLst>
                                          <p:attrName>style.visibility</p:attrName>
                                        </p:attrNameLst>
                                      </p:cBhvr>
                                      <p:to>
                                        <p:strVal val="visible"/>
                                      </p:to>
                                    </p:set>
                                    <p:anim to="" calcmode="lin" valueType="num">
                                      <p:cBhvr>
                                        <p:cTn id="35" dur="750" fill="hold">
                                          <p:stCondLst>
                                            <p:cond delay="0"/>
                                          </p:stCondLst>
                                        </p:cTn>
                                        <p:tgtEl>
                                          <p:spTgt spid="38921"/>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36" dur="750" fill="hold">
                                          <p:stCondLst>
                                            <p:cond delay="0"/>
                                          </p:stCondLst>
                                        </p:cTn>
                                        <p:tgtEl>
                                          <p:spTgt spid="38921"/>
                                        </p:tgtEl>
                                        <p:attrNameLst>
                                          <p:attrName>ppt_w</p:attrName>
                                        </p:attrNameLst>
                                      </p:cBhvr>
                                      <p:tavLst>
                                        <p:tav tm="0" fmla="#ppt_w/2*($)^8">
                                          <p:val>
                                            <p:strVal val="0"/>
                                          </p:val>
                                        </p:tav>
                                        <p:tav tm="50000" fmla="#ppt_w-#ppt_w/2*(2-$)^8">
                                          <p:val>
                                            <p:strVal val="1"/>
                                          </p:val>
                                        </p:tav>
                                        <p:tav tm="100000">
                                          <p:val>
                                            <p:str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8922"/>
                                        </p:tgtEl>
                                        <p:attrNameLst>
                                          <p:attrName>style.visibility</p:attrName>
                                        </p:attrNameLst>
                                      </p:cBhvr>
                                      <p:to>
                                        <p:strVal val="visible"/>
                                      </p:to>
                                    </p:set>
                                    <p:anim to="" calcmode="lin" valueType="num">
                                      <p:cBhvr>
                                        <p:cTn id="39" dur="750" fill="hold">
                                          <p:stCondLst>
                                            <p:cond delay="0"/>
                                          </p:stCondLst>
                                        </p:cTn>
                                        <p:tgtEl>
                                          <p:spTgt spid="38922"/>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40" dur="750" fill="hold">
                                          <p:stCondLst>
                                            <p:cond delay="0"/>
                                          </p:stCondLst>
                                        </p:cTn>
                                        <p:tgtEl>
                                          <p:spTgt spid="38922"/>
                                        </p:tgtEl>
                                        <p:attrNameLst>
                                          <p:attrName>ppt_w</p:attrName>
                                        </p:attrNameLst>
                                      </p:cBhvr>
                                      <p:tavLst>
                                        <p:tav tm="0" fmla="#ppt_w/2*($)^8">
                                          <p:val>
                                            <p:strVal val="0"/>
                                          </p:val>
                                        </p:tav>
                                        <p:tav tm="50000" fmla="#ppt_w-#ppt_w/2*(2-$)^8">
                                          <p:val>
                                            <p:strVal val="1"/>
                                          </p:val>
                                        </p:tav>
                                        <p:tav tm="100000">
                                          <p:val>
                                            <p:str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8923"/>
                                        </p:tgtEl>
                                        <p:attrNameLst>
                                          <p:attrName>style.visibility</p:attrName>
                                        </p:attrNameLst>
                                      </p:cBhvr>
                                      <p:to>
                                        <p:strVal val="visible"/>
                                      </p:to>
                                    </p:set>
                                    <p:anim to="" calcmode="lin" valueType="num">
                                      <p:cBhvr>
                                        <p:cTn id="43" dur="750" fill="hold">
                                          <p:stCondLst>
                                            <p:cond delay="0"/>
                                          </p:stCondLst>
                                        </p:cTn>
                                        <p:tgtEl>
                                          <p:spTgt spid="38923"/>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44" dur="750" fill="hold">
                                          <p:stCondLst>
                                            <p:cond delay="0"/>
                                          </p:stCondLst>
                                        </p:cTn>
                                        <p:tgtEl>
                                          <p:spTgt spid="38923"/>
                                        </p:tgtEl>
                                        <p:attrNameLst>
                                          <p:attrName>ppt_w</p:attrName>
                                        </p:attrNameLst>
                                      </p:cBhvr>
                                      <p:tavLst>
                                        <p:tav tm="0" fmla="#ppt_w/2*($)^8">
                                          <p:val>
                                            <p:strVal val="0"/>
                                          </p:val>
                                        </p:tav>
                                        <p:tav tm="50000" fmla="#ppt_w-#ppt_w/2*(2-$)^8">
                                          <p:val>
                                            <p:strVal val="1"/>
                                          </p:val>
                                        </p:tav>
                                        <p:tav tm="100000">
                                          <p:val>
                                            <p:str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8924"/>
                                        </p:tgtEl>
                                        <p:attrNameLst>
                                          <p:attrName>style.visibility</p:attrName>
                                        </p:attrNameLst>
                                      </p:cBhvr>
                                      <p:to>
                                        <p:strVal val="visible"/>
                                      </p:to>
                                    </p:set>
                                    <p:anim to="" calcmode="lin" valueType="num">
                                      <p:cBhvr>
                                        <p:cTn id="47" dur="750" fill="hold">
                                          <p:stCondLst>
                                            <p:cond delay="0"/>
                                          </p:stCondLst>
                                        </p:cTn>
                                        <p:tgtEl>
                                          <p:spTgt spid="38924"/>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48" dur="750" fill="hold">
                                          <p:stCondLst>
                                            <p:cond delay="0"/>
                                          </p:stCondLst>
                                        </p:cTn>
                                        <p:tgtEl>
                                          <p:spTgt spid="38924"/>
                                        </p:tgtEl>
                                        <p:attrNameLst>
                                          <p:attrName>ppt_w</p:attrName>
                                        </p:attrNameLst>
                                      </p:cBhvr>
                                      <p:tavLst>
                                        <p:tav tm="0" fmla="#ppt_w/2*($)^8">
                                          <p:val>
                                            <p:strVal val="0"/>
                                          </p:val>
                                        </p:tav>
                                        <p:tav tm="50000" fmla="#ppt_w-#ppt_w/2*(2-$)^8">
                                          <p:val>
                                            <p:strVal val="1"/>
                                          </p:val>
                                        </p:tav>
                                        <p:tav tm="100000">
                                          <p:val>
                                            <p:str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nimBg="1" autoUpdateAnimBg="0"/>
      <p:bldP spid="38915" grpId="0" animBg="1" autoUpdateAnimBg="0"/>
      <p:bldP spid="38916" grpId="0" animBg="1" autoUpdateAnimBg="0"/>
      <p:bldP spid="38917" grpId="0" animBg="1" autoUpdateAnimBg="0"/>
      <p:bldP spid="38918" grpId="0" animBg="1" autoUpdateAnimBg="0"/>
      <p:bldP spid="38919" grpId="0" animBg="1" autoUpdateAnimBg="0"/>
      <p:bldP spid="38920" grpId="0" animBg="1" autoUpdateAnimBg="0"/>
      <p:bldP spid="38921" grpId="0" animBg="1" autoUpdateAnimBg="0"/>
      <p:bldP spid="38922" grpId="0" animBg="1" autoUpdateAnimBg="0"/>
      <p:bldP spid="38923" grpId="0" animBg="1" autoUpdateAnimBg="0"/>
      <p:bldP spid="38924"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4.1.3"/>
</p:tagLst>
</file>

<file path=ppt/tags/tag10.xml><?xml version="1.0" encoding="utf-8"?>
<p:tagLst xmlns:a="http://schemas.openxmlformats.org/drawingml/2006/main" xmlns:r="http://schemas.openxmlformats.org/officeDocument/2006/relationships" xmlns:p="http://schemas.openxmlformats.org/presentationml/2006/main">
  <p:tag name="PA" val="v4.1.3"/>
</p:tagLst>
</file>

<file path=ppt/tags/tag100.xml><?xml version="1.0" encoding="utf-8"?>
<p:tagLst xmlns:a="http://schemas.openxmlformats.org/drawingml/2006/main" xmlns:r="http://schemas.openxmlformats.org/officeDocument/2006/relationships" xmlns:p="http://schemas.openxmlformats.org/presentationml/2006/main">
  <p:tag name="PA" val="v4.1.3"/>
</p:tagLst>
</file>

<file path=ppt/tags/tag101.xml><?xml version="1.0" encoding="utf-8"?>
<p:tagLst xmlns:a="http://schemas.openxmlformats.org/drawingml/2006/main" xmlns:r="http://schemas.openxmlformats.org/officeDocument/2006/relationships" xmlns:p="http://schemas.openxmlformats.org/presentationml/2006/main">
  <p:tag name="PA" val="v4.1.3"/>
</p:tagLst>
</file>

<file path=ppt/tags/tag102.xml><?xml version="1.0" encoding="utf-8"?>
<p:tagLst xmlns:a="http://schemas.openxmlformats.org/drawingml/2006/main" xmlns:r="http://schemas.openxmlformats.org/officeDocument/2006/relationships" xmlns:p="http://schemas.openxmlformats.org/presentationml/2006/main">
  <p:tag name="PA" val="v4.1.3"/>
</p:tagLst>
</file>

<file path=ppt/tags/tag103.xml><?xml version="1.0" encoding="utf-8"?>
<p:tagLst xmlns:a="http://schemas.openxmlformats.org/drawingml/2006/main" xmlns:r="http://schemas.openxmlformats.org/officeDocument/2006/relationships" xmlns:p="http://schemas.openxmlformats.org/presentationml/2006/main">
  <p:tag name="PA" val="v4.1.3"/>
</p:tagLst>
</file>

<file path=ppt/tags/tag104.xml><?xml version="1.0" encoding="utf-8"?>
<p:tagLst xmlns:a="http://schemas.openxmlformats.org/drawingml/2006/main" xmlns:r="http://schemas.openxmlformats.org/officeDocument/2006/relationships" xmlns:p="http://schemas.openxmlformats.org/presentationml/2006/main">
  <p:tag name="PA" val="v4.1.3"/>
</p:tagLst>
</file>

<file path=ppt/tags/tag105.xml><?xml version="1.0" encoding="utf-8"?>
<p:tagLst xmlns:a="http://schemas.openxmlformats.org/drawingml/2006/main" xmlns:r="http://schemas.openxmlformats.org/officeDocument/2006/relationships" xmlns:p="http://schemas.openxmlformats.org/presentationml/2006/main">
  <p:tag name="PA" val="v4.1.3"/>
</p:tagLst>
</file>

<file path=ppt/tags/tag106.xml><?xml version="1.0" encoding="utf-8"?>
<p:tagLst xmlns:a="http://schemas.openxmlformats.org/drawingml/2006/main" xmlns:r="http://schemas.openxmlformats.org/officeDocument/2006/relationships" xmlns:p="http://schemas.openxmlformats.org/presentationml/2006/main">
  <p:tag name="PA" val="v4.1.3"/>
</p:tagLst>
</file>

<file path=ppt/tags/tag107.xml><?xml version="1.0" encoding="utf-8"?>
<p:tagLst xmlns:a="http://schemas.openxmlformats.org/drawingml/2006/main" xmlns:r="http://schemas.openxmlformats.org/officeDocument/2006/relationships" xmlns:p="http://schemas.openxmlformats.org/presentationml/2006/main">
  <p:tag name="PA" val="v4.1.3"/>
</p:tagLst>
</file>

<file path=ppt/tags/tag108.xml><?xml version="1.0" encoding="utf-8"?>
<p:tagLst xmlns:a="http://schemas.openxmlformats.org/drawingml/2006/main" xmlns:r="http://schemas.openxmlformats.org/officeDocument/2006/relationships" xmlns:p="http://schemas.openxmlformats.org/presentationml/2006/main">
  <p:tag name="PA" val="v4.1.3"/>
</p:tagLst>
</file>

<file path=ppt/tags/tag109.xml><?xml version="1.0" encoding="utf-8"?>
<p:tagLst xmlns:a="http://schemas.openxmlformats.org/drawingml/2006/main" xmlns:r="http://schemas.openxmlformats.org/officeDocument/2006/relationships" xmlns:p="http://schemas.openxmlformats.org/presentationml/2006/main">
  <p:tag name="PA" val="v4.1.3"/>
</p:tagLst>
</file>

<file path=ppt/tags/tag11.xml><?xml version="1.0" encoding="utf-8"?>
<p:tagLst xmlns:a="http://schemas.openxmlformats.org/drawingml/2006/main" xmlns:r="http://schemas.openxmlformats.org/officeDocument/2006/relationships" xmlns:p="http://schemas.openxmlformats.org/presentationml/2006/main">
  <p:tag name="PA" val="v4.1.3"/>
</p:tagLst>
</file>

<file path=ppt/tags/tag110.xml><?xml version="1.0" encoding="utf-8"?>
<p:tagLst xmlns:a="http://schemas.openxmlformats.org/drawingml/2006/main" xmlns:r="http://schemas.openxmlformats.org/officeDocument/2006/relationships" xmlns:p="http://schemas.openxmlformats.org/presentationml/2006/main">
  <p:tag name="PA" val="v4.1.3"/>
</p:tagLst>
</file>

<file path=ppt/tags/tag111.xml><?xml version="1.0" encoding="utf-8"?>
<p:tagLst xmlns:a="http://schemas.openxmlformats.org/drawingml/2006/main" xmlns:r="http://schemas.openxmlformats.org/officeDocument/2006/relationships" xmlns:p="http://schemas.openxmlformats.org/presentationml/2006/main">
  <p:tag name="PA" val="v4.1.3"/>
</p:tagLst>
</file>

<file path=ppt/tags/tag112.xml><?xml version="1.0" encoding="utf-8"?>
<p:tagLst xmlns:a="http://schemas.openxmlformats.org/drawingml/2006/main" xmlns:r="http://schemas.openxmlformats.org/officeDocument/2006/relationships" xmlns:p="http://schemas.openxmlformats.org/presentationml/2006/main">
  <p:tag name="PA" val="v4.1.3"/>
</p:tagLst>
</file>

<file path=ppt/tags/tag113.xml><?xml version="1.0" encoding="utf-8"?>
<p:tagLst xmlns:a="http://schemas.openxmlformats.org/drawingml/2006/main" xmlns:r="http://schemas.openxmlformats.org/officeDocument/2006/relationships" xmlns:p="http://schemas.openxmlformats.org/presentationml/2006/main">
  <p:tag name="PA" val="v4.1.3"/>
</p:tagLst>
</file>

<file path=ppt/tags/tag114.xml><?xml version="1.0" encoding="utf-8"?>
<p:tagLst xmlns:a="http://schemas.openxmlformats.org/drawingml/2006/main" xmlns:r="http://schemas.openxmlformats.org/officeDocument/2006/relationships" xmlns:p="http://schemas.openxmlformats.org/presentationml/2006/main">
  <p:tag name="PA" val="v4.1.3"/>
</p:tagLst>
</file>

<file path=ppt/tags/tag115.xml><?xml version="1.0" encoding="utf-8"?>
<p:tagLst xmlns:a="http://schemas.openxmlformats.org/drawingml/2006/main" xmlns:r="http://schemas.openxmlformats.org/officeDocument/2006/relationships" xmlns:p="http://schemas.openxmlformats.org/presentationml/2006/main">
  <p:tag name="PA" val="v4.1.3"/>
</p:tagLst>
</file>

<file path=ppt/tags/tag116.xml><?xml version="1.0" encoding="utf-8"?>
<p:tagLst xmlns:a="http://schemas.openxmlformats.org/drawingml/2006/main" xmlns:r="http://schemas.openxmlformats.org/officeDocument/2006/relationships" xmlns:p="http://schemas.openxmlformats.org/presentationml/2006/main">
  <p:tag name="PA" val="v4.1.3"/>
</p:tagLst>
</file>

<file path=ppt/tags/tag117.xml><?xml version="1.0" encoding="utf-8"?>
<p:tagLst xmlns:a="http://schemas.openxmlformats.org/drawingml/2006/main" xmlns:r="http://schemas.openxmlformats.org/officeDocument/2006/relationships" xmlns:p="http://schemas.openxmlformats.org/presentationml/2006/main">
  <p:tag name="PA" val="v4.1.3"/>
</p:tagLst>
</file>

<file path=ppt/tags/tag118.xml><?xml version="1.0" encoding="utf-8"?>
<p:tagLst xmlns:a="http://schemas.openxmlformats.org/drawingml/2006/main" xmlns:r="http://schemas.openxmlformats.org/officeDocument/2006/relationships" xmlns:p="http://schemas.openxmlformats.org/presentationml/2006/main">
  <p:tag name="PA" val="v4.1.3"/>
</p:tagLst>
</file>

<file path=ppt/tags/tag119.xml><?xml version="1.0" encoding="utf-8"?>
<p:tagLst xmlns:a="http://schemas.openxmlformats.org/drawingml/2006/main" xmlns:r="http://schemas.openxmlformats.org/officeDocument/2006/relationships" xmlns:p="http://schemas.openxmlformats.org/presentationml/2006/main">
  <p:tag name="PA" val="v4.1.3"/>
</p:tagLst>
</file>

<file path=ppt/tags/tag12.xml><?xml version="1.0" encoding="utf-8"?>
<p:tagLst xmlns:a="http://schemas.openxmlformats.org/drawingml/2006/main" xmlns:r="http://schemas.openxmlformats.org/officeDocument/2006/relationships" xmlns:p="http://schemas.openxmlformats.org/presentationml/2006/main">
  <p:tag name="PA" val="v4.1.3"/>
</p:tagLst>
</file>

<file path=ppt/tags/tag120.xml><?xml version="1.0" encoding="utf-8"?>
<p:tagLst xmlns:a="http://schemas.openxmlformats.org/drawingml/2006/main" xmlns:r="http://schemas.openxmlformats.org/officeDocument/2006/relationships" xmlns:p="http://schemas.openxmlformats.org/presentationml/2006/main">
  <p:tag name="PA" val="v4.1.3"/>
</p:tagLst>
</file>

<file path=ppt/tags/tag121.xml><?xml version="1.0" encoding="utf-8"?>
<p:tagLst xmlns:a="http://schemas.openxmlformats.org/drawingml/2006/main" xmlns:r="http://schemas.openxmlformats.org/officeDocument/2006/relationships" xmlns:p="http://schemas.openxmlformats.org/presentationml/2006/main">
  <p:tag name="PA" val="v4.1.3"/>
</p:tagLst>
</file>

<file path=ppt/tags/tag122.xml><?xml version="1.0" encoding="utf-8"?>
<p:tagLst xmlns:a="http://schemas.openxmlformats.org/drawingml/2006/main" xmlns:r="http://schemas.openxmlformats.org/officeDocument/2006/relationships" xmlns:p="http://schemas.openxmlformats.org/presentationml/2006/main">
  <p:tag name="PA" val="v4.1.3"/>
</p:tagLst>
</file>

<file path=ppt/tags/tag123.xml><?xml version="1.0" encoding="utf-8"?>
<p:tagLst xmlns:a="http://schemas.openxmlformats.org/drawingml/2006/main" xmlns:r="http://schemas.openxmlformats.org/officeDocument/2006/relationships" xmlns:p="http://schemas.openxmlformats.org/presentationml/2006/main">
  <p:tag name="PA" val="v4.1.3"/>
</p:tagLst>
</file>

<file path=ppt/tags/tag124.xml><?xml version="1.0" encoding="utf-8"?>
<p:tagLst xmlns:a="http://schemas.openxmlformats.org/drawingml/2006/main" xmlns:r="http://schemas.openxmlformats.org/officeDocument/2006/relationships" xmlns:p="http://schemas.openxmlformats.org/presentationml/2006/main">
  <p:tag name="PA" val="v4.1.3"/>
</p:tagLst>
</file>

<file path=ppt/tags/tag125.xml><?xml version="1.0" encoding="utf-8"?>
<p:tagLst xmlns:a="http://schemas.openxmlformats.org/drawingml/2006/main" xmlns:r="http://schemas.openxmlformats.org/officeDocument/2006/relationships" xmlns:p="http://schemas.openxmlformats.org/presentationml/2006/main">
  <p:tag name="PA" val="v4.1.3"/>
</p:tagLst>
</file>

<file path=ppt/tags/tag126.xml><?xml version="1.0" encoding="utf-8"?>
<p:tagLst xmlns:a="http://schemas.openxmlformats.org/drawingml/2006/main" xmlns:r="http://schemas.openxmlformats.org/officeDocument/2006/relationships" xmlns:p="http://schemas.openxmlformats.org/presentationml/2006/main">
  <p:tag name="PA" val="v4.1.3"/>
</p:tagLst>
</file>

<file path=ppt/tags/tag127.xml><?xml version="1.0" encoding="utf-8"?>
<p:tagLst xmlns:a="http://schemas.openxmlformats.org/drawingml/2006/main" xmlns:r="http://schemas.openxmlformats.org/officeDocument/2006/relationships" xmlns:p="http://schemas.openxmlformats.org/presentationml/2006/main">
  <p:tag name="PA" val="v4.1.3"/>
</p:tagLst>
</file>

<file path=ppt/tags/tag128.xml><?xml version="1.0" encoding="utf-8"?>
<p:tagLst xmlns:a="http://schemas.openxmlformats.org/drawingml/2006/main" xmlns:r="http://schemas.openxmlformats.org/officeDocument/2006/relationships" xmlns:p="http://schemas.openxmlformats.org/presentationml/2006/main">
  <p:tag name="PA" val="v4.1.3"/>
</p:tagLst>
</file>

<file path=ppt/tags/tag129.xml><?xml version="1.0" encoding="utf-8"?>
<p:tagLst xmlns:a="http://schemas.openxmlformats.org/drawingml/2006/main" xmlns:r="http://schemas.openxmlformats.org/officeDocument/2006/relationships" xmlns:p="http://schemas.openxmlformats.org/presentationml/2006/main">
  <p:tag name="PA" val="v4.1.3"/>
</p:tagLst>
</file>

<file path=ppt/tags/tag13.xml><?xml version="1.0" encoding="utf-8"?>
<p:tagLst xmlns:a="http://schemas.openxmlformats.org/drawingml/2006/main" xmlns:r="http://schemas.openxmlformats.org/officeDocument/2006/relationships" xmlns:p="http://schemas.openxmlformats.org/presentationml/2006/main">
  <p:tag name="PA" val="v4.1.3"/>
</p:tagLst>
</file>

<file path=ppt/tags/tag130.xml><?xml version="1.0" encoding="utf-8"?>
<p:tagLst xmlns:a="http://schemas.openxmlformats.org/drawingml/2006/main" xmlns:r="http://schemas.openxmlformats.org/officeDocument/2006/relationships" xmlns:p="http://schemas.openxmlformats.org/presentationml/2006/main">
  <p:tag name="PA" val="v4.1.3"/>
</p:tagLst>
</file>

<file path=ppt/tags/tag131.xml><?xml version="1.0" encoding="utf-8"?>
<p:tagLst xmlns:a="http://schemas.openxmlformats.org/drawingml/2006/main" xmlns:r="http://schemas.openxmlformats.org/officeDocument/2006/relationships" xmlns:p="http://schemas.openxmlformats.org/presentationml/2006/main">
  <p:tag name="PA" val="v4.1.3"/>
</p:tagLst>
</file>

<file path=ppt/tags/tag132.xml><?xml version="1.0" encoding="utf-8"?>
<p:tagLst xmlns:a="http://schemas.openxmlformats.org/drawingml/2006/main" xmlns:r="http://schemas.openxmlformats.org/officeDocument/2006/relationships" xmlns:p="http://schemas.openxmlformats.org/presentationml/2006/main">
  <p:tag name="PA" val="v4.1.3"/>
</p:tagLst>
</file>

<file path=ppt/tags/tag133.xml><?xml version="1.0" encoding="utf-8"?>
<p:tagLst xmlns:a="http://schemas.openxmlformats.org/drawingml/2006/main" xmlns:r="http://schemas.openxmlformats.org/officeDocument/2006/relationships" xmlns:p="http://schemas.openxmlformats.org/presentationml/2006/main">
  <p:tag name="PA" val="v4.1.3"/>
</p:tagLst>
</file>

<file path=ppt/tags/tag134.xml><?xml version="1.0" encoding="utf-8"?>
<p:tagLst xmlns:a="http://schemas.openxmlformats.org/drawingml/2006/main" xmlns:r="http://schemas.openxmlformats.org/officeDocument/2006/relationships" xmlns:p="http://schemas.openxmlformats.org/presentationml/2006/main">
  <p:tag name="PA" val="v4.1.3"/>
</p:tagLst>
</file>

<file path=ppt/tags/tag135.xml><?xml version="1.0" encoding="utf-8"?>
<p:tagLst xmlns:a="http://schemas.openxmlformats.org/drawingml/2006/main" xmlns:r="http://schemas.openxmlformats.org/officeDocument/2006/relationships" xmlns:p="http://schemas.openxmlformats.org/presentationml/2006/main">
  <p:tag name="PA" val="v4.1.3"/>
</p:tagLst>
</file>

<file path=ppt/tags/tag136.xml><?xml version="1.0" encoding="utf-8"?>
<p:tagLst xmlns:a="http://schemas.openxmlformats.org/drawingml/2006/main" xmlns:r="http://schemas.openxmlformats.org/officeDocument/2006/relationships" xmlns:p="http://schemas.openxmlformats.org/presentationml/2006/main">
  <p:tag name="PA" val="v4.1.3"/>
</p:tagLst>
</file>

<file path=ppt/tags/tag137.xml><?xml version="1.0" encoding="utf-8"?>
<p:tagLst xmlns:a="http://schemas.openxmlformats.org/drawingml/2006/main" xmlns:r="http://schemas.openxmlformats.org/officeDocument/2006/relationships" xmlns:p="http://schemas.openxmlformats.org/presentationml/2006/main">
  <p:tag name="PA" val="v4.1.3"/>
</p:tagLst>
</file>

<file path=ppt/tags/tag138.xml><?xml version="1.0" encoding="utf-8"?>
<p:tagLst xmlns:a="http://schemas.openxmlformats.org/drawingml/2006/main" xmlns:r="http://schemas.openxmlformats.org/officeDocument/2006/relationships" xmlns:p="http://schemas.openxmlformats.org/presentationml/2006/main">
  <p:tag name="PA" val="v4.1.3"/>
</p:tagLst>
</file>

<file path=ppt/tags/tag139.xml><?xml version="1.0" encoding="utf-8"?>
<p:tagLst xmlns:a="http://schemas.openxmlformats.org/drawingml/2006/main" xmlns:r="http://schemas.openxmlformats.org/officeDocument/2006/relationships" xmlns:p="http://schemas.openxmlformats.org/presentationml/2006/main">
  <p:tag name="PA" val="v4.1.3"/>
</p:tagLst>
</file>

<file path=ppt/tags/tag14.xml><?xml version="1.0" encoding="utf-8"?>
<p:tagLst xmlns:a="http://schemas.openxmlformats.org/drawingml/2006/main" xmlns:r="http://schemas.openxmlformats.org/officeDocument/2006/relationships" xmlns:p="http://schemas.openxmlformats.org/presentationml/2006/main">
  <p:tag name="PA" val="v4.1.3"/>
</p:tagLst>
</file>

<file path=ppt/tags/tag140.xml><?xml version="1.0" encoding="utf-8"?>
<p:tagLst xmlns:a="http://schemas.openxmlformats.org/drawingml/2006/main" xmlns:r="http://schemas.openxmlformats.org/officeDocument/2006/relationships" xmlns:p="http://schemas.openxmlformats.org/presentationml/2006/main">
  <p:tag name="PA" val="v4.1.3"/>
</p:tagLst>
</file>

<file path=ppt/tags/tag141.xml><?xml version="1.0" encoding="utf-8"?>
<p:tagLst xmlns:a="http://schemas.openxmlformats.org/drawingml/2006/main" xmlns:r="http://schemas.openxmlformats.org/officeDocument/2006/relationships" xmlns:p="http://schemas.openxmlformats.org/presentationml/2006/main">
  <p:tag name="PA" val="v4.1.3"/>
</p:tagLst>
</file>

<file path=ppt/tags/tag142.xml><?xml version="1.0" encoding="utf-8"?>
<p:tagLst xmlns:a="http://schemas.openxmlformats.org/drawingml/2006/main" xmlns:r="http://schemas.openxmlformats.org/officeDocument/2006/relationships" xmlns:p="http://schemas.openxmlformats.org/presentationml/2006/main">
  <p:tag name="PA" val="v4.1.3"/>
</p:tagLst>
</file>

<file path=ppt/tags/tag143.xml><?xml version="1.0" encoding="utf-8"?>
<p:tagLst xmlns:a="http://schemas.openxmlformats.org/drawingml/2006/main" xmlns:r="http://schemas.openxmlformats.org/officeDocument/2006/relationships" xmlns:p="http://schemas.openxmlformats.org/presentationml/2006/main">
  <p:tag name="PA" val="v4.1.3"/>
</p:tagLst>
</file>

<file path=ppt/tags/tag144.xml><?xml version="1.0" encoding="utf-8"?>
<p:tagLst xmlns:a="http://schemas.openxmlformats.org/drawingml/2006/main" xmlns:r="http://schemas.openxmlformats.org/officeDocument/2006/relationships" xmlns:p="http://schemas.openxmlformats.org/presentationml/2006/main">
  <p:tag name="PA" val="v4.1.3"/>
</p:tagLst>
</file>

<file path=ppt/tags/tag145.xml><?xml version="1.0" encoding="utf-8"?>
<p:tagLst xmlns:a="http://schemas.openxmlformats.org/drawingml/2006/main" xmlns:r="http://schemas.openxmlformats.org/officeDocument/2006/relationships" xmlns:p="http://schemas.openxmlformats.org/presentationml/2006/main">
  <p:tag name="PA" val="v4.1.3"/>
</p:tagLst>
</file>

<file path=ppt/tags/tag146.xml><?xml version="1.0" encoding="utf-8"?>
<p:tagLst xmlns:a="http://schemas.openxmlformats.org/drawingml/2006/main" xmlns:r="http://schemas.openxmlformats.org/officeDocument/2006/relationships" xmlns:p="http://schemas.openxmlformats.org/presentationml/2006/main">
  <p:tag name="PA" val="v4.1.3"/>
</p:tagLst>
</file>

<file path=ppt/tags/tag147.xml><?xml version="1.0" encoding="utf-8"?>
<p:tagLst xmlns:a="http://schemas.openxmlformats.org/drawingml/2006/main" xmlns:r="http://schemas.openxmlformats.org/officeDocument/2006/relationships" xmlns:p="http://schemas.openxmlformats.org/presentationml/2006/main">
  <p:tag name="PA" val="v4.1.3"/>
</p:tagLst>
</file>

<file path=ppt/tags/tag148.xml><?xml version="1.0" encoding="utf-8"?>
<p:tagLst xmlns:a="http://schemas.openxmlformats.org/drawingml/2006/main" xmlns:r="http://schemas.openxmlformats.org/officeDocument/2006/relationships" xmlns:p="http://schemas.openxmlformats.org/presentationml/2006/main">
  <p:tag name="PA" val="v4.1.3"/>
</p:tagLst>
</file>

<file path=ppt/tags/tag149.xml><?xml version="1.0" encoding="utf-8"?>
<p:tagLst xmlns:a="http://schemas.openxmlformats.org/drawingml/2006/main" xmlns:r="http://schemas.openxmlformats.org/officeDocument/2006/relationships" xmlns:p="http://schemas.openxmlformats.org/presentationml/2006/main">
  <p:tag name="PA" val="v4.1.3"/>
</p:tagLst>
</file>

<file path=ppt/tags/tag15.xml><?xml version="1.0" encoding="utf-8"?>
<p:tagLst xmlns:a="http://schemas.openxmlformats.org/drawingml/2006/main" xmlns:r="http://schemas.openxmlformats.org/officeDocument/2006/relationships" xmlns:p="http://schemas.openxmlformats.org/presentationml/2006/main">
  <p:tag name="PA" val="v4.1.3"/>
</p:tagLst>
</file>

<file path=ppt/tags/tag150.xml><?xml version="1.0" encoding="utf-8"?>
<p:tagLst xmlns:a="http://schemas.openxmlformats.org/drawingml/2006/main" xmlns:r="http://schemas.openxmlformats.org/officeDocument/2006/relationships" xmlns:p="http://schemas.openxmlformats.org/presentationml/2006/main">
  <p:tag name="PA" val="v4.1.3"/>
</p:tagLst>
</file>

<file path=ppt/tags/tag151.xml><?xml version="1.0" encoding="utf-8"?>
<p:tagLst xmlns:a="http://schemas.openxmlformats.org/drawingml/2006/main" xmlns:r="http://schemas.openxmlformats.org/officeDocument/2006/relationships" xmlns:p="http://schemas.openxmlformats.org/presentationml/2006/main">
  <p:tag name="PA" val="v4.1.3"/>
</p:tagLst>
</file>

<file path=ppt/tags/tag152.xml><?xml version="1.0" encoding="utf-8"?>
<p:tagLst xmlns:a="http://schemas.openxmlformats.org/drawingml/2006/main" xmlns:r="http://schemas.openxmlformats.org/officeDocument/2006/relationships" xmlns:p="http://schemas.openxmlformats.org/presentationml/2006/main">
  <p:tag name="PA" val="v4.1.3"/>
</p:tagLst>
</file>

<file path=ppt/tags/tag16.xml><?xml version="1.0" encoding="utf-8"?>
<p:tagLst xmlns:a="http://schemas.openxmlformats.org/drawingml/2006/main" xmlns:r="http://schemas.openxmlformats.org/officeDocument/2006/relationships" xmlns:p="http://schemas.openxmlformats.org/presentationml/2006/main">
  <p:tag name="PA" val="v4.1.3"/>
</p:tagLst>
</file>

<file path=ppt/tags/tag17.xml><?xml version="1.0" encoding="utf-8"?>
<p:tagLst xmlns:a="http://schemas.openxmlformats.org/drawingml/2006/main" xmlns:r="http://schemas.openxmlformats.org/officeDocument/2006/relationships" xmlns:p="http://schemas.openxmlformats.org/presentationml/2006/main">
  <p:tag name="PA" val="v4.1.3"/>
</p:tagLst>
</file>

<file path=ppt/tags/tag18.xml><?xml version="1.0" encoding="utf-8"?>
<p:tagLst xmlns:a="http://schemas.openxmlformats.org/drawingml/2006/main" xmlns:r="http://schemas.openxmlformats.org/officeDocument/2006/relationships" xmlns:p="http://schemas.openxmlformats.org/presentationml/2006/main">
  <p:tag name="PA" val="v4.1.3"/>
</p:tagLst>
</file>

<file path=ppt/tags/tag19.xml><?xml version="1.0" encoding="utf-8"?>
<p:tagLst xmlns:a="http://schemas.openxmlformats.org/drawingml/2006/main" xmlns:r="http://schemas.openxmlformats.org/officeDocument/2006/relationships" xmlns:p="http://schemas.openxmlformats.org/presentationml/2006/main">
  <p:tag name="PA" val="v4.1.3"/>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ags/tag20.xml><?xml version="1.0" encoding="utf-8"?>
<p:tagLst xmlns:a="http://schemas.openxmlformats.org/drawingml/2006/main" xmlns:r="http://schemas.openxmlformats.org/officeDocument/2006/relationships" xmlns:p="http://schemas.openxmlformats.org/presentationml/2006/main">
  <p:tag name="PA" val="v4.1.3"/>
</p:tagLst>
</file>

<file path=ppt/tags/tag21.xml><?xml version="1.0" encoding="utf-8"?>
<p:tagLst xmlns:a="http://schemas.openxmlformats.org/drawingml/2006/main" xmlns:r="http://schemas.openxmlformats.org/officeDocument/2006/relationships" xmlns:p="http://schemas.openxmlformats.org/presentationml/2006/main">
  <p:tag name="PA" val="v4.1.3"/>
</p:tagLst>
</file>

<file path=ppt/tags/tag22.xml><?xml version="1.0" encoding="utf-8"?>
<p:tagLst xmlns:a="http://schemas.openxmlformats.org/drawingml/2006/main" xmlns:r="http://schemas.openxmlformats.org/officeDocument/2006/relationships" xmlns:p="http://schemas.openxmlformats.org/presentationml/2006/main">
  <p:tag name="PA" val="v4.1.3"/>
</p:tagLst>
</file>

<file path=ppt/tags/tag23.xml><?xml version="1.0" encoding="utf-8"?>
<p:tagLst xmlns:a="http://schemas.openxmlformats.org/drawingml/2006/main" xmlns:r="http://schemas.openxmlformats.org/officeDocument/2006/relationships" xmlns:p="http://schemas.openxmlformats.org/presentationml/2006/main">
  <p:tag name="PA" val="v4.1.3"/>
</p:tagLst>
</file>

<file path=ppt/tags/tag24.xml><?xml version="1.0" encoding="utf-8"?>
<p:tagLst xmlns:a="http://schemas.openxmlformats.org/drawingml/2006/main" xmlns:r="http://schemas.openxmlformats.org/officeDocument/2006/relationships" xmlns:p="http://schemas.openxmlformats.org/presentationml/2006/main">
  <p:tag name="PA" val="v4.1.3"/>
</p:tagLst>
</file>

<file path=ppt/tags/tag25.xml><?xml version="1.0" encoding="utf-8"?>
<p:tagLst xmlns:a="http://schemas.openxmlformats.org/drawingml/2006/main" xmlns:r="http://schemas.openxmlformats.org/officeDocument/2006/relationships" xmlns:p="http://schemas.openxmlformats.org/presentationml/2006/main">
  <p:tag name="PA" val="v4.1.3"/>
</p:tagLst>
</file>

<file path=ppt/tags/tag26.xml><?xml version="1.0" encoding="utf-8"?>
<p:tagLst xmlns:a="http://schemas.openxmlformats.org/drawingml/2006/main" xmlns:r="http://schemas.openxmlformats.org/officeDocument/2006/relationships" xmlns:p="http://schemas.openxmlformats.org/presentationml/2006/main">
  <p:tag name="PA" val="v4.1.3"/>
</p:tagLst>
</file>

<file path=ppt/tags/tag27.xml><?xml version="1.0" encoding="utf-8"?>
<p:tagLst xmlns:a="http://schemas.openxmlformats.org/drawingml/2006/main" xmlns:r="http://schemas.openxmlformats.org/officeDocument/2006/relationships" xmlns:p="http://schemas.openxmlformats.org/presentationml/2006/main">
  <p:tag name="PA" val="v4.1.3"/>
</p:tagLst>
</file>

<file path=ppt/tags/tag28.xml><?xml version="1.0" encoding="utf-8"?>
<p:tagLst xmlns:a="http://schemas.openxmlformats.org/drawingml/2006/main" xmlns:r="http://schemas.openxmlformats.org/officeDocument/2006/relationships" xmlns:p="http://schemas.openxmlformats.org/presentationml/2006/main">
  <p:tag name="PA" val="v4.1.3"/>
</p:tagLst>
</file>

<file path=ppt/tags/tag29.xml><?xml version="1.0" encoding="utf-8"?>
<p:tagLst xmlns:a="http://schemas.openxmlformats.org/drawingml/2006/main" xmlns:r="http://schemas.openxmlformats.org/officeDocument/2006/relationships" xmlns:p="http://schemas.openxmlformats.org/presentationml/2006/main">
  <p:tag name="PA" val="v4.1.3"/>
</p:tagLst>
</file>

<file path=ppt/tags/tag3.xml><?xml version="1.0" encoding="utf-8"?>
<p:tagLst xmlns:a="http://schemas.openxmlformats.org/drawingml/2006/main" xmlns:r="http://schemas.openxmlformats.org/officeDocument/2006/relationships" xmlns:p="http://schemas.openxmlformats.org/presentationml/2006/main">
  <p:tag name="PA" val="v4.1.3"/>
</p:tagLst>
</file>

<file path=ppt/tags/tag30.xml><?xml version="1.0" encoding="utf-8"?>
<p:tagLst xmlns:a="http://schemas.openxmlformats.org/drawingml/2006/main" xmlns:r="http://schemas.openxmlformats.org/officeDocument/2006/relationships" xmlns:p="http://schemas.openxmlformats.org/presentationml/2006/main">
  <p:tag name="PA" val="v4.1.3"/>
</p:tagLst>
</file>

<file path=ppt/tags/tag31.xml><?xml version="1.0" encoding="utf-8"?>
<p:tagLst xmlns:a="http://schemas.openxmlformats.org/drawingml/2006/main" xmlns:r="http://schemas.openxmlformats.org/officeDocument/2006/relationships" xmlns:p="http://schemas.openxmlformats.org/presentationml/2006/main">
  <p:tag name="PA" val="v4.1.3"/>
</p:tagLst>
</file>

<file path=ppt/tags/tag32.xml><?xml version="1.0" encoding="utf-8"?>
<p:tagLst xmlns:a="http://schemas.openxmlformats.org/drawingml/2006/main" xmlns:r="http://schemas.openxmlformats.org/officeDocument/2006/relationships" xmlns:p="http://schemas.openxmlformats.org/presentationml/2006/main">
  <p:tag name="PA" val="v4.1.3"/>
</p:tagLst>
</file>

<file path=ppt/tags/tag33.xml><?xml version="1.0" encoding="utf-8"?>
<p:tagLst xmlns:a="http://schemas.openxmlformats.org/drawingml/2006/main" xmlns:r="http://schemas.openxmlformats.org/officeDocument/2006/relationships" xmlns:p="http://schemas.openxmlformats.org/presentationml/2006/main">
  <p:tag name="PA" val="v4.1.3"/>
</p:tagLst>
</file>

<file path=ppt/tags/tag34.xml><?xml version="1.0" encoding="utf-8"?>
<p:tagLst xmlns:a="http://schemas.openxmlformats.org/drawingml/2006/main" xmlns:r="http://schemas.openxmlformats.org/officeDocument/2006/relationships" xmlns:p="http://schemas.openxmlformats.org/presentationml/2006/main">
  <p:tag name="PA" val="v4.1.3"/>
</p:tagLst>
</file>

<file path=ppt/tags/tag35.xml><?xml version="1.0" encoding="utf-8"?>
<p:tagLst xmlns:a="http://schemas.openxmlformats.org/drawingml/2006/main" xmlns:r="http://schemas.openxmlformats.org/officeDocument/2006/relationships" xmlns:p="http://schemas.openxmlformats.org/presentationml/2006/main">
  <p:tag name="PA" val="v4.1.3"/>
</p:tagLst>
</file>

<file path=ppt/tags/tag36.xml><?xml version="1.0" encoding="utf-8"?>
<p:tagLst xmlns:a="http://schemas.openxmlformats.org/drawingml/2006/main" xmlns:r="http://schemas.openxmlformats.org/officeDocument/2006/relationships" xmlns:p="http://schemas.openxmlformats.org/presentationml/2006/main">
  <p:tag name="PA" val="v4.1.3"/>
</p:tagLst>
</file>

<file path=ppt/tags/tag37.xml><?xml version="1.0" encoding="utf-8"?>
<p:tagLst xmlns:a="http://schemas.openxmlformats.org/drawingml/2006/main" xmlns:r="http://schemas.openxmlformats.org/officeDocument/2006/relationships" xmlns:p="http://schemas.openxmlformats.org/presentationml/2006/main">
  <p:tag name="PA" val="v4.1.3"/>
</p:tagLst>
</file>

<file path=ppt/tags/tag38.xml><?xml version="1.0" encoding="utf-8"?>
<p:tagLst xmlns:a="http://schemas.openxmlformats.org/drawingml/2006/main" xmlns:r="http://schemas.openxmlformats.org/officeDocument/2006/relationships" xmlns:p="http://schemas.openxmlformats.org/presentationml/2006/main">
  <p:tag name="PA" val="v4.1.3"/>
</p:tagLst>
</file>

<file path=ppt/tags/tag39.xml><?xml version="1.0" encoding="utf-8"?>
<p:tagLst xmlns:a="http://schemas.openxmlformats.org/drawingml/2006/main" xmlns:r="http://schemas.openxmlformats.org/officeDocument/2006/relationships" xmlns:p="http://schemas.openxmlformats.org/presentationml/2006/main">
  <p:tag name="PA" val="v4.1.3"/>
</p:tagLst>
</file>

<file path=ppt/tags/tag4.xml><?xml version="1.0" encoding="utf-8"?>
<p:tagLst xmlns:a="http://schemas.openxmlformats.org/drawingml/2006/main" xmlns:r="http://schemas.openxmlformats.org/officeDocument/2006/relationships" xmlns:p="http://schemas.openxmlformats.org/presentationml/2006/main">
  <p:tag name="PA" val="v4.1.3"/>
</p:tagLst>
</file>

<file path=ppt/tags/tag40.xml><?xml version="1.0" encoding="utf-8"?>
<p:tagLst xmlns:a="http://schemas.openxmlformats.org/drawingml/2006/main" xmlns:r="http://schemas.openxmlformats.org/officeDocument/2006/relationships" xmlns:p="http://schemas.openxmlformats.org/presentationml/2006/main">
  <p:tag name="PA" val="v4.1.3"/>
</p:tagLst>
</file>

<file path=ppt/tags/tag41.xml><?xml version="1.0" encoding="utf-8"?>
<p:tagLst xmlns:a="http://schemas.openxmlformats.org/drawingml/2006/main" xmlns:r="http://schemas.openxmlformats.org/officeDocument/2006/relationships" xmlns:p="http://schemas.openxmlformats.org/presentationml/2006/main">
  <p:tag name="PA" val="v4.1.3"/>
</p:tagLst>
</file>

<file path=ppt/tags/tag42.xml><?xml version="1.0" encoding="utf-8"?>
<p:tagLst xmlns:a="http://schemas.openxmlformats.org/drawingml/2006/main" xmlns:r="http://schemas.openxmlformats.org/officeDocument/2006/relationships" xmlns:p="http://schemas.openxmlformats.org/presentationml/2006/main">
  <p:tag name="PA" val="v4.1.3"/>
</p:tagLst>
</file>

<file path=ppt/tags/tag43.xml><?xml version="1.0" encoding="utf-8"?>
<p:tagLst xmlns:a="http://schemas.openxmlformats.org/drawingml/2006/main" xmlns:r="http://schemas.openxmlformats.org/officeDocument/2006/relationships" xmlns:p="http://schemas.openxmlformats.org/presentationml/2006/main">
  <p:tag name="PA" val="v4.1.3"/>
</p:tagLst>
</file>

<file path=ppt/tags/tag44.xml><?xml version="1.0" encoding="utf-8"?>
<p:tagLst xmlns:a="http://schemas.openxmlformats.org/drawingml/2006/main" xmlns:r="http://schemas.openxmlformats.org/officeDocument/2006/relationships" xmlns:p="http://schemas.openxmlformats.org/presentationml/2006/main">
  <p:tag name="PA" val="v4.1.3"/>
</p:tagLst>
</file>

<file path=ppt/tags/tag45.xml><?xml version="1.0" encoding="utf-8"?>
<p:tagLst xmlns:a="http://schemas.openxmlformats.org/drawingml/2006/main" xmlns:r="http://schemas.openxmlformats.org/officeDocument/2006/relationships" xmlns:p="http://schemas.openxmlformats.org/presentationml/2006/main">
  <p:tag name="PA" val="v4.1.3"/>
</p:tagLst>
</file>

<file path=ppt/tags/tag46.xml><?xml version="1.0" encoding="utf-8"?>
<p:tagLst xmlns:a="http://schemas.openxmlformats.org/drawingml/2006/main" xmlns:r="http://schemas.openxmlformats.org/officeDocument/2006/relationships" xmlns:p="http://schemas.openxmlformats.org/presentationml/2006/main">
  <p:tag name="PA" val="v4.1.3"/>
</p:tagLst>
</file>

<file path=ppt/tags/tag47.xml><?xml version="1.0" encoding="utf-8"?>
<p:tagLst xmlns:a="http://schemas.openxmlformats.org/drawingml/2006/main" xmlns:r="http://schemas.openxmlformats.org/officeDocument/2006/relationships" xmlns:p="http://schemas.openxmlformats.org/presentationml/2006/main">
  <p:tag name="PA" val="v4.1.3"/>
</p:tagLst>
</file>

<file path=ppt/tags/tag48.xml><?xml version="1.0" encoding="utf-8"?>
<p:tagLst xmlns:a="http://schemas.openxmlformats.org/drawingml/2006/main" xmlns:r="http://schemas.openxmlformats.org/officeDocument/2006/relationships" xmlns:p="http://schemas.openxmlformats.org/presentationml/2006/main">
  <p:tag name="PA" val="v4.1.3"/>
</p:tagLst>
</file>

<file path=ppt/tags/tag49.xml><?xml version="1.0" encoding="utf-8"?>
<p:tagLst xmlns:a="http://schemas.openxmlformats.org/drawingml/2006/main" xmlns:r="http://schemas.openxmlformats.org/officeDocument/2006/relationships" xmlns:p="http://schemas.openxmlformats.org/presentationml/2006/main">
  <p:tag name="PA" val="v4.1.3"/>
</p:tagLst>
</file>

<file path=ppt/tags/tag5.xml><?xml version="1.0" encoding="utf-8"?>
<p:tagLst xmlns:a="http://schemas.openxmlformats.org/drawingml/2006/main" xmlns:r="http://schemas.openxmlformats.org/officeDocument/2006/relationships" xmlns:p="http://schemas.openxmlformats.org/presentationml/2006/main">
  <p:tag name="PA" val="v4.1.3"/>
</p:tagLst>
</file>

<file path=ppt/tags/tag50.xml><?xml version="1.0" encoding="utf-8"?>
<p:tagLst xmlns:a="http://schemas.openxmlformats.org/drawingml/2006/main" xmlns:r="http://schemas.openxmlformats.org/officeDocument/2006/relationships" xmlns:p="http://schemas.openxmlformats.org/presentationml/2006/main">
  <p:tag name="PA" val="v4.1.3"/>
</p:tagLst>
</file>

<file path=ppt/tags/tag51.xml><?xml version="1.0" encoding="utf-8"?>
<p:tagLst xmlns:a="http://schemas.openxmlformats.org/drawingml/2006/main" xmlns:r="http://schemas.openxmlformats.org/officeDocument/2006/relationships" xmlns:p="http://schemas.openxmlformats.org/presentationml/2006/main">
  <p:tag name="PA" val="v4.1.3"/>
</p:tagLst>
</file>

<file path=ppt/tags/tag52.xml><?xml version="1.0" encoding="utf-8"?>
<p:tagLst xmlns:a="http://schemas.openxmlformats.org/drawingml/2006/main" xmlns:r="http://schemas.openxmlformats.org/officeDocument/2006/relationships" xmlns:p="http://schemas.openxmlformats.org/presentationml/2006/main">
  <p:tag name="PA" val="v4.1.3"/>
</p:tagLst>
</file>

<file path=ppt/tags/tag53.xml><?xml version="1.0" encoding="utf-8"?>
<p:tagLst xmlns:a="http://schemas.openxmlformats.org/drawingml/2006/main" xmlns:r="http://schemas.openxmlformats.org/officeDocument/2006/relationships" xmlns:p="http://schemas.openxmlformats.org/presentationml/2006/main">
  <p:tag name="PA" val="v4.1.3"/>
</p:tagLst>
</file>

<file path=ppt/tags/tag54.xml><?xml version="1.0" encoding="utf-8"?>
<p:tagLst xmlns:a="http://schemas.openxmlformats.org/drawingml/2006/main" xmlns:r="http://schemas.openxmlformats.org/officeDocument/2006/relationships" xmlns:p="http://schemas.openxmlformats.org/presentationml/2006/main">
  <p:tag name="PA" val="v4.1.3"/>
</p:tagLst>
</file>

<file path=ppt/tags/tag55.xml><?xml version="1.0" encoding="utf-8"?>
<p:tagLst xmlns:a="http://schemas.openxmlformats.org/drawingml/2006/main" xmlns:r="http://schemas.openxmlformats.org/officeDocument/2006/relationships" xmlns:p="http://schemas.openxmlformats.org/presentationml/2006/main">
  <p:tag name="PA" val="v4.1.3"/>
</p:tagLst>
</file>

<file path=ppt/tags/tag56.xml><?xml version="1.0" encoding="utf-8"?>
<p:tagLst xmlns:a="http://schemas.openxmlformats.org/drawingml/2006/main" xmlns:r="http://schemas.openxmlformats.org/officeDocument/2006/relationships" xmlns:p="http://schemas.openxmlformats.org/presentationml/2006/main">
  <p:tag name="PA" val="v4.1.3"/>
</p:tagLst>
</file>

<file path=ppt/tags/tag57.xml><?xml version="1.0" encoding="utf-8"?>
<p:tagLst xmlns:a="http://schemas.openxmlformats.org/drawingml/2006/main" xmlns:r="http://schemas.openxmlformats.org/officeDocument/2006/relationships" xmlns:p="http://schemas.openxmlformats.org/presentationml/2006/main">
  <p:tag name="PA" val="v4.1.3"/>
</p:tagLst>
</file>

<file path=ppt/tags/tag58.xml><?xml version="1.0" encoding="utf-8"?>
<p:tagLst xmlns:a="http://schemas.openxmlformats.org/drawingml/2006/main" xmlns:r="http://schemas.openxmlformats.org/officeDocument/2006/relationships" xmlns:p="http://schemas.openxmlformats.org/presentationml/2006/main">
  <p:tag name="PA" val="v4.1.3"/>
</p:tagLst>
</file>

<file path=ppt/tags/tag59.xml><?xml version="1.0" encoding="utf-8"?>
<p:tagLst xmlns:a="http://schemas.openxmlformats.org/drawingml/2006/main" xmlns:r="http://schemas.openxmlformats.org/officeDocument/2006/relationships" xmlns:p="http://schemas.openxmlformats.org/presentationml/2006/main">
  <p:tag name="PA" val="v4.1.3"/>
</p:tagLst>
</file>

<file path=ppt/tags/tag6.xml><?xml version="1.0" encoding="utf-8"?>
<p:tagLst xmlns:a="http://schemas.openxmlformats.org/drawingml/2006/main" xmlns:r="http://schemas.openxmlformats.org/officeDocument/2006/relationships" xmlns:p="http://schemas.openxmlformats.org/presentationml/2006/main">
  <p:tag name="PA" val="v4.1.3"/>
</p:tagLst>
</file>

<file path=ppt/tags/tag60.xml><?xml version="1.0" encoding="utf-8"?>
<p:tagLst xmlns:a="http://schemas.openxmlformats.org/drawingml/2006/main" xmlns:r="http://schemas.openxmlformats.org/officeDocument/2006/relationships" xmlns:p="http://schemas.openxmlformats.org/presentationml/2006/main">
  <p:tag name="PA" val="v4.1.3"/>
</p:tagLst>
</file>

<file path=ppt/tags/tag61.xml><?xml version="1.0" encoding="utf-8"?>
<p:tagLst xmlns:a="http://schemas.openxmlformats.org/drawingml/2006/main" xmlns:r="http://schemas.openxmlformats.org/officeDocument/2006/relationships" xmlns:p="http://schemas.openxmlformats.org/presentationml/2006/main">
  <p:tag name="PA" val="v4.1.3"/>
</p:tagLst>
</file>

<file path=ppt/tags/tag62.xml><?xml version="1.0" encoding="utf-8"?>
<p:tagLst xmlns:a="http://schemas.openxmlformats.org/drawingml/2006/main" xmlns:r="http://schemas.openxmlformats.org/officeDocument/2006/relationships" xmlns:p="http://schemas.openxmlformats.org/presentationml/2006/main">
  <p:tag name="PA" val="v4.1.3"/>
</p:tagLst>
</file>

<file path=ppt/tags/tag63.xml><?xml version="1.0" encoding="utf-8"?>
<p:tagLst xmlns:a="http://schemas.openxmlformats.org/drawingml/2006/main" xmlns:r="http://schemas.openxmlformats.org/officeDocument/2006/relationships" xmlns:p="http://schemas.openxmlformats.org/presentationml/2006/main">
  <p:tag name="PA" val="v4.1.3"/>
</p:tagLst>
</file>

<file path=ppt/tags/tag64.xml><?xml version="1.0" encoding="utf-8"?>
<p:tagLst xmlns:a="http://schemas.openxmlformats.org/drawingml/2006/main" xmlns:r="http://schemas.openxmlformats.org/officeDocument/2006/relationships" xmlns:p="http://schemas.openxmlformats.org/presentationml/2006/main">
  <p:tag name="PA" val="v4.1.3"/>
</p:tagLst>
</file>

<file path=ppt/tags/tag65.xml><?xml version="1.0" encoding="utf-8"?>
<p:tagLst xmlns:a="http://schemas.openxmlformats.org/drawingml/2006/main" xmlns:r="http://schemas.openxmlformats.org/officeDocument/2006/relationships" xmlns:p="http://schemas.openxmlformats.org/presentationml/2006/main">
  <p:tag name="PA" val="v4.1.3"/>
</p:tagLst>
</file>

<file path=ppt/tags/tag66.xml><?xml version="1.0" encoding="utf-8"?>
<p:tagLst xmlns:a="http://schemas.openxmlformats.org/drawingml/2006/main" xmlns:r="http://schemas.openxmlformats.org/officeDocument/2006/relationships" xmlns:p="http://schemas.openxmlformats.org/presentationml/2006/main">
  <p:tag name="PA" val="v4.1.3"/>
</p:tagLst>
</file>

<file path=ppt/tags/tag67.xml><?xml version="1.0" encoding="utf-8"?>
<p:tagLst xmlns:a="http://schemas.openxmlformats.org/drawingml/2006/main" xmlns:r="http://schemas.openxmlformats.org/officeDocument/2006/relationships" xmlns:p="http://schemas.openxmlformats.org/presentationml/2006/main">
  <p:tag name="PA" val="v4.1.3"/>
</p:tagLst>
</file>

<file path=ppt/tags/tag68.xml><?xml version="1.0" encoding="utf-8"?>
<p:tagLst xmlns:a="http://schemas.openxmlformats.org/drawingml/2006/main" xmlns:r="http://schemas.openxmlformats.org/officeDocument/2006/relationships" xmlns:p="http://schemas.openxmlformats.org/presentationml/2006/main">
  <p:tag name="PA" val="v4.1.3"/>
</p:tagLst>
</file>

<file path=ppt/tags/tag69.xml><?xml version="1.0" encoding="utf-8"?>
<p:tagLst xmlns:a="http://schemas.openxmlformats.org/drawingml/2006/main" xmlns:r="http://schemas.openxmlformats.org/officeDocument/2006/relationships" xmlns:p="http://schemas.openxmlformats.org/presentationml/2006/main">
  <p:tag name="PA" val="v4.1.3"/>
</p:tagLst>
</file>

<file path=ppt/tags/tag7.xml><?xml version="1.0" encoding="utf-8"?>
<p:tagLst xmlns:a="http://schemas.openxmlformats.org/drawingml/2006/main" xmlns:r="http://schemas.openxmlformats.org/officeDocument/2006/relationships" xmlns:p="http://schemas.openxmlformats.org/presentationml/2006/main">
  <p:tag name="PA" val="v4.1.3"/>
</p:tagLst>
</file>

<file path=ppt/tags/tag70.xml><?xml version="1.0" encoding="utf-8"?>
<p:tagLst xmlns:a="http://schemas.openxmlformats.org/drawingml/2006/main" xmlns:r="http://schemas.openxmlformats.org/officeDocument/2006/relationships" xmlns:p="http://schemas.openxmlformats.org/presentationml/2006/main">
  <p:tag name="PA" val="v4.1.3"/>
</p:tagLst>
</file>

<file path=ppt/tags/tag71.xml><?xml version="1.0" encoding="utf-8"?>
<p:tagLst xmlns:a="http://schemas.openxmlformats.org/drawingml/2006/main" xmlns:r="http://schemas.openxmlformats.org/officeDocument/2006/relationships" xmlns:p="http://schemas.openxmlformats.org/presentationml/2006/main">
  <p:tag name="PA" val="v4.1.3"/>
</p:tagLst>
</file>

<file path=ppt/tags/tag72.xml><?xml version="1.0" encoding="utf-8"?>
<p:tagLst xmlns:a="http://schemas.openxmlformats.org/drawingml/2006/main" xmlns:r="http://schemas.openxmlformats.org/officeDocument/2006/relationships" xmlns:p="http://schemas.openxmlformats.org/presentationml/2006/main">
  <p:tag name="PA" val="v4.1.3"/>
</p:tagLst>
</file>

<file path=ppt/tags/tag73.xml><?xml version="1.0" encoding="utf-8"?>
<p:tagLst xmlns:a="http://schemas.openxmlformats.org/drawingml/2006/main" xmlns:r="http://schemas.openxmlformats.org/officeDocument/2006/relationships" xmlns:p="http://schemas.openxmlformats.org/presentationml/2006/main">
  <p:tag name="PA" val="v4.1.3"/>
</p:tagLst>
</file>

<file path=ppt/tags/tag74.xml><?xml version="1.0" encoding="utf-8"?>
<p:tagLst xmlns:a="http://schemas.openxmlformats.org/drawingml/2006/main" xmlns:r="http://schemas.openxmlformats.org/officeDocument/2006/relationships" xmlns:p="http://schemas.openxmlformats.org/presentationml/2006/main">
  <p:tag name="PA" val="v4.1.3"/>
</p:tagLst>
</file>

<file path=ppt/tags/tag75.xml><?xml version="1.0" encoding="utf-8"?>
<p:tagLst xmlns:a="http://schemas.openxmlformats.org/drawingml/2006/main" xmlns:r="http://schemas.openxmlformats.org/officeDocument/2006/relationships" xmlns:p="http://schemas.openxmlformats.org/presentationml/2006/main">
  <p:tag name="PA" val="v4.1.3"/>
</p:tagLst>
</file>

<file path=ppt/tags/tag76.xml><?xml version="1.0" encoding="utf-8"?>
<p:tagLst xmlns:a="http://schemas.openxmlformats.org/drawingml/2006/main" xmlns:r="http://schemas.openxmlformats.org/officeDocument/2006/relationships" xmlns:p="http://schemas.openxmlformats.org/presentationml/2006/main">
  <p:tag name="PA" val="v4.1.3"/>
</p:tagLst>
</file>

<file path=ppt/tags/tag77.xml><?xml version="1.0" encoding="utf-8"?>
<p:tagLst xmlns:a="http://schemas.openxmlformats.org/drawingml/2006/main" xmlns:r="http://schemas.openxmlformats.org/officeDocument/2006/relationships" xmlns:p="http://schemas.openxmlformats.org/presentationml/2006/main">
  <p:tag name="PA" val="v4.1.3"/>
</p:tagLst>
</file>

<file path=ppt/tags/tag78.xml><?xml version="1.0" encoding="utf-8"?>
<p:tagLst xmlns:a="http://schemas.openxmlformats.org/drawingml/2006/main" xmlns:r="http://schemas.openxmlformats.org/officeDocument/2006/relationships" xmlns:p="http://schemas.openxmlformats.org/presentationml/2006/main">
  <p:tag name="PA" val="v4.1.3"/>
</p:tagLst>
</file>

<file path=ppt/tags/tag79.xml><?xml version="1.0" encoding="utf-8"?>
<p:tagLst xmlns:a="http://schemas.openxmlformats.org/drawingml/2006/main" xmlns:r="http://schemas.openxmlformats.org/officeDocument/2006/relationships" xmlns:p="http://schemas.openxmlformats.org/presentationml/2006/main">
  <p:tag name="PA" val="v4.1.3"/>
</p:tagLst>
</file>

<file path=ppt/tags/tag8.xml><?xml version="1.0" encoding="utf-8"?>
<p:tagLst xmlns:a="http://schemas.openxmlformats.org/drawingml/2006/main" xmlns:r="http://schemas.openxmlformats.org/officeDocument/2006/relationships" xmlns:p="http://schemas.openxmlformats.org/presentationml/2006/main">
  <p:tag name="PA" val="v4.1.3"/>
</p:tagLst>
</file>

<file path=ppt/tags/tag80.xml><?xml version="1.0" encoding="utf-8"?>
<p:tagLst xmlns:a="http://schemas.openxmlformats.org/drawingml/2006/main" xmlns:r="http://schemas.openxmlformats.org/officeDocument/2006/relationships" xmlns:p="http://schemas.openxmlformats.org/presentationml/2006/main">
  <p:tag name="PA" val="v4.1.3"/>
</p:tagLst>
</file>

<file path=ppt/tags/tag81.xml><?xml version="1.0" encoding="utf-8"?>
<p:tagLst xmlns:a="http://schemas.openxmlformats.org/drawingml/2006/main" xmlns:r="http://schemas.openxmlformats.org/officeDocument/2006/relationships" xmlns:p="http://schemas.openxmlformats.org/presentationml/2006/main">
  <p:tag name="PA" val="v4.1.3"/>
</p:tagLst>
</file>

<file path=ppt/tags/tag82.xml><?xml version="1.0" encoding="utf-8"?>
<p:tagLst xmlns:a="http://schemas.openxmlformats.org/drawingml/2006/main" xmlns:r="http://schemas.openxmlformats.org/officeDocument/2006/relationships" xmlns:p="http://schemas.openxmlformats.org/presentationml/2006/main">
  <p:tag name="PA" val="v4.1.3"/>
</p:tagLst>
</file>

<file path=ppt/tags/tag83.xml><?xml version="1.0" encoding="utf-8"?>
<p:tagLst xmlns:a="http://schemas.openxmlformats.org/drawingml/2006/main" xmlns:r="http://schemas.openxmlformats.org/officeDocument/2006/relationships" xmlns:p="http://schemas.openxmlformats.org/presentationml/2006/main">
  <p:tag name="PA" val="v4.1.3"/>
</p:tagLst>
</file>

<file path=ppt/tags/tag84.xml><?xml version="1.0" encoding="utf-8"?>
<p:tagLst xmlns:a="http://schemas.openxmlformats.org/drawingml/2006/main" xmlns:r="http://schemas.openxmlformats.org/officeDocument/2006/relationships" xmlns:p="http://schemas.openxmlformats.org/presentationml/2006/main">
  <p:tag name="PA" val="v4.1.3"/>
</p:tagLst>
</file>

<file path=ppt/tags/tag85.xml><?xml version="1.0" encoding="utf-8"?>
<p:tagLst xmlns:a="http://schemas.openxmlformats.org/drawingml/2006/main" xmlns:r="http://schemas.openxmlformats.org/officeDocument/2006/relationships" xmlns:p="http://schemas.openxmlformats.org/presentationml/2006/main">
  <p:tag name="PA" val="v4.1.3"/>
</p:tagLst>
</file>

<file path=ppt/tags/tag86.xml><?xml version="1.0" encoding="utf-8"?>
<p:tagLst xmlns:a="http://schemas.openxmlformats.org/drawingml/2006/main" xmlns:r="http://schemas.openxmlformats.org/officeDocument/2006/relationships" xmlns:p="http://schemas.openxmlformats.org/presentationml/2006/main">
  <p:tag name="PA" val="v4.1.3"/>
</p:tagLst>
</file>

<file path=ppt/tags/tag87.xml><?xml version="1.0" encoding="utf-8"?>
<p:tagLst xmlns:a="http://schemas.openxmlformats.org/drawingml/2006/main" xmlns:r="http://schemas.openxmlformats.org/officeDocument/2006/relationships" xmlns:p="http://schemas.openxmlformats.org/presentationml/2006/main">
  <p:tag name="PA" val="v4.1.3"/>
</p:tagLst>
</file>

<file path=ppt/tags/tag88.xml><?xml version="1.0" encoding="utf-8"?>
<p:tagLst xmlns:a="http://schemas.openxmlformats.org/drawingml/2006/main" xmlns:r="http://schemas.openxmlformats.org/officeDocument/2006/relationships" xmlns:p="http://schemas.openxmlformats.org/presentationml/2006/main">
  <p:tag name="PA" val="v4.1.3"/>
</p:tagLst>
</file>

<file path=ppt/tags/tag89.xml><?xml version="1.0" encoding="utf-8"?>
<p:tagLst xmlns:a="http://schemas.openxmlformats.org/drawingml/2006/main" xmlns:r="http://schemas.openxmlformats.org/officeDocument/2006/relationships" xmlns:p="http://schemas.openxmlformats.org/presentationml/2006/main">
  <p:tag name="PA" val="v4.1.3"/>
</p:tagLst>
</file>

<file path=ppt/tags/tag9.xml><?xml version="1.0" encoding="utf-8"?>
<p:tagLst xmlns:a="http://schemas.openxmlformats.org/drawingml/2006/main" xmlns:r="http://schemas.openxmlformats.org/officeDocument/2006/relationships" xmlns:p="http://schemas.openxmlformats.org/presentationml/2006/main">
  <p:tag name="PA" val="v4.1.3"/>
</p:tagLst>
</file>

<file path=ppt/tags/tag90.xml><?xml version="1.0" encoding="utf-8"?>
<p:tagLst xmlns:a="http://schemas.openxmlformats.org/drawingml/2006/main" xmlns:r="http://schemas.openxmlformats.org/officeDocument/2006/relationships" xmlns:p="http://schemas.openxmlformats.org/presentationml/2006/main">
  <p:tag name="PA" val="v4.1.3"/>
</p:tagLst>
</file>

<file path=ppt/tags/tag91.xml><?xml version="1.0" encoding="utf-8"?>
<p:tagLst xmlns:a="http://schemas.openxmlformats.org/drawingml/2006/main" xmlns:r="http://schemas.openxmlformats.org/officeDocument/2006/relationships" xmlns:p="http://schemas.openxmlformats.org/presentationml/2006/main">
  <p:tag name="PA" val="v4.1.3"/>
</p:tagLst>
</file>

<file path=ppt/tags/tag92.xml><?xml version="1.0" encoding="utf-8"?>
<p:tagLst xmlns:a="http://schemas.openxmlformats.org/drawingml/2006/main" xmlns:r="http://schemas.openxmlformats.org/officeDocument/2006/relationships" xmlns:p="http://schemas.openxmlformats.org/presentationml/2006/main">
  <p:tag name="PA" val="v4.1.3"/>
</p:tagLst>
</file>

<file path=ppt/tags/tag93.xml><?xml version="1.0" encoding="utf-8"?>
<p:tagLst xmlns:a="http://schemas.openxmlformats.org/drawingml/2006/main" xmlns:r="http://schemas.openxmlformats.org/officeDocument/2006/relationships" xmlns:p="http://schemas.openxmlformats.org/presentationml/2006/main">
  <p:tag name="PA" val="v4.1.3"/>
</p:tagLst>
</file>

<file path=ppt/tags/tag94.xml><?xml version="1.0" encoding="utf-8"?>
<p:tagLst xmlns:a="http://schemas.openxmlformats.org/drawingml/2006/main" xmlns:r="http://schemas.openxmlformats.org/officeDocument/2006/relationships" xmlns:p="http://schemas.openxmlformats.org/presentationml/2006/main">
  <p:tag name="PA" val="v4.1.3"/>
</p:tagLst>
</file>

<file path=ppt/tags/tag95.xml><?xml version="1.0" encoding="utf-8"?>
<p:tagLst xmlns:a="http://schemas.openxmlformats.org/drawingml/2006/main" xmlns:r="http://schemas.openxmlformats.org/officeDocument/2006/relationships" xmlns:p="http://schemas.openxmlformats.org/presentationml/2006/main">
  <p:tag name="PA" val="v4.1.3"/>
</p:tagLst>
</file>

<file path=ppt/tags/tag96.xml><?xml version="1.0" encoding="utf-8"?>
<p:tagLst xmlns:a="http://schemas.openxmlformats.org/drawingml/2006/main" xmlns:r="http://schemas.openxmlformats.org/officeDocument/2006/relationships" xmlns:p="http://schemas.openxmlformats.org/presentationml/2006/main">
  <p:tag name="PA" val="v4.1.3"/>
</p:tagLst>
</file>

<file path=ppt/tags/tag97.xml><?xml version="1.0" encoding="utf-8"?>
<p:tagLst xmlns:a="http://schemas.openxmlformats.org/drawingml/2006/main" xmlns:r="http://schemas.openxmlformats.org/officeDocument/2006/relationships" xmlns:p="http://schemas.openxmlformats.org/presentationml/2006/main">
  <p:tag name="PA" val="v4.1.3"/>
</p:tagLst>
</file>

<file path=ppt/tags/tag98.xml><?xml version="1.0" encoding="utf-8"?>
<p:tagLst xmlns:a="http://schemas.openxmlformats.org/drawingml/2006/main" xmlns:r="http://schemas.openxmlformats.org/officeDocument/2006/relationships" xmlns:p="http://schemas.openxmlformats.org/presentationml/2006/main">
  <p:tag name="PA" val="v4.1.3"/>
</p:tagLst>
</file>

<file path=ppt/tags/tag99.xml><?xml version="1.0" encoding="utf-8"?>
<p:tagLst xmlns:a="http://schemas.openxmlformats.org/drawingml/2006/main" xmlns:r="http://schemas.openxmlformats.org/officeDocument/2006/relationships" xmlns:p="http://schemas.openxmlformats.org/presentationml/2006/main">
  <p:tag name="PA" val="v4.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2_Office 主题">
  <a:themeElements>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fontScheme name="1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1017</Words>
  <Application>Microsoft Office PowerPoint</Application>
  <PresentationFormat>宽屏</PresentationFormat>
  <Paragraphs>127</Paragraphs>
  <Slides>20</Slides>
  <Notes>4</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20</vt:i4>
      </vt:variant>
    </vt:vector>
  </HeadingPairs>
  <TitlesOfParts>
    <vt:vector size="31" baseType="lpstr">
      <vt:lpstr>等线</vt:lpstr>
      <vt:lpstr>等线 Light</vt:lpstr>
      <vt:lpstr>方正姚体</vt:lpstr>
      <vt:lpstr>宋体</vt:lpstr>
      <vt:lpstr>微软雅黑</vt:lpstr>
      <vt:lpstr>Arial</vt:lpstr>
      <vt:lpstr>Calibri</vt:lpstr>
      <vt:lpstr>Calibri Light</vt:lpstr>
      <vt:lpstr>Times New Roman</vt:lpstr>
      <vt:lpstr>Office 主题​​</vt:lpstr>
      <vt:lpstr>12_Office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surface</dc:creator>
  <cp:lastModifiedBy>chen cici</cp:lastModifiedBy>
  <cp:revision>21</cp:revision>
  <dcterms:created xsi:type="dcterms:W3CDTF">2016-08-30T15:41:43Z</dcterms:created>
  <dcterms:modified xsi:type="dcterms:W3CDTF">2019-04-07T10:51:40Z</dcterms:modified>
</cp:coreProperties>
</file>