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64" r:id="rId3"/>
    <p:sldId id="257" r:id="rId4"/>
    <p:sldId id="258" r:id="rId5"/>
    <p:sldId id="292" r:id="rId6"/>
    <p:sldId id="293" r:id="rId7"/>
    <p:sldId id="294" r:id="rId8"/>
    <p:sldId id="295" r:id="rId9"/>
    <p:sldId id="296" r:id="rId10"/>
    <p:sldId id="297" r:id="rId11"/>
    <p:sldId id="298" r:id="rId12"/>
    <p:sldId id="299" r:id="rId13"/>
    <p:sldId id="300" r:id="rId14"/>
    <p:sldId id="301" r:id="rId15"/>
    <p:sldId id="305" r:id="rId16"/>
    <p:sldId id="302" r:id="rId17"/>
    <p:sldId id="306" r:id="rId18"/>
    <p:sldId id="307" r:id="rId19"/>
    <p:sldId id="308" r:id="rId20"/>
    <p:sldId id="309" r:id="rId21"/>
    <p:sldId id="310" r:id="rId22"/>
    <p:sldId id="265" r:id="rId23"/>
    <p:sldId id="317" r:id="rId24"/>
    <p:sldId id="318" r:id="rId25"/>
    <p:sldId id="319" r:id="rId26"/>
    <p:sldId id="320" r:id="rId27"/>
    <p:sldId id="321" r:id="rId28"/>
    <p:sldId id="322" r:id="rId29"/>
    <p:sldId id="323" r:id="rId30"/>
    <p:sldId id="276" r:id="rId31"/>
    <p:sldId id="28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4">
          <p15:clr>
            <a:srgbClr val="A4A3A4"/>
          </p15:clr>
        </p15:guide>
        <p15:guide id="2" pos="3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showGuides="1">
      <p:cViewPr varScale="1">
        <p:scale>
          <a:sx n="83" d="100"/>
          <a:sy n="83" d="100"/>
        </p:scale>
        <p:origin x="186" y="36"/>
      </p:cViewPr>
      <p:guideLst>
        <p:guide orient="horz" pos="2104"/>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729DCB-6D74-4700-8DA7-DDC4C035B182}" type="doc">
      <dgm:prSet loTypeId="urn:microsoft.com/office/officeart/2005/8/layout/gear1#1" loCatId="relationship" qsTypeId="urn:microsoft.com/office/officeart/2005/8/quickstyle/simple1#1" qsCatId="simple" csTypeId="urn:microsoft.com/office/officeart/2005/8/colors/accent1_2#1"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9015271C-5047-4715-8E63-6DE3ECFA4F2F}" srcId="{1E729DCB-6D74-4700-8DA7-DDC4C035B182}" destId="{9144B75E-D641-4389-BDED-ADB5177C23D6}" srcOrd="1" destOrd="0" parTransId="{FAB9E2F8-277F-41D6-A0F3-4CDA5908E55A}" sibTransId="{64CF0B37-7197-49CA-8F08-84B756370388}"/>
    <dgm:cxn modelId="{89086E33-EC01-44E7-8C1D-98584CD90F14}" type="presOf" srcId="{9144B75E-D641-4389-BDED-ADB5177C23D6}" destId="{745AC48C-BCBE-491F-A31C-A7ACC613FD6B}" srcOrd="0" destOrd="0" presId="urn:microsoft.com/office/officeart/2005/8/layout/gear1#1"/>
    <dgm:cxn modelId="{4EC75636-FE6C-44C0-B7E1-D6B387B383A1}" type="presOf" srcId="{64CF0B37-7197-49CA-8F08-84B756370388}" destId="{79A5B3FC-C755-4BE6-8562-13DA8336CF89}" srcOrd="0" destOrd="0" presId="urn:microsoft.com/office/officeart/2005/8/layout/gear1#1"/>
    <dgm:cxn modelId="{46E1F936-50A6-44D3-9B1E-C405699F283D}" type="presOf" srcId="{0C6C6020-1B01-4CC5-A7EA-CB3233638E8F}" destId="{4BAEB977-F5FD-4223-AA2E-7E24EC1A313B}" srcOrd="0" destOrd="0" presId="urn:microsoft.com/office/officeart/2005/8/layout/gear1#1"/>
    <dgm:cxn modelId="{7489456F-E6EC-45F8-8488-288B2C51D3C5}" srcId="{1E729DCB-6D74-4700-8DA7-DDC4C035B182}" destId="{91D7941A-CE24-4945-8390-665EB898F444}" srcOrd="0" destOrd="0" parTransId="{90A67823-C474-4806-A722-C747F57681B2}" sibTransId="{9BB4BDF3-F2C7-46B5-9A9D-3091B01E53E7}"/>
    <dgm:cxn modelId="{536FED51-3415-4780-934C-F72D86583793}" type="presOf" srcId="{9BB4BDF3-F2C7-46B5-9A9D-3091B01E53E7}" destId="{7BFFD799-6A73-436C-9F7B-248125473F80}" srcOrd="0" destOrd="0" presId="urn:microsoft.com/office/officeart/2005/8/layout/gear1#1"/>
    <dgm:cxn modelId="{24376A79-CFD5-445C-9F65-45D95A9F7B20}" type="presOf" srcId="{91D7941A-CE24-4945-8390-665EB898F444}" destId="{131FA50B-400F-4A94-B18A-C80349A7187A}" srcOrd="1" destOrd="0" presId="urn:microsoft.com/office/officeart/2005/8/layout/gear1#1"/>
    <dgm:cxn modelId="{7FF79DBC-5BF3-4AA7-A0D2-7B38CBA26901}" type="presOf" srcId="{91D7941A-CE24-4945-8390-665EB898F444}" destId="{ECEFF456-5047-460E-A7A9-2C3CDCAC2083}" srcOrd="2" destOrd="0" presId="urn:microsoft.com/office/officeart/2005/8/layout/gear1#1"/>
    <dgm:cxn modelId="{3052BCC2-C256-4DCE-BA61-4BCD827E9EB5}" type="presOf" srcId="{9144B75E-D641-4389-BDED-ADB5177C23D6}" destId="{B470BB7F-8E7D-4940-A6A8-47B4699E357B}" srcOrd="2" destOrd="0" presId="urn:microsoft.com/office/officeart/2005/8/layout/gear1#1"/>
    <dgm:cxn modelId="{9ACD28C5-7E4B-47BF-B3FB-DC02E635A0BF}" type="presOf" srcId="{9144B75E-D641-4389-BDED-ADB5177C23D6}" destId="{4C22F682-8209-4372-B809-E119D6449C34}" srcOrd="1" destOrd="0" presId="urn:microsoft.com/office/officeart/2005/8/layout/gear1#1"/>
    <dgm:cxn modelId="{A39127C6-4AF6-4E10-98DA-5C2EFE3ACCEF}" type="presOf" srcId="{91D7941A-CE24-4945-8390-665EB898F444}" destId="{C2DFB25C-3482-4675-AF1C-4F0E3FFDBFE7}" srcOrd="0" destOrd="0" presId="urn:microsoft.com/office/officeart/2005/8/layout/gear1#1"/>
    <dgm:cxn modelId="{7A6928D9-8409-47CA-8E4E-0A47953B7601}" type="presOf" srcId="{0C6C6020-1B01-4CC5-A7EA-CB3233638E8F}" destId="{3CDF6802-1591-41A5-B299-B5AA32E605F9}" srcOrd="2" destOrd="0" presId="urn:microsoft.com/office/officeart/2005/8/layout/gear1#1"/>
    <dgm:cxn modelId="{492D14DC-7544-4B80-9C95-B11388067B43}" srcId="{1E729DCB-6D74-4700-8DA7-DDC4C035B182}" destId="{0C6C6020-1B01-4CC5-A7EA-CB3233638E8F}" srcOrd="2" destOrd="0" parTransId="{3E53ED59-BB52-455D-AE24-877D69D9853C}" sibTransId="{5EA99943-965F-4F29-AD67-6CD3C7CAC661}"/>
    <dgm:cxn modelId="{07DC27DF-5212-4810-9EB1-0E817A4DEA8F}" type="presOf" srcId="{1E729DCB-6D74-4700-8DA7-DDC4C035B182}" destId="{D7A2BF0F-A386-4420-BA8B-34E7DA41C0FF}" srcOrd="0" destOrd="0" presId="urn:microsoft.com/office/officeart/2005/8/layout/gear1#1"/>
    <dgm:cxn modelId="{B10410E3-6E00-4432-8063-7DE9DB1AA695}" type="presOf" srcId="{0C6C6020-1B01-4CC5-A7EA-CB3233638E8F}" destId="{6673EFE4-AF6A-4B31-9096-865A0539A36A}" srcOrd="3" destOrd="0" presId="urn:microsoft.com/office/officeart/2005/8/layout/gear1#1"/>
    <dgm:cxn modelId="{12333CEA-A71E-4D70-A2F1-B5FB742C8E3F}" type="presOf" srcId="{5EA99943-965F-4F29-AD67-6CD3C7CAC661}" destId="{1DB2D9AC-F22E-4315-8C78-724A20BEFC68}" srcOrd="0" destOrd="0" presId="urn:microsoft.com/office/officeart/2005/8/layout/gear1#1"/>
    <dgm:cxn modelId="{9FEBEBFB-17BF-4304-9937-5A66D3B8E4EC}" type="presOf" srcId="{0C6C6020-1B01-4CC5-A7EA-CB3233638E8F}" destId="{DA17F7DA-FEC9-4FB3-987D-4C0AE4F0F541}" srcOrd="1" destOrd="0" presId="urn:microsoft.com/office/officeart/2005/8/layout/gear1#1"/>
    <dgm:cxn modelId="{5797C6E9-880C-4935-A412-35FF9DB78CD9}" type="presParOf" srcId="{D7A2BF0F-A386-4420-BA8B-34E7DA41C0FF}" destId="{C2DFB25C-3482-4675-AF1C-4F0E3FFDBFE7}" srcOrd="0" destOrd="0" presId="urn:microsoft.com/office/officeart/2005/8/layout/gear1#1"/>
    <dgm:cxn modelId="{F41C7566-7489-4FE0-9895-A0B9A510F58E}" type="presParOf" srcId="{D7A2BF0F-A386-4420-BA8B-34E7DA41C0FF}" destId="{131FA50B-400F-4A94-B18A-C80349A7187A}" srcOrd="1" destOrd="0" presId="urn:microsoft.com/office/officeart/2005/8/layout/gear1#1"/>
    <dgm:cxn modelId="{B78D00C4-7748-40AE-8B7E-F216499BFB20}" type="presParOf" srcId="{D7A2BF0F-A386-4420-BA8B-34E7DA41C0FF}" destId="{ECEFF456-5047-460E-A7A9-2C3CDCAC2083}" srcOrd="2" destOrd="0" presId="urn:microsoft.com/office/officeart/2005/8/layout/gear1#1"/>
    <dgm:cxn modelId="{1F94295C-9EAD-40CB-9FB6-9498BFB4A63E}" type="presParOf" srcId="{D7A2BF0F-A386-4420-BA8B-34E7DA41C0FF}" destId="{745AC48C-BCBE-491F-A31C-A7ACC613FD6B}" srcOrd="3" destOrd="0" presId="urn:microsoft.com/office/officeart/2005/8/layout/gear1#1"/>
    <dgm:cxn modelId="{62B1E6D8-42E5-4F8D-8A66-EFA0F23F9DA0}" type="presParOf" srcId="{D7A2BF0F-A386-4420-BA8B-34E7DA41C0FF}" destId="{4C22F682-8209-4372-B809-E119D6449C34}" srcOrd="4" destOrd="0" presId="urn:microsoft.com/office/officeart/2005/8/layout/gear1#1"/>
    <dgm:cxn modelId="{82D9A581-6104-4DC9-9EB4-68723ECBE0C7}" type="presParOf" srcId="{D7A2BF0F-A386-4420-BA8B-34E7DA41C0FF}" destId="{B470BB7F-8E7D-4940-A6A8-47B4699E357B}" srcOrd="5" destOrd="0" presId="urn:microsoft.com/office/officeart/2005/8/layout/gear1#1"/>
    <dgm:cxn modelId="{31977063-932C-44AD-92A9-6A921D423362}" type="presParOf" srcId="{D7A2BF0F-A386-4420-BA8B-34E7DA41C0FF}" destId="{4BAEB977-F5FD-4223-AA2E-7E24EC1A313B}" srcOrd="6" destOrd="0" presId="urn:microsoft.com/office/officeart/2005/8/layout/gear1#1"/>
    <dgm:cxn modelId="{04B176B6-2828-421C-A624-711C6BAB0614}" type="presParOf" srcId="{D7A2BF0F-A386-4420-BA8B-34E7DA41C0FF}" destId="{DA17F7DA-FEC9-4FB3-987D-4C0AE4F0F541}" srcOrd="7" destOrd="0" presId="urn:microsoft.com/office/officeart/2005/8/layout/gear1#1"/>
    <dgm:cxn modelId="{151CD6A2-8339-4A7C-8ECF-8A5BBFCC8123}" type="presParOf" srcId="{D7A2BF0F-A386-4420-BA8B-34E7DA41C0FF}" destId="{3CDF6802-1591-41A5-B299-B5AA32E605F9}" srcOrd="8" destOrd="0" presId="urn:microsoft.com/office/officeart/2005/8/layout/gear1#1"/>
    <dgm:cxn modelId="{A94B7BE2-3116-4F93-8588-BA980A26F068}" type="presParOf" srcId="{D7A2BF0F-A386-4420-BA8B-34E7DA41C0FF}" destId="{6673EFE4-AF6A-4B31-9096-865A0539A36A}" srcOrd="9" destOrd="0" presId="urn:microsoft.com/office/officeart/2005/8/layout/gear1#1"/>
    <dgm:cxn modelId="{74B11EB4-9911-46AC-B47A-BB1A301DE875}" type="presParOf" srcId="{D7A2BF0F-A386-4420-BA8B-34E7DA41C0FF}" destId="{7BFFD799-6A73-436C-9F7B-248125473F80}" srcOrd="10" destOrd="0" presId="urn:microsoft.com/office/officeart/2005/8/layout/gear1#1"/>
    <dgm:cxn modelId="{E92E68BB-8F72-4822-BD07-496465ECD497}" type="presParOf" srcId="{D7A2BF0F-A386-4420-BA8B-34E7DA41C0FF}" destId="{79A5B3FC-C755-4BE6-8562-13DA8336CF89}" srcOrd="11" destOrd="0" presId="urn:microsoft.com/office/officeart/2005/8/layout/gear1#1"/>
    <dgm:cxn modelId="{6101781C-B71D-4485-8FB6-D67336EC7463}" type="presParOf" srcId="{D7A2BF0F-A386-4420-BA8B-34E7DA41C0FF}" destId="{1DB2D9AC-F22E-4315-8C78-724A20BEFC68}" srcOrd="12" destOrd="0" presId="urn:microsoft.com/office/officeart/2005/8/layout/gear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1" loCatId="pyramid" qsTypeId="urn:microsoft.com/office/officeart/2005/8/quickstyle/simple2#1" qsCatId="simple" csTypeId="urn:microsoft.com/office/officeart/2005/8/colors/accent1_2#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a:t>实际寿命</a:t>
          </a:r>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a:t>预期寿命</a:t>
          </a:r>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pt>
    <dgm:pt modelId="{F105A7CC-CC4B-4D29-BA3D-DE294F61C2CC}" type="pres">
      <dgm:prSet presAssocID="{76AC86FE-9E57-46F6-AA32-4E9E663F0E5B}" presName="levelTx" presStyleLbl="revTx" presStyleIdx="0" presStyleCnt="0">
        <dgm:presLayoutVars>
          <dgm:chMax val="1"/>
          <dgm:bulletEnabled val="1"/>
        </dgm:presLayoutVars>
      </dgm:prSet>
      <dgm:spPr/>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pt>
    <dgm:pt modelId="{47BD358D-2096-4530-B7B5-652B30C3EBFF}" type="pres">
      <dgm:prSet presAssocID="{604BA39B-79BA-4E6C-BCE4-ED28E8E3EC06}" presName="levelTx" presStyleLbl="revTx" presStyleIdx="0" presStyleCnt="0">
        <dgm:presLayoutVars>
          <dgm:chMax val="1"/>
          <dgm:bulletEnabled val="1"/>
        </dgm:presLayoutVars>
      </dgm:prSet>
      <dgm:spPr/>
    </dgm:pt>
  </dgm:ptLst>
  <dgm:cxnLst>
    <dgm:cxn modelId="{E1296503-6EDE-4995-B218-5F206DCCFC33}" type="presOf" srcId="{604BA39B-79BA-4E6C-BCE4-ED28E8E3EC06}" destId="{9F0B720D-4FFC-4472-899A-B02AB63CC551}" srcOrd="0" destOrd="0" presId="urn:microsoft.com/office/officeart/2005/8/layout/pyramid1#1"/>
    <dgm:cxn modelId="{DC749F3A-E21F-484C-B211-7E3C227B50DC}" srcId="{F886FB5B-C138-4643-8DFE-6C82B99D49F6}" destId="{76AC86FE-9E57-46F6-AA32-4E9E663F0E5B}" srcOrd="0" destOrd="0" parTransId="{4F188707-A0FA-4670-BA00-75C8F6882233}" sibTransId="{255FCF97-3211-4DCC-86CB-B3A067C5C238}"/>
    <dgm:cxn modelId="{0F549485-A952-485A-AFDB-B60E7040A6B3}" type="presOf" srcId="{F886FB5B-C138-4643-8DFE-6C82B99D49F6}" destId="{258F7638-942B-449F-8FC7-07CEF728D0FB}" srcOrd="0" destOrd="0" presId="urn:microsoft.com/office/officeart/2005/8/layout/pyramid1#1"/>
    <dgm:cxn modelId="{57C08CB6-BA97-4D89-B757-7339896B8FC4}" type="presOf" srcId="{76AC86FE-9E57-46F6-AA32-4E9E663F0E5B}" destId="{E3127C5F-97A7-4831-908B-55D455803309}" srcOrd="0" destOrd="0" presId="urn:microsoft.com/office/officeart/2005/8/layout/pyramid1#1"/>
    <dgm:cxn modelId="{49A64ABF-18D9-4AD6-8CF7-3DF98A46EB3C}" type="presOf" srcId="{604BA39B-79BA-4E6C-BCE4-ED28E8E3EC06}" destId="{47BD358D-2096-4530-B7B5-652B30C3EBFF}" srcOrd="1" destOrd="0" presId="urn:microsoft.com/office/officeart/2005/8/layout/pyramid1#1"/>
    <dgm:cxn modelId="{F649BFE9-E267-46E6-8CC9-EB231623D9CC}" type="presOf" srcId="{76AC86FE-9E57-46F6-AA32-4E9E663F0E5B}" destId="{F105A7CC-CC4B-4D29-BA3D-DE294F61C2CC}" srcOrd="1" destOrd="0" presId="urn:microsoft.com/office/officeart/2005/8/layout/pyramid1#1"/>
    <dgm:cxn modelId="{726ECAFB-F6F2-4CFE-992C-EAD5601BD62B}" srcId="{F886FB5B-C138-4643-8DFE-6C82B99D49F6}" destId="{604BA39B-79BA-4E6C-BCE4-ED28E8E3EC06}" srcOrd="1" destOrd="0" parTransId="{D43C3F77-8336-4B86-AF65-A7F3AD448CC1}" sibTransId="{5F462EEF-5B69-4036-92C3-6A2CFDB6F84A}"/>
    <dgm:cxn modelId="{4570B594-537B-4D4E-A9B4-98EA0165A664}" type="presParOf" srcId="{258F7638-942B-449F-8FC7-07CEF728D0FB}" destId="{3E097B26-13C6-4A62-ABD3-3DA02769830C}" srcOrd="0" destOrd="0" presId="urn:microsoft.com/office/officeart/2005/8/layout/pyramid1#1"/>
    <dgm:cxn modelId="{80687121-5550-4EE6-ADA5-5B100AABB211}" type="presParOf" srcId="{3E097B26-13C6-4A62-ABD3-3DA02769830C}" destId="{E3127C5F-97A7-4831-908B-55D455803309}" srcOrd="0" destOrd="0" presId="urn:microsoft.com/office/officeart/2005/8/layout/pyramid1#1"/>
    <dgm:cxn modelId="{D254EACE-3D7B-4AC5-BD6A-EDDDC79E9F7D}" type="presParOf" srcId="{3E097B26-13C6-4A62-ABD3-3DA02769830C}" destId="{F105A7CC-CC4B-4D29-BA3D-DE294F61C2CC}" srcOrd="1" destOrd="0" presId="urn:microsoft.com/office/officeart/2005/8/layout/pyramid1#1"/>
    <dgm:cxn modelId="{1520F837-06F0-4541-9499-62821008041D}" type="presParOf" srcId="{258F7638-942B-449F-8FC7-07CEF728D0FB}" destId="{6F5CF2B2-DA52-4F9C-800C-304009EDE383}" srcOrd="1" destOrd="0" presId="urn:microsoft.com/office/officeart/2005/8/layout/pyramid1#1"/>
    <dgm:cxn modelId="{D99ABE5E-5F01-4A07-95F0-B7FA3BB2829D}" type="presParOf" srcId="{6F5CF2B2-DA52-4F9C-800C-304009EDE383}" destId="{9F0B720D-4FFC-4472-899A-B02AB63CC551}" srcOrd="0" destOrd="0" presId="urn:microsoft.com/office/officeart/2005/8/layout/pyramid1#1"/>
    <dgm:cxn modelId="{12C63FD8-467A-4D8E-8691-5585F5E04A89}" type="presParOf" srcId="{6F5CF2B2-DA52-4F9C-800C-304009EDE383}" destId="{47BD358D-2096-4530-B7B5-652B30C3EBFF}" srcOrd="1" destOrd="0" presId="urn:microsoft.com/office/officeart/2005/8/layout/pyramid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77596" y="0"/>
          <a:ext cx="1955192" cy="1298636"/>
        </a:xfrm>
        <a:prstGeom prst="trapezoid">
          <a:avLst>
            <a:gd name="adj" fmla="val 75279"/>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实际寿命</a:t>
          </a:r>
        </a:p>
      </dsp:txBody>
      <dsp:txXfrm>
        <a:off x="977596" y="0"/>
        <a:ext cx="1955192" cy="1298636"/>
      </dsp:txXfrm>
    </dsp:sp>
    <dsp:sp modelId="{9F0B720D-4FFC-4472-899A-B02AB63CC551}">
      <dsp:nvSpPr>
        <dsp:cNvPr id="0" name=""/>
        <dsp:cNvSpPr/>
      </dsp:nvSpPr>
      <dsp:spPr>
        <a:xfrm>
          <a:off x="0" y="1298636"/>
          <a:ext cx="3910384" cy="1298636"/>
        </a:xfrm>
        <a:prstGeom prst="trapezoid">
          <a:avLst>
            <a:gd name="adj" fmla="val 75279"/>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预期寿命</a:t>
          </a:r>
        </a:p>
      </dsp:txBody>
      <dsp:txXfrm>
        <a:off x="684317" y="1298636"/>
        <a:ext cx="2541749" cy="1298636"/>
      </dsp:txXfrm>
    </dsp:sp>
  </dsp:spTree>
</dsp:drawing>
</file>

<file path=ppt/diagrams/layout1.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7D64-86B1-4031-BC9F-1737420DBFC3}"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00619-8453-4189-8C72-65EF9106AC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300619-8453-4189-8C72-65EF9106AC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10</a:t>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12</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14</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17</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18</a:t>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20</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28</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29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30</a:t>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300619-8453-4189-8C72-65EF9106ACBC}"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5</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6</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7</a:t>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flipV="1">
            <a:off x="930253" y="-20914"/>
            <a:ext cx="935059" cy="1330158"/>
            <a:chOff x="8412163" y="1649413"/>
            <a:chExt cx="1909762" cy="2865439"/>
          </a:xfrm>
          <a:solidFill>
            <a:schemeClr val="tx1">
              <a:lumMod val="75000"/>
              <a:lumOff val="25000"/>
            </a:schemeClr>
          </a:solidFill>
        </p:grpSpPr>
        <p:sp>
          <p:nvSpPr>
            <p:cNvPr id="21" name="Freeform 5"/>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3"/>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4"/>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5"/>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6"/>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8"/>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9"/>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3"/>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4"/>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5"/>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6"/>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7"/>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8"/>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9"/>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0"/>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1"/>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2"/>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3"/>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4"/>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5"/>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6"/>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8"/>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9"/>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0"/>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1"/>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2"/>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3"/>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4"/>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5"/>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6"/>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7"/>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8"/>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9"/>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0"/>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1"/>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2"/>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3"/>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4"/>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5"/>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6"/>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7"/>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8"/>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0"/>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1"/>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2"/>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3"/>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4"/>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5"/>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6"/>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7"/>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8"/>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9"/>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71"/>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2"/>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3"/>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4"/>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5"/>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6"/>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7"/>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8"/>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9"/>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0"/>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1"/>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2"/>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3"/>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4"/>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5"/>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6"/>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7"/>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8"/>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9"/>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0"/>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1"/>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2"/>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93"/>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Freeform 95"/>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96"/>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97"/>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98"/>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99"/>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0"/>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1"/>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2"/>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3"/>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4"/>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5"/>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6"/>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7"/>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8"/>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09"/>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0"/>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1"/>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2"/>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58ED26-F0F3-4DF3-9B41-1A9EDBF2D3FA}" type="slidenum">
              <a:rPr lang="zh-CN" altLang="en-US" smtClean="0"/>
              <a:t>‹#›</a:t>
            </a:fld>
            <a:endParaRPr lang="zh-CN" altLang="en-US"/>
          </a:p>
        </p:txBody>
      </p:sp>
      <p:grpSp>
        <p:nvGrpSpPr>
          <p:cNvPr id="7" name="组合 6"/>
          <p:cNvGrpSpPr/>
          <p:nvPr userDrawn="1"/>
        </p:nvGrpSpPr>
        <p:grpSpPr>
          <a:xfrm flipV="1">
            <a:off x="370670" y="0"/>
            <a:ext cx="935059" cy="1330158"/>
            <a:chOff x="8412163" y="1649413"/>
            <a:chExt cx="1909762" cy="2865439"/>
          </a:xfrm>
          <a:solidFill>
            <a:schemeClr val="tx1">
              <a:lumMod val="75000"/>
              <a:lumOff val="25000"/>
            </a:schemeClr>
          </a:solidFill>
        </p:grpSpPr>
        <p:sp>
          <p:nvSpPr>
            <p:cNvPr id="8" name="Freeform 5"/>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57E2FAA-7943-468F-91DC-5C4431723F24}" type="datetimeFigureOut">
              <a:rPr lang="zh-CN" altLang="en-US" smtClean="0"/>
              <a:t>2019/5/12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E2FAA-7943-468F-91DC-5C4431723F24}" type="datetimeFigureOut">
              <a:rPr lang="zh-CN" altLang="en-US" smtClean="0"/>
              <a:t>2019/5/12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8ED26-F0F3-4DF3-9B41-1A9EDBF2D3FA}" type="slidenum">
              <a:rPr lang="zh-CN" altLang="en-US" smtClean="0"/>
              <a:t>‹#›</a:t>
            </a:fld>
            <a:endParaRPr lang="zh-CN" altLang="en-US"/>
          </a:p>
        </p:txBody>
      </p:sp>
      <p:grpSp>
        <p:nvGrpSpPr>
          <p:cNvPr id="7" name="组合 6"/>
          <p:cNvGrpSpPr/>
          <p:nvPr userDrawn="1"/>
        </p:nvGrpSpPr>
        <p:grpSpPr>
          <a:xfrm>
            <a:off x="330386" y="331960"/>
            <a:ext cx="11300121" cy="6369343"/>
            <a:chOff x="330386" y="331960"/>
            <a:chExt cx="11300121" cy="6369343"/>
          </a:xfrm>
        </p:grpSpPr>
        <p:grpSp>
          <p:nvGrpSpPr>
            <p:cNvPr id="8" name="组合 7"/>
            <p:cNvGrpSpPr/>
            <p:nvPr/>
          </p:nvGrpSpPr>
          <p:grpSpPr>
            <a:xfrm>
              <a:off x="6786564" y="2285843"/>
              <a:ext cx="1835904" cy="415591"/>
              <a:chOff x="3401700" y="2297261"/>
              <a:chExt cx="1835904" cy="415591"/>
            </a:xfrm>
            <a:solidFill>
              <a:schemeClr val="bg1"/>
            </a:solidFill>
          </p:grpSpPr>
          <p:sp>
            <p:nvSpPr>
              <p:cNvPr id="210" name="Freeform 5"/>
              <p:cNvSpPr>
                <a:spLocks noEditPoints="1"/>
              </p:cNvSpPr>
              <p:nvPr/>
            </p:nvSpPr>
            <p:spPr bwMode="auto">
              <a:xfrm>
                <a:off x="3401700" y="2326185"/>
                <a:ext cx="280105" cy="386667"/>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6"/>
              <p:cNvSpPr>
                <a:spLocks noEditPoints="1"/>
              </p:cNvSpPr>
              <p:nvPr/>
            </p:nvSpPr>
            <p:spPr bwMode="auto">
              <a:xfrm>
                <a:off x="3683327" y="2321618"/>
                <a:ext cx="254225" cy="383622"/>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7"/>
              <p:cNvSpPr>
                <a:spLocks noEditPoints="1"/>
              </p:cNvSpPr>
              <p:nvPr/>
            </p:nvSpPr>
            <p:spPr bwMode="auto">
              <a:xfrm>
                <a:off x="3964955" y="2315529"/>
                <a:ext cx="228346" cy="377533"/>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
              <p:cNvSpPr>
                <a:spLocks noEditPoints="1"/>
              </p:cNvSpPr>
              <p:nvPr/>
            </p:nvSpPr>
            <p:spPr bwMode="auto">
              <a:xfrm>
                <a:off x="4208524" y="2332274"/>
                <a:ext cx="108083" cy="36078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9"/>
              <p:cNvSpPr>
                <a:spLocks noEditPoints="1"/>
              </p:cNvSpPr>
              <p:nvPr/>
            </p:nvSpPr>
            <p:spPr bwMode="auto">
              <a:xfrm>
                <a:off x="4325741" y="2327707"/>
                <a:ext cx="237480" cy="36078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0"/>
              <p:cNvSpPr>
                <a:spLocks noEditPoints="1"/>
              </p:cNvSpPr>
              <p:nvPr/>
            </p:nvSpPr>
            <p:spPr bwMode="auto">
              <a:xfrm>
                <a:off x="4560177" y="2326185"/>
                <a:ext cx="193333" cy="372966"/>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1"/>
              <p:cNvSpPr>
                <a:spLocks noEditPoints="1"/>
              </p:cNvSpPr>
              <p:nvPr/>
            </p:nvSpPr>
            <p:spPr bwMode="auto">
              <a:xfrm>
                <a:off x="4773300" y="2297261"/>
                <a:ext cx="229868" cy="415591"/>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
              <p:cNvSpPr>
                <a:spLocks noEditPoints="1"/>
              </p:cNvSpPr>
              <p:nvPr/>
            </p:nvSpPr>
            <p:spPr bwMode="auto">
              <a:xfrm>
                <a:off x="5016870" y="2303351"/>
                <a:ext cx="220734" cy="379055"/>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3288123" y="2763398"/>
              <a:ext cx="1335065" cy="578478"/>
              <a:chOff x="1437921" y="3438993"/>
              <a:chExt cx="1335065" cy="578478"/>
            </a:xfrm>
            <a:solidFill>
              <a:schemeClr val="bg1"/>
            </a:solidFill>
          </p:grpSpPr>
          <p:sp>
            <p:nvSpPr>
              <p:cNvPr id="204" name="Freeform 13"/>
              <p:cNvSpPr>
                <a:spLocks noEditPoints="1"/>
              </p:cNvSpPr>
              <p:nvPr/>
            </p:nvSpPr>
            <p:spPr bwMode="auto">
              <a:xfrm>
                <a:off x="1437921" y="3458783"/>
                <a:ext cx="159842" cy="548031"/>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205" name="组合 204"/>
              <p:cNvGrpSpPr/>
              <p:nvPr/>
            </p:nvGrpSpPr>
            <p:grpSpPr>
              <a:xfrm>
                <a:off x="1546005" y="3438993"/>
                <a:ext cx="1226981" cy="578478"/>
                <a:chOff x="1546005" y="3438993"/>
                <a:chExt cx="1226981" cy="578478"/>
              </a:xfrm>
              <a:grpFill/>
            </p:grpSpPr>
            <p:sp>
              <p:nvSpPr>
                <p:cNvPr id="206" name="Freeform 14"/>
                <p:cNvSpPr/>
                <p:nvPr/>
              </p:nvSpPr>
              <p:spPr bwMode="auto">
                <a:xfrm>
                  <a:off x="1546005" y="3971802"/>
                  <a:ext cx="3045" cy="1523"/>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207" name="Freeform 15"/>
                <p:cNvSpPr>
                  <a:spLocks noEditPoints="1"/>
                </p:cNvSpPr>
                <p:nvPr/>
              </p:nvSpPr>
              <p:spPr bwMode="auto">
                <a:xfrm>
                  <a:off x="1678446" y="3452694"/>
                  <a:ext cx="322730" cy="564777"/>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6"/>
                <p:cNvSpPr>
                  <a:spLocks noEditPoints="1"/>
                </p:cNvSpPr>
                <p:nvPr/>
              </p:nvSpPr>
              <p:spPr bwMode="auto">
                <a:xfrm>
                  <a:off x="2055979" y="3438993"/>
                  <a:ext cx="243569" cy="564777"/>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7"/>
                <p:cNvSpPr>
                  <a:spLocks noEditPoints="1"/>
                </p:cNvSpPr>
                <p:nvPr/>
              </p:nvSpPr>
              <p:spPr bwMode="auto">
                <a:xfrm>
                  <a:off x="2389364" y="3438993"/>
                  <a:ext cx="383622" cy="55716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a:off x="330386" y="331960"/>
              <a:ext cx="901207" cy="777900"/>
              <a:chOff x="1550572" y="1111382"/>
              <a:chExt cx="901207" cy="777900"/>
            </a:xfrm>
            <a:solidFill>
              <a:schemeClr val="bg1"/>
            </a:solidFill>
          </p:grpSpPr>
          <p:sp>
            <p:nvSpPr>
              <p:cNvPr id="195" name="Freeform 18"/>
              <p:cNvSpPr>
                <a:spLocks noEditPoints="1"/>
              </p:cNvSpPr>
              <p:nvPr/>
            </p:nvSpPr>
            <p:spPr bwMode="auto">
              <a:xfrm>
                <a:off x="1550572" y="1150962"/>
                <a:ext cx="727664" cy="738320"/>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
              <p:cNvSpPr/>
              <p:nvPr/>
            </p:nvSpPr>
            <p:spPr bwMode="auto">
              <a:xfrm>
                <a:off x="2028577" y="1185976"/>
                <a:ext cx="188766" cy="354699"/>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0"/>
              <p:cNvSpPr/>
              <p:nvPr/>
            </p:nvSpPr>
            <p:spPr bwMode="auto">
              <a:xfrm>
                <a:off x="2081857" y="1327550"/>
                <a:ext cx="68503" cy="92861"/>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1"/>
              <p:cNvSpPr/>
              <p:nvPr/>
            </p:nvSpPr>
            <p:spPr bwMode="auto">
              <a:xfrm>
                <a:off x="2243222" y="1266657"/>
                <a:ext cx="123307" cy="51759"/>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2"/>
              <p:cNvSpPr/>
              <p:nvPr/>
            </p:nvSpPr>
            <p:spPr bwMode="auto">
              <a:xfrm>
                <a:off x="2209731" y="1143351"/>
                <a:ext cx="182677" cy="111129"/>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
              <p:cNvSpPr/>
              <p:nvPr/>
            </p:nvSpPr>
            <p:spPr bwMode="auto">
              <a:xfrm>
                <a:off x="2174719" y="1111382"/>
                <a:ext cx="76115" cy="68504"/>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
              <p:cNvSpPr/>
              <p:nvPr/>
            </p:nvSpPr>
            <p:spPr bwMode="auto">
              <a:xfrm>
                <a:off x="2270624" y="1341251"/>
                <a:ext cx="94383" cy="39580"/>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5"/>
              <p:cNvSpPr/>
              <p:nvPr/>
            </p:nvSpPr>
            <p:spPr bwMode="auto">
              <a:xfrm>
                <a:off x="2269102" y="1429545"/>
                <a:ext cx="182677" cy="42625"/>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6"/>
              <p:cNvSpPr/>
              <p:nvPr/>
            </p:nvSpPr>
            <p:spPr bwMode="auto">
              <a:xfrm>
                <a:off x="2284325" y="1507182"/>
                <a:ext cx="103517" cy="4110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Freeform 27"/>
            <p:cNvSpPr>
              <a:spLocks noEditPoints="1"/>
            </p:cNvSpPr>
            <p:nvPr/>
          </p:nvSpPr>
          <p:spPr bwMode="auto">
            <a:xfrm>
              <a:off x="6865716" y="3216737"/>
              <a:ext cx="459737" cy="611968"/>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2" name="组合 11"/>
            <p:cNvGrpSpPr/>
            <p:nvPr/>
          </p:nvGrpSpPr>
          <p:grpSpPr>
            <a:xfrm>
              <a:off x="1326028" y="5161671"/>
              <a:ext cx="1000158" cy="1123464"/>
              <a:chOff x="2861280" y="3484663"/>
              <a:chExt cx="1000158" cy="1123464"/>
            </a:xfrm>
            <a:solidFill>
              <a:schemeClr val="bg1"/>
            </a:solidFill>
          </p:grpSpPr>
          <p:sp>
            <p:nvSpPr>
              <p:cNvPr id="185" name="Freeform 28"/>
              <p:cNvSpPr>
                <a:spLocks noEditPoints="1"/>
              </p:cNvSpPr>
              <p:nvPr/>
            </p:nvSpPr>
            <p:spPr bwMode="auto">
              <a:xfrm>
                <a:off x="3051569" y="3671906"/>
                <a:ext cx="645459" cy="936221"/>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9"/>
              <p:cNvSpPr>
                <a:spLocks noEditPoints="1"/>
              </p:cNvSpPr>
              <p:nvPr/>
            </p:nvSpPr>
            <p:spPr bwMode="auto">
              <a:xfrm>
                <a:off x="2861280" y="3862195"/>
                <a:ext cx="152231" cy="94383"/>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0"/>
              <p:cNvSpPr>
                <a:spLocks noEditPoints="1"/>
              </p:cNvSpPr>
              <p:nvPr/>
            </p:nvSpPr>
            <p:spPr bwMode="auto">
              <a:xfrm>
                <a:off x="2995243" y="3577523"/>
                <a:ext cx="159842" cy="149186"/>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1"/>
              <p:cNvSpPr>
                <a:spLocks noEditPoints="1"/>
              </p:cNvSpPr>
              <p:nvPr/>
            </p:nvSpPr>
            <p:spPr bwMode="auto">
              <a:xfrm>
                <a:off x="3231201" y="3484663"/>
                <a:ext cx="103517" cy="16136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2"/>
              <p:cNvSpPr>
                <a:spLocks noEditPoints="1"/>
              </p:cNvSpPr>
              <p:nvPr/>
            </p:nvSpPr>
            <p:spPr bwMode="auto">
              <a:xfrm>
                <a:off x="3470204" y="3501407"/>
                <a:ext cx="158320" cy="16136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33"/>
              <p:cNvSpPr>
                <a:spLocks noEditPoints="1"/>
              </p:cNvSpPr>
              <p:nvPr/>
            </p:nvSpPr>
            <p:spPr bwMode="auto">
              <a:xfrm>
                <a:off x="3636136" y="3646027"/>
                <a:ext cx="178110" cy="138531"/>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4"/>
              <p:cNvSpPr>
                <a:spLocks noEditPoints="1"/>
              </p:cNvSpPr>
              <p:nvPr/>
            </p:nvSpPr>
            <p:spPr bwMode="auto">
              <a:xfrm>
                <a:off x="3690939" y="3926132"/>
                <a:ext cx="170499" cy="140052"/>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35"/>
              <p:cNvSpPr>
                <a:spLocks noEditPoints="1"/>
              </p:cNvSpPr>
              <p:nvPr/>
            </p:nvSpPr>
            <p:spPr bwMode="auto">
              <a:xfrm>
                <a:off x="3553931" y="4156000"/>
                <a:ext cx="161365" cy="138531"/>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6"/>
              <p:cNvSpPr>
                <a:spLocks noEditPoints="1"/>
              </p:cNvSpPr>
              <p:nvPr/>
            </p:nvSpPr>
            <p:spPr bwMode="auto">
              <a:xfrm>
                <a:off x="2928261" y="4070751"/>
                <a:ext cx="161365" cy="137008"/>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7"/>
              <p:cNvSpPr>
                <a:spLocks noEditPoints="1"/>
              </p:cNvSpPr>
              <p:nvPr/>
            </p:nvSpPr>
            <p:spPr bwMode="auto">
              <a:xfrm>
                <a:off x="3065269" y="4210804"/>
                <a:ext cx="149186" cy="138531"/>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7020230" y="4771775"/>
              <a:ext cx="1260472" cy="1156955"/>
              <a:chOff x="4876817" y="4136211"/>
              <a:chExt cx="1260472" cy="1156955"/>
            </a:xfrm>
            <a:solidFill>
              <a:schemeClr val="bg1"/>
            </a:solidFill>
          </p:grpSpPr>
          <p:sp>
            <p:nvSpPr>
              <p:cNvPr id="172" name="Freeform 38"/>
              <p:cNvSpPr/>
              <p:nvPr/>
            </p:nvSpPr>
            <p:spPr bwMode="auto">
              <a:xfrm>
                <a:off x="6137289" y="4542667"/>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173" name="Freeform 39"/>
              <p:cNvSpPr>
                <a:spLocks noEditPoints="1"/>
              </p:cNvSpPr>
              <p:nvPr/>
            </p:nvSpPr>
            <p:spPr bwMode="auto">
              <a:xfrm>
                <a:off x="4876817" y="4136211"/>
                <a:ext cx="634802" cy="1156955"/>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0"/>
              <p:cNvSpPr/>
              <p:nvPr/>
            </p:nvSpPr>
            <p:spPr bwMode="auto">
              <a:xfrm>
                <a:off x="5041227" y="4236683"/>
                <a:ext cx="281627" cy="283150"/>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1"/>
              <p:cNvSpPr/>
              <p:nvPr/>
            </p:nvSpPr>
            <p:spPr bwMode="auto">
              <a:xfrm>
                <a:off x="4984902" y="4347811"/>
                <a:ext cx="376010" cy="625670"/>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2"/>
              <p:cNvSpPr/>
              <p:nvPr/>
            </p:nvSpPr>
            <p:spPr bwMode="auto">
              <a:xfrm>
                <a:off x="5012303" y="4850174"/>
                <a:ext cx="353176" cy="333386"/>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43"/>
              <p:cNvSpPr/>
              <p:nvPr/>
            </p:nvSpPr>
            <p:spPr bwMode="auto">
              <a:xfrm>
                <a:off x="5089941" y="4681198"/>
                <a:ext cx="178110" cy="39884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44"/>
              <p:cNvSpPr/>
              <p:nvPr/>
            </p:nvSpPr>
            <p:spPr bwMode="auto">
              <a:xfrm>
                <a:off x="5178235" y="4656841"/>
                <a:ext cx="91339" cy="313596"/>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45"/>
              <p:cNvSpPr>
                <a:spLocks noEditPoints="1"/>
              </p:cNvSpPr>
              <p:nvPr/>
            </p:nvSpPr>
            <p:spPr bwMode="auto">
              <a:xfrm>
                <a:off x="5446161" y="4136211"/>
                <a:ext cx="633281" cy="1156955"/>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46"/>
              <p:cNvSpPr/>
              <p:nvPr/>
            </p:nvSpPr>
            <p:spPr bwMode="auto">
              <a:xfrm>
                <a:off x="5634927" y="4236683"/>
                <a:ext cx="283150" cy="283150"/>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47"/>
              <p:cNvSpPr/>
              <p:nvPr/>
            </p:nvSpPr>
            <p:spPr bwMode="auto">
              <a:xfrm>
                <a:off x="5596870" y="4347811"/>
                <a:ext cx="377533" cy="625670"/>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48"/>
              <p:cNvSpPr/>
              <p:nvPr/>
            </p:nvSpPr>
            <p:spPr bwMode="auto">
              <a:xfrm>
                <a:off x="5592303" y="4850174"/>
                <a:ext cx="353176" cy="333386"/>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49"/>
              <p:cNvSpPr/>
              <p:nvPr/>
            </p:nvSpPr>
            <p:spPr bwMode="auto">
              <a:xfrm>
                <a:off x="5689731" y="4681198"/>
                <a:ext cx="176588" cy="39884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0"/>
              <p:cNvSpPr/>
              <p:nvPr/>
            </p:nvSpPr>
            <p:spPr bwMode="auto">
              <a:xfrm>
                <a:off x="5689731" y="4656841"/>
                <a:ext cx="89816" cy="313596"/>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51"/>
            <p:cNvSpPr>
              <a:spLocks noEditPoints="1"/>
            </p:cNvSpPr>
            <p:nvPr/>
          </p:nvSpPr>
          <p:spPr bwMode="auto">
            <a:xfrm>
              <a:off x="3716818" y="3661250"/>
              <a:ext cx="893595" cy="957533"/>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Freeform 52"/>
            <p:cNvSpPr>
              <a:spLocks noEditPoints="1"/>
            </p:cNvSpPr>
            <p:nvPr/>
          </p:nvSpPr>
          <p:spPr bwMode="auto">
            <a:xfrm>
              <a:off x="6348892" y="816101"/>
              <a:ext cx="806824" cy="514231"/>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53"/>
            <p:cNvSpPr>
              <a:spLocks noEditPoints="1"/>
            </p:cNvSpPr>
            <p:nvPr/>
          </p:nvSpPr>
          <p:spPr bwMode="auto">
            <a:xfrm>
              <a:off x="9946877" y="3140619"/>
              <a:ext cx="738320" cy="576956"/>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7" name="组合 16"/>
            <p:cNvGrpSpPr/>
            <p:nvPr/>
          </p:nvGrpSpPr>
          <p:grpSpPr>
            <a:xfrm>
              <a:off x="8158164" y="3626237"/>
              <a:ext cx="526719" cy="752021"/>
              <a:chOff x="3782277" y="2874216"/>
              <a:chExt cx="526719" cy="752021"/>
            </a:xfrm>
            <a:solidFill>
              <a:schemeClr val="bg1"/>
            </a:solidFill>
          </p:grpSpPr>
          <p:sp>
            <p:nvSpPr>
              <p:cNvPr id="170" name="Freeform 54"/>
              <p:cNvSpPr>
                <a:spLocks noEditPoints="1"/>
              </p:cNvSpPr>
              <p:nvPr/>
            </p:nvSpPr>
            <p:spPr bwMode="auto">
              <a:xfrm>
                <a:off x="3782277" y="2874216"/>
                <a:ext cx="526719" cy="752021"/>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5"/>
              <p:cNvSpPr>
                <a:spLocks noEditPoints="1"/>
              </p:cNvSpPr>
              <p:nvPr/>
            </p:nvSpPr>
            <p:spPr bwMode="auto">
              <a:xfrm>
                <a:off x="3870571" y="2957944"/>
                <a:ext cx="275538" cy="258793"/>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4948819" y="4897935"/>
              <a:ext cx="541942" cy="500840"/>
              <a:chOff x="3086582" y="5293166"/>
              <a:chExt cx="541942" cy="500840"/>
            </a:xfrm>
            <a:solidFill>
              <a:schemeClr val="bg1"/>
            </a:solidFill>
          </p:grpSpPr>
          <p:sp>
            <p:nvSpPr>
              <p:cNvPr id="167" name="Freeform 56"/>
              <p:cNvSpPr>
                <a:spLocks noEditPoints="1"/>
              </p:cNvSpPr>
              <p:nvPr/>
            </p:nvSpPr>
            <p:spPr bwMode="auto">
              <a:xfrm>
                <a:off x="3266214" y="5465186"/>
                <a:ext cx="191811" cy="159843"/>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57"/>
              <p:cNvSpPr>
                <a:spLocks noEditPoints="1"/>
              </p:cNvSpPr>
              <p:nvPr/>
            </p:nvSpPr>
            <p:spPr bwMode="auto">
              <a:xfrm>
                <a:off x="3246425" y="5440830"/>
                <a:ext cx="264882" cy="217691"/>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58"/>
              <p:cNvSpPr>
                <a:spLocks noEditPoints="1"/>
              </p:cNvSpPr>
              <p:nvPr/>
            </p:nvSpPr>
            <p:spPr bwMode="auto">
              <a:xfrm>
                <a:off x="3086582" y="5293166"/>
                <a:ext cx="541942" cy="500840"/>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5356955" y="4072274"/>
              <a:ext cx="302939" cy="444514"/>
              <a:chOff x="3387999" y="5862510"/>
              <a:chExt cx="302939" cy="444514"/>
            </a:xfrm>
            <a:solidFill>
              <a:schemeClr val="bg1"/>
            </a:solidFill>
          </p:grpSpPr>
          <p:sp>
            <p:nvSpPr>
              <p:cNvPr id="165" name="Freeform 59"/>
              <p:cNvSpPr>
                <a:spLocks noEditPoints="1"/>
              </p:cNvSpPr>
              <p:nvPr/>
            </p:nvSpPr>
            <p:spPr bwMode="auto">
              <a:xfrm>
                <a:off x="3387999" y="5862510"/>
                <a:ext cx="302939" cy="328819"/>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0"/>
              <p:cNvSpPr>
                <a:spLocks noEditPoints="1"/>
              </p:cNvSpPr>
              <p:nvPr/>
            </p:nvSpPr>
            <p:spPr bwMode="auto">
              <a:xfrm>
                <a:off x="3483905" y="6191328"/>
                <a:ext cx="123307" cy="115696"/>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2599441" y="516921"/>
              <a:ext cx="675905" cy="541942"/>
              <a:chOff x="2619233" y="930228"/>
              <a:chExt cx="675905" cy="541942"/>
            </a:xfrm>
            <a:solidFill>
              <a:schemeClr val="bg1"/>
            </a:solidFill>
          </p:grpSpPr>
          <p:sp>
            <p:nvSpPr>
              <p:cNvPr id="156" name="Freeform 63"/>
              <p:cNvSpPr>
                <a:spLocks noEditPoints="1"/>
              </p:cNvSpPr>
              <p:nvPr/>
            </p:nvSpPr>
            <p:spPr bwMode="auto">
              <a:xfrm>
                <a:off x="2619233" y="930228"/>
                <a:ext cx="675905" cy="541942"/>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4"/>
              <p:cNvSpPr/>
              <p:nvPr/>
            </p:nvSpPr>
            <p:spPr bwMode="auto">
              <a:xfrm>
                <a:off x="2721227" y="1018521"/>
                <a:ext cx="144619" cy="138531"/>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5"/>
              <p:cNvSpPr/>
              <p:nvPr/>
            </p:nvSpPr>
            <p:spPr bwMode="auto">
              <a:xfrm>
                <a:off x="2762330" y="1047445"/>
                <a:ext cx="143097" cy="138531"/>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6"/>
              <p:cNvSpPr/>
              <p:nvPr/>
            </p:nvSpPr>
            <p:spPr bwMode="auto">
              <a:xfrm>
                <a:off x="2801910" y="1023088"/>
                <a:ext cx="196377" cy="19637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7"/>
              <p:cNvSpPr/>
              <p:nvPr/>
            </p:nvSpPr>
            <p:spPr bwMode="auto">
              <a:xfrm>
                <a:off x="2839968" y="1048968"/>
                <a:ext cx="202467" cy="205512"/>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8"/>
              <p:cNvSpPr/>
              <p:nvPr/>
            </p:nvSpPr>
            <p:spPr bwMode="auto">
              <a:xfrm>
                <a:off x="2887160" y="1083980"/>
                <a:ext cx="193333" cy="210079"/>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9"/>
              <p:cNvSpPr/>
              <p:nvPr/>
            </p:nvSpPr>
            <p:spPr bwMode="auto">
              <a:xfrm>
                <a:off x="2932829" y="1109860"/>
                <a:ext cx="184199" cy="214646"/>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0"/>
              <p:cNvSpPr/>
              <p:nvPr/>
            </p:nvSpPr>
            <p:spPr bwMode="auto">
              <a:xfrm>
                <a:off x="2975454" y="1146395"/>
                <a:ext cx="191811" cy="213123"/>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1"/>
              <p:cNvSpPr/>
              <p:nvPr/>
            </p:nvSpPr>
            <p:spPr bwMode="auto">
              <a:xfrm>
                <a:off x="3024167" y="1178363"/>
                <a:ext cx="199422" cy="216168"/>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组合 20"/>
            <p:cNvGrpSpPr/>
            <p:nvPr/>
          </p:nvGrpSpPr>
          <p:grpSpPr>
            <a:xfrm>
              <a:off x="4431377" y="609781"/>
              <a:ext cx="899684" cy="713964"/>
              <a:chOff x="3448891" y="870857"/>
              <a:chExt cx="899684" cy="713964"/>
            </a:xfrm>
            <a:solidFill>
              <a:schemeClr val="bg1"/>
            </a:solidFill>
          </p:grpSpPr>
          <p:sp>
            <p:nvSpPr>
              <p:cNvPr id="151" name="Freeform 72"/>
              <p:cNvSpPr>
                <a:spLocks noEditPoints="1"/>
              </p:cNvSpPr>
              <p:nvPr/>
            </p:nvSpPr>
            <p:spPr bwMode="auto">
              <a:xfrm>
                <a:off x="3448891" y="870857"/>
                <a:ext cx="899684" cy="713964"/>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3"/>
              <p:cNvSpPr/>
              <p:nvPr/>
            </p:nvSpPr>
            <p:spPr bwMode="auto">
              <a:xfrm>
                <a:off x="3704639" y="1169230"/>
                <a:ext cx="73071" cy="150709"/>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4"/>
              <p:cNvSpPr>
                <a:spLocks noEditPoints="1"/>
              </p:cNvSpPr>
              <p:nvPr/>
            </p:nvSpPr>
            <p:spPr bwMode="auto">
              <a:xfrm>
                <a:off x="3771621" y="1161619"/>
                <a:ext cx="114173" cy="155276"/>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5"/>
              <p:cNvSpPr/>
              <p:nvPr/>
            </p:nvSpPr>
            <p:spPr bwMode="auto">
              <a:xfrm>
                <a:off x="3890361" y="1163140"/>
                <a:ext cx="71548" cy="141575"/>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6"/>
              <p:cNvSpPr>
                <a:spLocks noEditPoints="1"/>
              </p:cNvSpPr>
              <p:nvPr/>
            </p:nvSpPr>
            <p:spPr bwMode="auto">
              <a:xfrm>
                <a:off x="3967999" y="1163140"/>
                <a:ext cx="103517" cy="137008"/>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Freeform 77"/>
            <p:cNvSpPr>
              <a:spLocks noEditPoints="1"/>
            </p:cNvSpPr>
            <p:nvPr/>
          </p:nvSpPr>
          <p:spPr bwMode="auto">
            <a:xfrm>
              <a:off x="2567475" y="1438679"/>
              <a:ext cx="391233" cy="1030604"/>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78"/>
            <p:cNvSpPr>
              <a:spLocks noEditPoints="1"/>
            </p:cNvSpPr>
            <p:nvPr/>
          </p:nvSpPr>
          <p:spPr bwMode="auto">
            <a:xfrm>
              <a:off x="635664" y="3994636"/>
              <a:ext cx="549553" cy="584567"/>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8459583" y="849544"/>
              <a:ext cx="389711" cy="657638"/>
              <a:chOff x="2060545" y="1893849"/>
              <a:chExt cx="389711" cy="657638"/>
            </a:xfrm>
            <a:solidFill>
              <a:schemeClr val="bg1"/>
            </a:solidFill>
          </p:grpSpPr>
          <p:sp>
            <p:nvSpPr>
              <p:cNvPr id="147" name="Freeform 79"/>
              <p:cNvSpPr>
                <a:spLocks noEditPoints="1"/>
              </p:cNvSpPr>
              <p:nvPr/>
            </p:nvSpPr>
            <p:spPr bwMode="auto">
              <a:xfrm>
                <a:off x="2060545" y="1893849"/>
                <a:ext cx="389711" cy="657638"/>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80"/>
              <p:cNvSpPr>
                <a:spLocks noEditPoints="1"/>
              </p:cNvSpPr>
              <p:nvPr/>
            </p:nvSpPr>
            <p:spPr bwMode="auto">
              <a:xfrm>
                <a:off x="2090991" y="2003455"/>
                <a:ext cx="334908" cy="447559"/>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81"/>
              <p:cNvSpPr>
                <a:spLocks noEditPoints="1"/>
              </p:cNvSpPr>
              <p:nvPr/>
            </p:nvSpPr>
            <p:spPr bwMode="auto">
              <a:xfrm>
                <a:off x="2208210" y="2460148"/>
                <a:ext cx="77637" cy="66982"/>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82"/>
              <p:cNvSpPr>
                <a:spLocks noEditPoints="1"/>
              </p:cNvSpPr>
              <p:nvPr/>
            </p:nvSpPr>
            <p:spPr bwMode="auto">
              <a:xfrm>
                <a:off x="2194508" y="1933429"/>
                <a:ext cx="117217" cy="35014"/>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1584820" y="3810436"/>
              <a:ext cx="1312231" cy="447559"/>
              <a:chOff x="1539915" y="4146867"/>
              <a:chExt cx="1312231" cy="447559"/>
            </a:xfrm>
            <a:solidFill>
              <a:schemeClr val="bg1"/>
            </a:solidFill>
          </p:grpSpPr>
          <p:sp>
            <p:nvSpPr>
              <p:cNvPr id="145" name="Freeform 83"/>
              <p:cNvSpPr>
                <a:spLocks noEditPoints="1"/>
              </p:cNvSpPr>
              <p:nvPr/>
            </p:nvSpPr>
            <p:spPr bwMode="auto">
              <a:xfrm>
                <a:off x="1539915" y="4146867"/>
                <a:ext cx="478005" cy="252703"/>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4"/>
              <p:cNvSpPr>
                <a:spLocks noEditPoints="1"/>
              </p:cNvSpPr>
              <p:nvPr/>
            </p:nvSpPr>
            <p:spPr bwMode="auto">
              <a:xfrm>
                <a:off x="2046845" y="4181880"/>
                <a:ext cx="805301" cy="412546"/>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10301531" y="715581"/>
              <a:ext cx="1328976" cy="952966"/>
              <a:chOff x="4327264" y="1388442"/>
              <a:chExt cx="1328976" cy="952966"/>
            </a:xfrm>
            <a:solidFill>
              <a:schemeClr val="bg1"/>
            </a:solidFill>
          </p:grpSpPr>
          <p:sp>
            <p:nvSpPr>
              <p:cNvPr id="138" name="Freeform 85"/>
              <p:cNvSpPr>
                <a:spLocks noEditPoints="1"/>
              </p:cNvSpPr>
              <p:nvPr/>
            </p:nvSpPr>
            <p:spPr bwMode="auto">
              <a:xfrm>
                <a:off x="4522120" y="1432590"/>
                <a:ext cx="653070" cy="388189"/>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6"/>
              <p:cNvSpPr/>
              <p:nvPr/>
            </p:nvSpPr>
            <p:spPr bwMode="auto">
              <a:xfrm>
                <a:off x="4540387" y="1811644"/>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140" name="Freeform 87"/>
              <p:cNvSpPr>
                <a:spLocks noEditPoints="1"/>
              </p:cNvSpPr>
              <p:nvPr/>
            </p:nvSpPr>
            <p:spPr bwMode="auto">
              <a:xfrm>
                <a:off x="4829626" y="1405188"/>
                <a:ext cx="41102" cy="35014"/>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8"/>
              <p:cNvSpPr>
                <a:spLocks noEditPoints="1"/>
              </p:cNvSpPr>
              <p:nvPr/>
            </p:nvSpPr>
            <p:spPr bwMode="auto">
              <a:xfrm>
                <a:off x="4520597" y="1858836"/>
                <a:ext cx="674383" cy="51759"/>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9"/>
              <p:cNvSpPr>
                <a:spLocks noEditPoints="1"/>
              </p:cNvSpPr>
              <p:nvPr/>
            </p:nvSpPr>
            <p:spPr bwMode="auto">
              <a:xfrm>
                <a:off x="4441437" y="1918206"/>
                <a:ext cx="812913" cy="124829"/>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90"/>
              <p:cNvSpPr>
                <a:spLocks noEditPoints="1"/>
              </p:cNvSpPr>
              <p:nvPr/>
            </p:nvSpPr>
            <p:spPr bwMode="auto">
              <a:xfrm>
                <a:off x="4758077" y="2047603"/>
                <a:ext cx="184199" cy="57848"/>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91"/>
              <p:cNvSpPr>
                <a:spLocks noEditPoints="1"/>
              </p:cNvSpPr>
              <p:nvPr/>
            </p:nvSpPr>
            <p:spPr bwMode="auto">
              <a:xfrm>
                <a:off x="4327264" y="1388442"/>
                <a:ext cx="1328976" cy="952966"/>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Freeform 96"/>
            <p:cNvSpPr>
              <a:spLocks noEditPoints="1"/>
            </p:cNvSpPr>
            <p:nvPr/>
          </p:nvSpPr>
          <p:spPr bwMode="auto">
            <a:xfrm>
              <a:off x="10453045" y="4866920"/>
              <a:ext cx="464304" cy="587611"/>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97"/>
            <p:cNvSpPr>
              <a:spLocks noEditPoints="1"/>
            </p:cNvSpPr>
            <p:nvPr/>
          </p:nvSpPr>
          <p:spPr bwMode="auto">
            <a:xfrm>
              <a:off x="976661" y="4731433"/>
              <a:ext cx="458215" cy="496273"/>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98"/>
            <p:cNvSpPr>
              <a:spLocks noEditPoints="1"/>
            </p:cNvSpPr>
            <p:nvPr/>
          </p:nvSpPr>
          <p:spPr bwMode="auto">
            <a:xfrm>
              <a:off x="4930137" y="2340646"/>
              <a:ext cx="455170" cy="496273"/>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a:off x="9183439" y="5381460"/>
              <a:ext cx="2265196" cy="599791"/>
              <a:chOff x="2336084" y="4673586"/>
              <a:chExt cx="2265196" cy="599791"/>
            </a:xfrm>
            <a:solidFill>
              <a:schemeClr val="bg1"/>
            </a:solidFill>
          </p:grpSpPr>
          <p:sp>
            <p:nvSpPr>
              <p:cNvPr id="130" name="Freeform 103"/>
              <p:cNvSpPr>
                <a:spLocks noEditPoints="1"/>
              </p:cNvSpPr>
              <p:nvPr/>
            </p:nvSpPr>
            <p:spPr bwMode="auto">
              <a:xfrm>
                <a:off x="2336084" y="4720778"/>
                <a:ext cx="322730" cy="552599"/>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4"/>
              <p:cNvSpPr>
                <a:spLocks noEditPoints="1"/>
              </p:cNvSpPr>
              <p:nvPr/>
            </p:nvSpPr>
            <p:spPr bwMode="auto">
              <a:xfrm>
                <a:off x="2696870" y="4705555"/>
                <a:ext cx="334908" cy="534331"/>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5"/>
              <p:cNvSpPr>
                <a:spLocks noEditPoints="1"/>
              </p:cNvSpPr>
              <p:nvPr/>
            </p:nvSpPr>
            <p:spPr bwMode="auto">
              <a:xfrm>
                <a:off x="3024167" y="4728389"/>
                <a:ext cx="235957" cy="534331"/>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6"/>
              <p:cNvSpPr>
                <a:spLocks noEditPoints="1"/>
              </p:cNvSpPr>
              <p:nvPr/>
            </p:nvSpPr>
            <p:spPr bwMode="auto">
              <a:xfrm>
                <a:off x="3266214" y="4699465"/>
                <a:ext cx="310551" cy="558688"/>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7"/>
              <p:cNvSpPr>
                <a:spLocks noEditPoints="1"/>
              </p:cNvSpPr>
              <p:nvPr/>
            </p:nvSpPr>
            <p:spPr bwMode="auto">
              <a:xfrm>
                <a:off x="3564587" y="4714688"/>
                <a:ext cx="240525" cy="526719"/>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8"/>
              <p:cNvSpPr>
                <a:spLocks noEditPoints="1"/>
              </p:cNvSpPr>
              <p:nvPr/>
            </p:nvSpPr>
            <p:spPr bwMode="auto">
              <a:xfrm>
                <a:off x="3849259" y="4716210"/>
                <a:ext cx="98950" cy="535853"/>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9"/>
              <p:cNvSpPr>
                <a:spLocks noEditPoints="1"/>
              </p:cNvSpPr>
              <p:nvPr/>
            </p:nvSpPr>
            <p:spPr bwMode="auto">
              <a:xfrm>
                <a:off x="3975610" y="4676630"/>
                <a:ext cx="312073" cy="567822"/>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10"/>
              <p:cNvSpPr>
                <a:spLocks noEditPoints="1"/>
              </p:cNvSpPr>
              <p:nvPr/>
            </p:nvSpPr>
            <p:spPr bwMode="auto">
              <a:xfrm>
                <a:off x="4312041" y="4673586"/>
                <a:ext cx="289239" cy="570866"/>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9582637" y="1868280"/>
              <a:ext cx="1160000" cy="908819"/>
              <a:chOff x="1864168" y="2446448"/>
              <a:chExt cx="1160000" cy="908819"/>
            </a:xfrm>
            <a:solidFill>
              <a:schemeClr val="bg1"/>
            </a:solidFill>
          </p:grpSpPr>
          <p:sp>
            <p:nvSpPr>
              <p:cNvPr id="82" name="Freeform 111"/>
              <p:cNvSpPr/>
              <p:nvPr/>
            </p:nvSpPr>
            <p:spPr bwMode="auto">
              <a:xfrm>
                <a:off x="1864168" y="2446448"/>
                <a:ext cx="1160000" cy="908819"/>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12"/>
              <p:cNvSpPr/>
              <p:nvPr/>
            </p:nvSpPr>
            <p:spPr bwMode="auto">
              <a:xfrm>
                <a:off x="2075768" y="2983822"/>
                <a:ext cx="13700" cy="25880"/>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13"/>
              <p:cNvSpPr/>
              <p:nvPr/>
            </p:nvSpPr>
            <p:spPr bwMode="auto">
              <a:xfrm>
                <a:off x="2080336" y="3034059"/>
                <a:ext cx="6089" cy="21312"/>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14"/>
              <p:cNvSpPr/>
              <p:nvPr/>
            </p:nvSpPr>
            <p:spPr bwMode="auto">
              <a:xfrm>
                <a:off x="2077291" y="3073639"/>
                <a:ext cx="12178" cy="24357"/>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15"/>
              <p:cNvSpPr/>
              <p:nvPr/>
            </p:nvSpPr>
            <p:spPr bwMode="auto">
              <a:xfrm>
                <a:off x="2077291" y="3120830"/>
                <a:ext cx="12178" cy="22835"/>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16"/>
              <p:cNvSpPr/>
              <p:nvPr/>
            </p:nvSpPr>
            <p:spPr bwMode="auto">
              <a:xfrm>
                <a:off x="2077291" y="3160410"/>
                <a:ext cx="9134" cy="24357"/>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17"/>
              <p:cNvSpPr/>
              <p:nvPr/>
            </p:nvSpPr>
            <p:spPr bwMode="auto">
              <a:xfrm>
                <a:off x="2080336" y="3206079"/>
                <a:ext cx="9134" cy="28924"/>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18"/>
              <p:cNvSpPr/>
              <p:nvPr/>
            </p:nvSpPr>
            <p:spPr bwMode="auto">
              <a:xfrm>
                <a:off x="2081857" y="3251749"/>
                <a:ext cx="7611" cy="19791"/>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19"/>
              <p:cNvSpPr/>
              <p:nvPr/>
            </p:nvSpPr>
            <p:spPr bwMode="auto">
              <a:xfrm>
                <a:off x="2298025" y="3148232"/>
                <a:ext cx="10656" cy="18268"/>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20"/>
              <p:cNvSpPr/>
              <p:nvPr/>
            </p:nvSpPr>
            <p:spPr bwMode="auto">
              <a:xfrm>
                <a:off x="2299548" y="3193901"/>
                <a:ext cx="9134" cy="28924"/>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1"/>
              <p:cNvSpPr/>
              <p:nvPr/>
            </p:nvSpPr>
            <p:spPr bwMode="auto">
              <a:xfrm>
                <a:off x="2299548" y="3245660"/>
                <a:ext cx="13700" cy="30446"/>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22"/>
              <p:cNvSpPr/>
              <p:nvPr/>
            </p:nvSpPr>
            <p:spPr bwMode="auto">
              <a:xfrm>
                <a:off x="2448735" y="2779833"/>
                <a:ext cx="7611" cy="28924"/>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23"/>
              <p:cNvSpPr/>
              <p:nvPr/>
            </p:nvSpPr>
            <p:spPr bwMode="auto">
              <a:xfrm>
                <a:off x="2450256" y="2831591"/>
                <a:ext cx="9134" cy="35014"/>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24"/>
              <p:cNvSpPr/>
              <p:nvPr/>
            </p:nvSpPr>
            <p:spPr bwMode="auto">
              <a:xfrm>
                <a:off x="2450256" y="2900096"/>
                <a:ext cx="9134" cy="25880"/>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25"/>
              <p:cNvSpPr/>
              <p:nvPr/>
            </p:nvSpPr>
            <p:spPr bwMode="auto">
              <a:xfrm>
                <a:off x="2451779" y="2959465"/>
                <a:ext cx="9134" cy="36535"/>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26"/>
              <p:cNvSpPr/>
              <p:nvPr/>
            </p:nvSpPr>
            <p:spPr bwMode="auto">
              <a:xfrm>
                <a:off x="2451779" y="3023402"/>
                <a:ext cx="9134" cy="24357"/>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27"/>
              <p:cNvSpPr/>
              <p:nvPr/>
            </p:nvSpPr>
            <p:spPr bwMode="auto">
              <a:xfrm>
                <a:off x="2451779" y="3076684"/>
                <a:ext cx="7611" cy="33491"/>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28"/>
              <p:cNvSpPr/>
              <p:nvPr/>
            </p:nvSpPr>
            <p:spPr bwMode="auto">
              <a:xfrm>
                <a:off x="2451779" y="3137576"/>
                <a:ext cx="9134" cy="30446"/>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29"/>
              <p:cNvSpPr/>
              <p:nvPr/>
            </p:nvSpPr>
            <p:spPr bwMode="auto">
              <a:xfrm>
                <a:off x="2451779" y="3196946"/>
                <a:ext cx="4566" cy="19791"/>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30"/>
              <p:cNvSpPr/>
              <p:nvPr/>
            </p:nvSpPr>
            <p:spPr bwMode="auto">
              <a:xfrm>
                <a:off x="2451779" y="3242615"/>
                <a:ext cx="12178" cy="33491"/>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31"/>
              <p:cNvSpPr/>
              <p:nvPr/>
            </p:nvSpPr>
            <p:spPr bwMode="auto">
              <a:xfrm>
                <a:off x="2619233" y="2977733"/>
                <a:ext cx="7611" cy="22835"/>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32"/>
              <p:cNvSpPr/>
              <p:nvPr/>
            </p:nvSpPr>
            <p:spPr bwMode="auto">
              <a:xfrm>
                <a:off x="2620755" y="3029492"/>
                <a:ext cx="6089" cy="28924"/>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33"/>
              <p:cNvSpPr/>
              <p:nvPr/>
            </p:nvSpPr>
            <p:spPr bwMode="auto">
              <a:xfrm>
                <a:off x="2620755" y="3097996"/>
                <a:ext cx="6089" cy="33491"/>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34"/>
              <p:cNvSpPr/>
              <p:nvPr/>
            </p:nvSpPr>
            <p:spPr bwMode="auto">
              <a:xfrm>
                <a:off x="2620755" y="3172589"/>
                <a:ext cx="6089" cy="24357"/>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35"/>
              <p:cNvSpPr/>
              <p:nvPr/>
            </p:nvSpPr>
            <p:spPr bwMode="auto">
              <a:xfrm>
                <a:off x="2619233" y="3228915"/>
                <a:ext cx="10656" cy="35014"/>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36"/>
              <p:cNvSpPr/>
              <p:nvPr/>
            </p:nvSpPr>
            <p:spPr bwMode="auto">
              <a:xfrm>
                <a:off x="2766897" y="2814846"/>
                <a:ext cx="10656" cy="36535"/>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37"/>
              <p:cNvSpPr/>
              <p:nvPr/>
            </p:nvSpPr>
            <p:spPr bwMode="auto">
              <a:xfrm>
                <a:off x="2771464" y="2892484"/>
                <a:ext cx="4566" cy="30446"/>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38"/>
              <p:cNvSpPr/>
              <p:nvPr/>
            </p:nvSpPr>
            <p:spPr bwMode="auto">
              <a:xfrm>
                <a:off x="2771464" y="2951854"/>
                <a:ext cx="6089" cy="25880"/>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39"/>
              <p:cNvSpPr/>
              <p:nvPr/>
            </p:nvSpPr>
            <p:spPr bwMode="auto">
              <a:xfrm>
                <a:off x="2772986" y="3011224"/>
                <a:ext cx="4566" cy="30446"/>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40"/>
              <p:cNvSpPr/>
              <p:nvPr/>
            </p:nvSpPr>
            <p:spPr bwMode="auto">
              <a:xfrm>
                <a:off x="2766897" y="3084295"/>
                <a:ext cx="10656" cy="25880"/>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41"/>
              <p:cNvSpPr/>
              <p:nvPr/>
            </p:nvSpPr>
            <p:spPr bwMode="auto">
              <a:xfrm>
                <a:off x="2768419" y="3142142"/>
                <a:ext cx="7611" cy="31969"/>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42"/>
              <p:cNvSpPr/>
              <p:nvPr/>
            </p:nvSpPr>
            <p:spPr bwMode="auto">
              <a:xfrm>
                <a:off x="2766897" y="3209124"/>
                <a:ext cx="6089" cy="33491"/>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43"/>
              <p:cNvSpPr/>
              <p:nvPr/>
            </p:nvSpPr>
            <p:spPr bwMode="auto">
              <a:xfrm>
                <a:off x="2763852" y="3260883"/>
                <a:ext cx="12178" cy="33491"/>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44"/>
              <p:cNvSpPr/>
              <p:nvPr/>
            </p:nvSpPr>
            <p:spPr bwMode="auto">
              <a:xfrm>
                <a:off x="2870414" y="2903140"/>
                <a:ext cx="6089" cy="33491"/>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45"/>
              <p:cNvSpPr/>
              <p:nvPr/>
            </p:nvSpPr>
            <p:spPr bwMode="auto">
              <a:xfrm>
                <a:off x="2871936" y="2971644"/>
                <a:ext cx="6089" cy="35014"/>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46"/>
              <p:cNvSpPr/>
              <p:nvPr/>
            </p:nvSpPr>
            <p:spPr bwMode="auto">
              <a:xfrm>
                <a:off x="2876503" y="3038625"/>
                <a:ext cx="6089" cy="31969"/>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47"/>
              <p:cNvSpPr/>
              <p:nvPr/>
            </p:nvSpPr>
            <p:spPr bwMode="auto">
              <a:xfrm>
                <a:off x="2878026" y="3099518"/>
                <a:ext cx="3045" cy="27402"/>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48"/>
              <p:cNvSpPr/>
              <p:nvPr/>
            </p:nvSpPr>
            <p:spPr bwMode="auto">
              <a:xfrm>
                <a:off x="2878026" y="3155844"/>
                <a:ext cx="9134" cy="22835"/>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49"/>
              <p:cNvSpPr/>
              <p:nvPr/>
            </p:nvSpPr>
            <p:spPr bwMode="auto">
              <a:xfrm>
                <a:off x="2876503" y="3222825"/>
                <a:ext cx="10656" cy="4110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50"/>
              <p:cNvSpPr/>
              <p:nvPr/>
            </p:nvSpPr>
            <p:spPr bwMode="auto">
              <a:xfrm>
                <a:off x="2876503" y="3274584"/>
                <a:ext cx="10656" cy="18268"/>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51"/>
              <p:cNvSpPr/>
              <p:nvPr/>
            </p:nvSpPr>
            <p:spPr bwMode="auto">
              <a:xfrm>
                <a:off x="2999810" y="2735686"/>
                <a:ext cx="10656" cy="47192"/>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2"/>
              <p:cNvSpPr/>
              <p:nvPr/>
            </p:nvSpPr>
            <p:spPr bwMode="auto">
              <a:xfrm>
                <a:off x="2999810" y="2825502"/>
                <a:ext cx="6089" cy="35014"/>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53"/>
              <p:cNvSpPr/>
              <p:nvPr/>
            </p:nvSpPr>
            <p:spPr bwMode="auto">
              <a:xfrm>
                <a:off x="2999810" y="2897051"/>
                <a:ext cx="6089" cy="22835"/>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54"/>
              <p:cNvSpPr/>
              <p:nvPr/>
            </p:nvSpPr>
            <p:spPr bwMode="auto">
              <a:xfrm>
                <a:off x="2995243" y="2960988"/>
                <a:ext cx="9134" cy="39580"/>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55"/>
              <p:cNvSpPr/>
              <p:nvPr/>
            </p:nvSpPr>
            <p:spPr bwMode="auto">
              <a:xfrm>
                <a:off x="2993721" y="3040148"/>
                <a:ext cx="4566" cy="33491"/>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56"/>
              <p:cNvSpPr/>
              <p:nvPr/>
            </p:nvSpPr>
            <p:spPr bwMode="auto">
              <a:xfrm>
                <a:off x="2993721" y="3099518"/>
                <a:ext cx="4566" cy="28924"/>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57"/>
              <p:cNvSpPr/>
              <p:nvPr/>
            </p:nvSpPr>
            <p:spPr bwMode="auto">
              <a:xfrm>
                <a:off x="2986109" y="3164978"/>
                <a:ext cx="12178" cy="44147"/>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58"/>
              <p:cNvSpPr/>
              <p:nvPr/>
            </p:nvSpPr>
            <p:spPr bwMode="auto">
              <a:xfrm>
                <a:off x="2989154" y="3235004"/>
                <a:ext cx="9134" cy="24357"/>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2672512" y="5788635"/>
              <a:ext cx="672861" cy="642415"/>
              <a:chOff x="1498814" y="5125712"/>
              <a:chExt cx="672861" cy="642415"/>
            </a:xfrm>
            <a:solidFill>
              <a:schemeClr val="bg1"/>
            </a:solidFill>
          </p:grpSpPr>
          <p:sp>
            <p:nvSpPr>
              <p:cNvPr id="78" name="Freeform 159"/>
              <p:cNvSpPr>
                <a:spLocks noEditPoints="1"/>
              </p:cNvSpPr>
              <p:nvPr/>
            </p:nvSpPr>
            <p:spPr bwMode="auto">
              <a:xfrm>
                <a:off x="1498814" y="5125712"/>
                <a:ext cx="672861" cy="64241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9" name="组合 78"/>
              <p:cNvGrpSpPr/>
              <p:nvPr/>
            </p:nvGrpSpPr>
            <p:grpSpPr>
              <a:xfrm>
                <a:off x="1672357" y="5382982"/>
                <a:ext cx="239001" cy="208557"/>
                <a:chOff x="1672357" y="5382982"/>
                <a:chExt cx="239001" cy="208557"/>
              </a:xfrm>
              <a:grpFill/>
            </p:grpSpPr>
            <p:sp>
              <p:nvSpPr>
                <p:cNvPr id="80" name="Freeform 160"/>
                <p:cNvSpPr>
                  <a:spLocks noEditPoints="1"/>
                </p:cNvSpPr>
                <p:nvPr/>
              </p:nvSpPr>
              <p:spPr bwMode="auto">
                <a:xfrm>
                  <a:off x="1835243" y="5382982"/>
                  <a:ext cx="76115" cy="71549"/>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61"/>
                <p:cNvSpPr/>
                <p:nvPr/>
              </p:nvSpPr>
              <p:spPr bwMode="auto">
                <a:xfrm>
                  <a:off x="1672357" y="5526079"/>
                  <a:ext cx="91339" cy="65460"/>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3" name="组合 32"/>
            <p:cNvGrpSpPr/>
            <p:nvPr/>
          </p:nvGrpSpPr>
          <p:grpSpPr>
            <a:xfrm>
              <a:off x="3464114" y="1639624"/>
              <a:ext cx="663727" cy="599790"/>
              <a:chOff x="3464114" y="1639624"/>
              <a:chExt cx="663727" cy="599790"/>
            </a:xfrm>
            <a:solidFill>
              <a:schemeClr val="bg1"/>
            </a:solidFill>
          </p:grpSpPr>
          <p:sp>
            <p:nvSpPr>
              <p:cNvPr id="62" name="Freeform 162"/>
              <p:cNvSpPr>
                <a:spLocks noEditPoints="1"/>
              </p:cNvSpPr>
              <p:nvPr/>
            </p:nvSpPr>
            <p:spPr bwMode="auto">
              <a:xfrm>
                <a:off x="3464114" y="1639624"/>
                <a:ext cx="663727" cy="599790"/>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3"/>
              <p:cNvSpPr>
                <a:spLocks noEditPoints="1"/>
              </p:cNvSpPr>
              <p:nvPr/>
            </p:nvSpPr>
            <p:spPr bwMode="auto">
              <a:xfrm>
                <a:off x="3529574" y="1668547"/>
                <a:ext cx="528241" cy="51910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4"/>
              <p:cNvSpPr/>
              <p:nvPr/>
            </p:nvSpPr>
            <p:spPr bwMode="auto">
              <a:xfrm>
                <a:off x="3776188" y="1698993"/>
                <a:ext cx="19790" cy="47192"/>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5"/>
              <p:cNvSpPr/>
              <p:nvPr/>
            </p:nvSpPr>
            <p:spPr bwMode="auto">
              <a:xfrm>
                <a:off x="3800545" y="2106972"/>
                <a:ext cx="22834" cy="47192"/>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6"/>
              <p:cNvSpPr/>
              <p:nvPr/>
            </p:nvSpPr>
            <p:spPr bwMode="auto">
              <a:xfrm>
                <a:off x="3564587" y="1916684"/>
                <a:ext cx="51759" cy="19791"/>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7"/>
              <p:cNvSpPr/>
              <p:nvPr/>
            </p:nvSpPr>
            <p:spPr bwMode="auto">
              <a:xfrm>
                <a:off x="3975610" y="1912117"/>
                <a:ext cx="47191" cy="22835"/>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68"/>
              <p:cNvSpPr/>
              <p:nvPr/>
            </p:nvSpPr>
            <p:spPr bwMode="auto">
              <a:xfrm>
                <a:off x="3596556" y="1823823"/>
                <a:ext cx="38057" cy="22835"/>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9"/>
              <p:cNvSpPr/>
              <p:nvPr/>
            </p:nvSpPr>
            <p:spPr bwMode="auto">
              <a:xfrm>
                <a:off x="3643747" y="1759886"/>
                <a:ext cx="28923" cy="22835"/>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0"/>
              <p:cNvSpPr/>
              <p:nvPr/>
            </p:nvSpPr>
            <p:spPr bwMode="auto">
              <a:xfrm>
                <a:off x="3607211" y="2030857"/>
                <a:ext cx="27402" cy="25880"/>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71"/>
              <p:cNvSpPr/>
              <p:nvPr/>
            </p:nvSpPr>
            <p:spPr bwMode="auto">
              <a:xfrm>
                <a:off x="3681805" y="2088704"/>
                <a:ext cx="24357" cy="25880"/>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72"/>
              <p:cNvSpPr/>
              <p:nvPr/>
            </p:nvSpPr>
            <p:spPr bwMode="auto">
              <a:xfrm>
                <a:off x="3879705" y="1744663"/>
                <a:ext cx="33491" cy="30446"/>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73"/>
              <p:cNvSpPr/>
              <p:nvPr/>
            </p:nvSpPr>
            <p:spPr bwMode="auto">
              <a:xfrm>
                <a:off x="3951253" y="1802510"/>
                <a:ext cx="30446" cy="27402"/>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74"/>
              <p:cNvSpPr/>
              <p:nvPr/>
            </p:nvSpPr>
            <p:spPr bwMode="auto">
              <a:xfrm>
                <a:off x="3905584" y="2073481"/>
                <a:ext cx="24357" cy="25880"/>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5"/>
              <p:cNvSpPr>
                <a:spLocks noEditPoints="1"/>
              </p:cNvSpPr>
              <p:nvPr/>
            </p:nvSpPr>
            <p:spPr bwMode="auto">
              <a:xfrm>
                <a:off x="3735085" y="1743141"/>
                <a:ext cx="97428" cy="336431"/>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76"/>
              <p:cNvSpPr>
                <a:spLocks noEditPoints="1"/>
              </p:cNvSpPr>
              <p:nvPr/>
            </p:nvSpPr>
            <p:spPr bwMode="auto">
              <a:xfrm>
                <a:off x="3776188" y="1924295"/>
                <a:ext cx="33491" cy="31969"/>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77"/>
              <p:cNvSpPr/>
              <p:nvPr/>
            </p:nvSpPr>
            <p:spPr bwMode="auto">
              <a:xfrm>
                <a:off x="3521962" y="2026290"/>
                <a:ext cx="33491" cy="6089"/>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749391" y="4729065"/>
              <a:ext cx="643936" cy="596745"/>
              <a:chOff x="1480546" y="4466552"/>
              <a:chExt cx="643936" cy="596745"/>
            </a:xfrm>
            <a:solidFill>
              <a:schemeClr val="bg1"/>
            </a:solidFill>
          </p:grpSpPr>
          <p:sp>
            <p:nvSpPr>
              <p:cNvPr id="58" name="Freeform 61"/>
              <p:cNvSpPr>
                <a:spLocks noEditPoints="1"/>
              </p:cNvSpPr>
              <p:nvPr/>
            </p:nvSpPr>
            <p:spPr bwMode="auto">
              <a:xfrm>
                <a:off x="1530782" y="4947601"/>
                <a:ext cx="123307" cy="115696"/>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2"/>
              <p:cNvSpPr>
                <a:spLocks noEditPoints="1"/>
              </p:cNvSpPr>
              <p:nvPr/>
            </p:nvSpPr>
            <p:spPr bwMode="auto">
              <a:xfrm>
                <a:off x="1480546" y="4527444"/>
                <a:ext cx="173543" cy="379055"/>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8"/>
              <p:cNvSpPr>
                <a:spLocks noEditPoints="1"/>
              </p:cNvSpPr>
              <p:nvPr/>
            </p:nvSpPr>
            <p:spPr bwMode="auto">
              <a:xfrm>
                <a:off x="1643432" y="4466552"/>
                <a:ext cx="481050" cy="590656"/>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9"/>
              <p:cNvSpPr/>
              <p:nvPr/>
            </p:nvSpPr>
            <p:spPr bwMode="auto">
              <a:xfrm>
                <a:off x="1914403" y="4767969"/>
                <a:ext cx="66982" cy="7612"/>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5356347" y="5768127"/>
              <a:ext cx="1601469" cy="933176"/>
              <a:chOff x="3764010" y="5233795"/>
              <a:chExt cx="1601469" cy="933176"/>
            </a:xfrm>
            <a:solidFill>
              <a:schemeClr val="bg1"/>
            </a:solidFill>
          </p:grpSpPr>
          <p:sp>
            <p:nvSpPr>
              <p:cNvPr id="50" name="Freeform 99"/>
              <p:cNvSpPr>
                <a:spLocks noEditPoints="1"/>
              </p:cNvSpPr>
              <p:nvPr/>
            </p:nvSpPr>
            <p:spPr bwMode="auto">
              <a:xfrm>
                <a:off x="4616503" y="5583927"/>
                <a:ext cx="392756" cy="351654"/>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0"/>
              <p:cNvSpPr>
                <a:spLocks noEditPoints="1"/>
              </p:cNvSpPr>
              <p:nvPr/>
            </p:nvSpPr>
            <p:spPr bwMode="auto">
              <a:xfrm>
                <a:off x="4777868" y="5626551"/>
                <a:ext cx="149186" cy="211601"/>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1"/>
              <p:cNvSpPr>
                <a:spLocks noEditPoints="1"/>
              </p:cNvSpPr>
              <p:nvPr/>
            </p:nvSpPr>
            <p:spPr bwMode="auto">
              <a:xfrm>
                <a:off x="5036660" y="5446919"/>
                <a:ext cx="328819" cy="301417"/>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2"/>
              <p:cNvSpPr/>
              <p:nvPr/>
            </p:nvSpPr>
            <p:spPr bwMode="auto">
              <a:xfrm>
                <a:off x="5152356" y="5494111"/>
                <a:ext cx="137008" cy="138531"/>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0"/>
              <p:cNvSpPr>
                <a:spLocks noEditPoints="1"/>
              </p:cNvSpPr>
              <p:nvPr/>
            </p:nvSpPr>
            <p:spPr bwMode="auto">
              <a:xfrm>
                <a:off x="3814245" y="5586971"/>
                <a:ext cx="602834" cy="509974"/>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1"/>
              <p:cNvSpPr>
                <a:spLocks noEditPoints="1"/>
              </p:cNvSpPr>
              <p:nvPr/>
            </p:nvSpPr>
            <p:spPr bwMode="auto">
              <a:xfrm>
                <a:off x="3764010" y="5233795"/>
                <a:ext cx="1068661" cy="933176"/>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2"/>
              <p:cNvSpPr/>
              <p:nvPr/>
            </p:nvSpPr>
            <p:spPr bwMode="auto">
              <a:xfrm>
                <a:off x="3894928" y="5982772"/>
                <a:ext cx="115696" cy="6089"/>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83"/>
              <p:cNvSpPr/>
              <p:nvPr/>
            </p:nvSpPr>
            <p:spPr bwMode="auto">
              <a:xfrm>
                <a:off x="3862959" y="5762037"/>
                <a:ext cx="141574" cy="9134"/>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5405444" y="1594715"/>
              <a:ext cx="549553" cy="657638"/>
              <a:chOff x="4436870" y="2862038"/>
              <a:chExt cx="549553" cy="657638"/>
            </a:xfrm>
            <a:solidFill>
              <a:schemeClr val="bg1"/>
            </a:solidFill>
          </p:grpSpPr>
          <p:sp>
            <p:nvSpPr>
              <p:cNvPr id="42" name="Freeform 184"/>
              <p:cNvSpPr/>
              <p:nvPr/>
            </p:nvSpPr>
            <p:spPr bwMode="auto">
              <a:xfrm>
                <a:off x="4771778" y="3160410"/>
                <a:ext cx="105039" cy="301417"/>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85"/>
              <p:cNvSpPr/>
              <p:nvPr/>
            </p:nvSpPr>
            <p:spPr bwMode="auto">
              <a:xfrm>
                <a:off x="4857028" y="3038625"/>
                <a:ext cx="65459" cy="219213"/>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6"/>
              <p:cNvSpPr/>
              <p:nvPr/>
            </p:nvSpPr>
            <p:spPr bwMode="auto">
              <a:xfrm>
                <a:off x="4535820" y="3431381"/>
                <a:ext cx="197900" cy="53281"/>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87"/>
              <p:cNvSpPr>
                <a:spLocks noEditPoints="1"/>
              </p:cNvSpPr>
              <p:nvPr/>
            </p:nvSpPr>
            <p:spPr bwMode="auto">
              <a:xfrm>
                <a:off x="4436870" y="2862038"/>
                <a:ext cx="549553" cy="657638"/>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8"/>
              <p:cNvSpPr/>
              <p:nvPr/>
            </p:nvSpPr>
            <p:spPr bwMode="auto">
              <a:xfrm>
                <a:off x="4502329" y="3235004"/>
                <a:ext cx="249659" cy="165932"/>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89"/>
              <p:cNvSpPr/>
              <p:nvPr/>
            </p:nvSpPr>
            <p:spPr bwMode="auto">
              <a:xfrm>
                <a:off x="4547999" y="3311119"/>
                <a:ext cx="147664" cy="44147"/>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0"/>
              <p:cNvSpPr/>
              <p:nvPr/>
            </p:nvSpPr>
            <p:spPr bwMode="auto">
              <a:xfrm>
                <a:off x="4552566" y="3277628"/>
                <a:ext cx="156797" cy="51759"/>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1"/>
              <p:cNvSpPr/>
              <p:nvPr/>
            </p:nvSpPr>
            <p:spPr bwMode="auto">
              <a:xfrm>
                <a:off x="4473406" y="3378101"/>
                <a:ext cx="70026" cy="15223"/>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79838" y="2146311"/>
              <a:ext cx="861627" cy="1459895"/>
              <a:chOff x="797028" y="1720306"/>
              <a:chExt cx="861627" cy="1459895"/>
            </a:xfrm>
            <a:solidFill>
              <a:schemeClr val="bg1"/>
            </a:solidFill>
          </p:grpSpPr>
          <p:sp>
            <p:nvSpPr>
              <p:cNvPr id="38" name="Freeform 192"/>
              <p:cNvSpPr>
                <a:spLocks noEditPoints="1"/>
              </p:cNvSpPr>
              <p:nvPr/>
            </p:nvSpPr>
            <p:spPr bwMode="auto">
              <a:xfrm>
                <a:off x="797028" y="1720306"/>
                <a:ext cx="861627" cy="1459895"/>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93"/>
              <p:cNvSpPr>
                <a:spLocks noEditPoints="1"/>
              </p:cNvSpPr>
              <p:nvPr/>
            </p:nvSpPr>
            <p:spPr bwMode="auto">
              <a:xfrm>
                <a:off x="1176084" y="2964033"/>
                <a:ext cx="71548" cy="65460"/>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94"/>
              <p:cNvSpPr/>
              <p:nvPr/>
            </p:nvSpPr>
            <p:spPr bwMode="auto">
              <a:xfrm>
                <a:off x="1191307" y="2982300"/>
                <a:ext cx="36535" cy="28924"/>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95"/>
              <p:cNvSpPr/>
              <p:nvPr/>
            </p:nvSpPr>
            <p:spPr bwMode="auto">
              <a:xfrm>
                <a:off x="1335926" y="2578888"/>
                <a:ext cx="38057" cy="19791"/>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18" name="组合 217"/>
          <p:cNvGrpSpPr/>
          <p:nvPr/>
        </p:nvGrpSpPr>
        <p:grpSpPr>
          <a:xfrm>
            <a:off x="6716815" y="5507007"/>
            <a:ext cx="4410110" cy="441385"/>
            <a:chOff x="1771650" y="4944851"/>
            <a:chExt cx="1749025" cy="441385"/>
          </a:xfrm>
        </p:grpSpPr>
        <p:sp>
          <p:nvSpPr>
            <p:cNvPr id="219" name="矩形 218"/>
            <p:cNvSpPr/>
            <p:nvPr/>
          </p:nvSpPr>
          <p:spPr>
            <a:xfrm>
              <a:off x="1771650" y="4944851"/>
              <a:ext cx="1579745" cy="441385"/>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p:cNvSpPr txBox="1"/>
            <p:nvPr/>
          </p:nvSpPr>
          <p:spPr>
            <a:xfrm>
              <a:off x="1847245" y="5000590"/>
              <a:ext cx="1673430"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组长：陈昱熹    组员：王敏   马宇轩</a:t>
              </a:r>
            </a:p>
          </p:txBody>
        </p:sp>
      </p:grpSp>
      <p:pic>
        <p:nvPicPr>
          <p:cNvPr id="201" name="图片 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0340" y="362750"/>
            <a:ext cx="2313940" cy="230568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文本框 1"/>
          <p:cNvSpPr txBox="1"/>
          <p:nvPr/>
        </p:nvSpPr>
        <p:spPr>
          <a:xfrm>
            <a:off x="6716815" y="2921635"/>
            <a:ext cx="3928565" cy="1014730"/>
          </a:xfrm>
          <a:prstGeom prst="rect">
            <a:avLst/>
          </a:prstGeom>
          <a:noFill/>
        </p:spPr>
        <p:txBody>
          <a:bodyPr wrap="square" rtlCol="0">
            <a:spAutoFit/>
          </a:bodyPr>
          <a:lstStyle/>
          <a:p>
            <a:r>
              <a:rPr lang="zh-CN" altLang="en-US" sz="6000" b="1" dirty="0">
                <a:latin typeface="+mj-lt"/>
                <a:ea typeface="黑体-简" panose="02000000000000000000" charset="-122"/>
              </a:rPr>
              <a:t>第</a:t>
            </a:r>
            <a:r>
              <a:rPr lang="en-US" altLang="zh-CN" sz="6000" b="1" dirty="0">
                <a:latin typeface="+mj-lt"/>
                <a:ea typeface="黑体-简" panose="02000000000000000000" charset="-122"/>
              </a:rPr>
              <a:t>8</a:t>
            </a:r>
            <a:r>
              <a:rPr lang="zh-CN" altLang="en-US" sz="6000" b="1" dirty="0">
                <a:latin typeface="+mj-lt"/>
                <a:ea typeface="黑体-简" panose="02000000000000000000" charset="-122"/>
              </a:rPr>
              <a:t>章 维护</a:t>
            </a:r>
          </a:p>
        </p:txBody>
      </p:sp>
      <p:pic>
        <p:nvPicPr>
          <p:cNvPr id="3" name="图形 219"/>
          <p:cNvPicPr>
            <a:picLocks noChangeAspect="1"/>
          </p:cNvPicPr>
          <p:nvPr/>
        </p:nvPicPr>
        <p:blipFill>
          <a:blip r:embed="rId4"/>
          <a:stretch>
            <a:fillRect/>
          </a:stretch>
        </p:blipFill>
        <p:spPr>
          <a:xfrm>
            <a:off x="0" y="751562"/>
            <a:ext cx="5463540" cy="5556885"/>
          </a:xfrm>
          <a:prstGeom prst="rect">
            <a:avLst/>
          </a:prstGeom>
        </p:spPr>
      </p:pic>
      <p:sp>
        <p:nvSpPr>
          <p:cNvPr id="4" name="文本框 3"/>
          <p:cNvSpPr txBox="1"/>
          <p:nvPr/>
        </p:nvSpPr>
        <p:spPr>
          <a:xfrm>
            <a:off x="7017385" y="4145915"/>
            <a:ext cx="4364990" cy="953135"/>
          </a:xfrm>
          <a:prstGeom prst="rect">
            <a:avLst/>
          </a:prstGeom>
          <a:noFill/>
        </p:spPr>
        <p:txBody>
          <a:bodyPr wrap="square" rtlCol="0">
            <a:spAutoFit/>
          </a:bodyPr>
          <a:lstStyle/>
          <a:p>
            <a:r>
              <a:rPr lang="en-US" altLang="zh-CN" sz="2800" b="1"/>
              <a:t>8.1	</a:t>
            </a:r>
            <a:r>
              <a:rPr lang="zh-CN" altLang="en-US" sz="2800" b="1"/>
              <a:t>软件维护的定义</a:t>
            </a:r>
          </a:p>
          <a:p>
            <a:r>
              <a:rPr lang="en-US" altLang="zh-CN" sz="2800" b="1"/>
              <a:t>8.2	</a:t>
            </a:r>
            <a:r>
              <a:rPr lang="zh-CN" altLang="en-US" sz="2800" b="1"/>
              <a:t>软件维护的特点</a:t>
            </a:r>
          </a:p>
        </p:txBody>
      </p:sp>
      <p:sp>
        <p:nvSpPr>
          <p:cNvPr id="7" name="灯片编号占位符 6"/>
          <p:cNvSpPr>
            <a:spLocks noGrp="1"/>
          </p:cNvSpPr>
          <p:nvPr>
            <p:ph type="sldNum" sz="quarter" idx="12"/>
          </p:nvPr>
        </p:nvSpPr>
        <p:spPr/>
        <p:txBody>
          <a:bodyPr/>
          <a:lstStyle/>
          <a:p>
            <a:fld id="{6458ED26-F0F3-4DF3-9B41-1A9EDBF2D3FA}" type="slidenum">
              <a:rPr lang="zh-CN" altLang="en-US" sz="1800" b="1" smtClean="0">
                <a:solidFill>
                  <a:srgbClr val="C00000"/>
                </a:solidFill>
              </a:rPr>
              <a:t>1</a:t>
            </a:fld>
            <a:endParaRPr lang="zh-CN" altLang="en-US" sz="1800" b="1">
              <a:solidFill>
                <a:srgbClr val="C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wipe(left)">
                                      <p:cBhvr>
                                        <p:cTn id="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207528" y="605466"/>
            <a:ext cx="366395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软件维护的定义</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17413" name="文本框 1"/>
          <p:cNvSpPr txBox="1"/>
          <p:nvPr/>
        </p:nvSpPr>
        <p:spPr>
          <a:xfrm>
            <a:off x="5945505" y="1679575"/>
            <a:ext cx="5607050" cy="4030980"/>
          </a:xfrm>
          <a:prstGeom prst="rect">
            <a:avLst/>
          </a:prstGeom>
          <a:noFill/>
          <a:ln w="9525">
            <a:noFill/>
          </a:ln>
        </p:spPr>
        <p:txBody>
          <a:bodyPr wrap="square">
            <a:spAutoFit/>
          </a:bodyPr>
          <a:lstStyle/>
          <a:p>
            <a:pPr marR="0" defTabSz="914400" eaLnBrk="1" hangingPunct="1">
              <a:buClrTx/>
              <a:buSzTx/>
              <a:buFontTx/>
              <a:buNone/>
              <a:defRPr/>
            </a:pPr>
            <a:r>
              <a:rPr lang="zh-CN" altLang="en-US" sz="2800" noProof="0" dirty="0">
                <a:latin typeface="+mn-ea"/>
                <a:sym typeface="+mn-ea"/>
              </a:rPr>
              <a:t>从上述关于软件维护的定义不难看出，软件维护绝不仅限于纠正使用中发现的错误，事实上在全部维护活动中一半以上是完善性维护。</a:t>
            </a:r>
            <a:endParaRPr kumimoji="0" lang="en-US" altLang="zh-CN" sz="2800" kern="1200" cap="none" spc="0" normalizeH="0" baseline="0" noProof="0" dirty="0">
              <a:latin typeface="+mn-ea"/>
              <a:ea typeface="+mn-ea"/>
              <a:cs typeface="+mn-cs"/>
            </a:endParaRPr>
          </a:p>
          <a:p>
            <a:pPr marR="0" defTabSz="914400" eaLnBrk="1" hangingPunct="1">
              <a:buClrTx/>
              <a:buSzTx/>
              <a:buFontTx/>
              <a:buNone/>
              <a:defRPr/>
            </a:pPr>
            <a:r>
              <a:rPr lang="zh-CN" altLang="en-US" sz="2800" noProof="0" dirty="0">
                <a:solidFill>
                  <a:srgbClr val="FF0000"/>
                </a:solidFill>
                <a:latin typeface="+mn-ea"/>
                <a:sym typeface="+mn-ea"/>
              </a:rPr>
              <a:t>应该注意</a:t>
            </a:r>
            <a:r>
              <a:rPr lang="zh-CN" altLang="en-US" sz="2800" noProof="0" dirty="0">
                <a:latin typeface="+mn-ea"/>
                <a:sym typeface="+mn-ea"/>
              </a:rPr>
              <a:t>，上述</a:t>
            </a:r>
            <a:r>
              <a:rPr lang="en-US" altLang="zh-CN" sz="2800" noProof="0" dirty="0">
                <a:latin typeface="+mn-ea"/>
                <a:sym typeface="+mn-ea"/>
              </a:rPr>
              <a:t>4</a:t>
            </a:r>
            <a:r>
              <a:rPr lang="zh-CN" altLang="en-US" sz="2800" noProof="0" dirty="0">
                <a:latin typeface="+mn-ea"/>
                <a:sym typeface="+mn-ea"/>
              </a:rPr>
              <a:t>类维护活动都必须应用于整个软件配置，维护软件文档和维护软件的可执行代码是同样重要的。</a:t>
            </a:r>
            <a:endParaRPr kumimoji="0" lang="zh-CN" altLang="en-US" sz="2400" kern="1200" cap="none" spc="0" normalizeH="0" baseline="0" noProof="0" dirty="0">
              <a:latin typeface="+mn-ea"/>
              <a:ea typeface="+mn-ea"/>
              <a:cs typeface="+mn-cs"/>
            </a:endParaRPr>
          </a:p>
          <a:p>
            <a:pPr eaLnBrk="1" hangingPunct="1"/>
            <a:endParaRPr lang="zh-CN" altLang="en-US" sz="3200" dirty="0">
              <a:latin typeface="Arial" panose="020B0604020202090204" pitchFamily="34" charset="0"/>
            </a:endParaRPr>
          </a:p>
        </p:txBody>
      </p:sp>
      <p:graphicFrame>
        <p:nvGraphicFramePr>
          <p:cNvPr id="27651" name="图表 7"/>
          <p:cNvGraphicFramePr/>
          <p:nvPr/>
        </p:nvGraphicFramePr>
        <p:xfrm>
          <a:off x="27305" y="1429385"/>
          <a:ext cx="6580505" cy="4281170"/>
        </p:xfrm>
        <a:graphic>
          <a:graphicData uri="http://schemas.openxmlformats.org/presentationml/2006/ole">
            <mc:AlternateContent xmlns:mc="http://schemas.openxmlformats.org/markup-compatibility/2006">
              <mc:Choice xmlns:v="urn:schemas-microsoft-com:vml" Requires="v">
                <p:oleObj spid="_x0000_s3081" r:id="rId4" imgW="6205855" imgH="4175760" progId="Excel.Chart.8">
                  <p:embed/>
                </p:oleObj>
              </mc:Choice>
              <mc:Fallback>
                <p:oleObj r:id="rId4" imgW="6205855" imgH="4175760" progId="Excel.Chart.8">
                  <p:embed/>
                  <p:pic>
                    <p:nvPicPr>
                      <p:cNvPr id="0" name="图片 3076"/>
                      <p:cNvPicPr/>
                      <p:nvPr/>
                    </p:nvPicPr>
                    <p:blipFill>
                      <a:blip r:embed="rId5"/>
                      <a:stretch>
                        <a:fillRect/>
                      </a:stretch>
                    </p:blipFill>
                    <p:spPr>
                      <a:xfrm>
                        <a:off x="27305" y="1429385"/>
                        <a:ext cx="6580505" cy="4281170"/>
                      </a:xfrm>
                      <a:prstGeom prst="rect">
                        <a:avLst/>
                      </a:prstGeom>
                      <a:noFill/>
                      <a:ln w="38100">
                        <a:noFill/>
                        <a:miter/>
                      </a:ln>
                    </p:spPr>
                  </p:pic>
                </p:oleObj>
              </mc:Fallback>
            </mc:AlternateContent>
          </a:graphicData>
        </a:graphic>
      </p:graphicFrame>
      <p:sp>
        <p:nvSpPr>
          <p:cNvPr id="4" name="灯片编号占位符 3"/>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10</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3"/>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747125" y="2125926"/>
            <a:ext cx="2698750" cy="829945"/>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02</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3381375" y="3075940"/>
            <a:ext cx="5097145"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8.</a:t>
            </a:r>
            <a:r>
              <a:rPr lang="en-US" altLang="zh-CN" sz="4000" b="1" spc="300" dirty="0">
                <a:latin typeface="微软雅黑" panose="020B0503020204020204" pitchFamily="34" charset="-122"/>
                <a:ea typeface="微软雅黑" panose="020B0503020204020204" pitchFamily="34" charset="-122"/>
                <a:cs typeface="Lato Regular"/>
                <a:sym typeface="+mn-ea"/>
              </a:rPr>
              <a:t>2</a:t>
            </a:r>
            <a:r>
              <a:rPr lang="zh-CN" altLang="en-US" sz="4000" b="1" spc="300" dirty="0">
                <a:latin typeface="微软雅黑" panose="020B0503020204020204" pitchFamily="34" charset="-122"/>
                <a:ea typeface="微软雅黑" panose="020B0503020204020204" pitchFamily="34" charset="-122"/>
                <a:cs typeface="Lato Regular"/>
                <a:sym typeface="+mn-ea"/>
              </a:rPr>
              <a:t> 软件维护的特点</a:t>
            </a: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11</a:t>
            </a:fld>
            <a:endParaRPr lang="zh-CN" altLang="en-US" sz="1800" b="1">
              <a:solidFill>
                <a:srgbClr val="C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825208" y="2289401"/>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394536" y="605466"/>
            <a:ext cx="75977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结构化维护与非结构化维护差别巨大</a:t>
            </a:r>
          </a:p>
        </p:txBody>
      </p:sp>
      <p:sp>
        <p:nvSpPr>
          <p:cNvPr id="3" name="文本框 2"/>
          <p:cNvSpPr txBox="1"/>
          <p:nvPr/>
        </p:nvSpPr>
        <p:spPr>
          <a:xfrm>
            <a:off x="440055" y="1447165"/>
            <a:ext cx="8552180" cy="5077460"/>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a:latin typeface="+mj-ea"/>
                <a:ea typeface="+mj-ea"/>
                <a:cs typeface="+mn-cs"/>
              </a:rPr>
              <a:t>1.</a:t>
            </a:r>
            <a:r>
              <a:rPr kumimoji="0" lang="zh-CN" altLang="en-US" sz="2400" b="1" kern="1200" cap="none" spc="0" normalizeH="0" baseline="0" noProof="0" dirty="0">
                <a:latin typeface="+mj-ea"/>
                <a:ea typeface="+mj-ea"/>
                <a:cs typeface="+mn-cs"/>
              </a:rPr>
              <a:t>非结构化维护</a:t>
            </a:r>
            <a:endParaRPr kumimoji="0" lang="en-US" altLang="zh-CN" sz="2400" b="1" kern="1200" cap="none" spc="0" normalizeH="0" baseline="0" noProof="0" dirty="0">
              <a:latin typeface="+mj-ea"/>
              <a:ea typeface="+mj-ea"/>
              <a:cs typeface="+mn-cs"/>
            </a:endParaRPr>
          </a:p>
          <a:p>
            <a:pPr marR="0" defTabSz="914400" eaLnBrk="1" hangingPunct="1">
              <a:lnSpc>
                <a:spcPct val="150000"/>
              </a:lnSpc>
              <a:buClrTx/>
              <a:buSzTx/>
              <a:buFontTx/>
              <a:buNone/>
              <a:defRPr/>
            </a:pPr>
            <a:r>
              <a:rPr kumimoji="0" lang="zh-CN" altLang="en-US" sz="2000" kern="1200" cap="none" spc="0" normalizeH="0" baseline="0" noProof="0" dirty="0">
                <a:latin typeface="+mn-ea"/>
                <a:ea typeface="+mn-ea"/>
                <a:cs typeface="+mn-cs"/>
              </a:rPr>
              <a:t>    </a:t>
            </a:r>
            <a:r>
              <a:rPr kumimoji="0" lang="zh-CN" altLang="en-US" sz="2400" kern="1200" cap="none" spc="0" normalizeH="0" baseline="0" noProof="0" dirty="0">
                <a:latin typeface="+mn-ea"/>
                <a:ea typeface="+mn-ea"/>
                <a:cs typeface="+mn-cs"/>
              </a:rPr>
              <a:t>如果软件配置的唯一成分是程序代码，那么维护活动从艰苦地评价程序代码开始，而且常常由于程序内部文档不足而使评价更困难，对于软件结构、全程数据结构、系统接口、性能和</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或</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设计约束等经常会产生误解，而且对程序代码所做的改动的后果也是难于估量的。</a:t>
            </a:r>
            <a:endParaRPr kumimoji="0" lang="en-US" altLang="zh-CN" sz="2400" kern="1200" cap="none" spc="0" normalizeH="0" baseline="0" noProof="0" dirty="0">
              <a:latin typeface="+mn-ea"/>
              <a:ea typeface="+mn-ea"/>
              <a:cs typeface="+mn-cs"/>
            </a:endParaRPr>
          </a:p>
          <a:p>
            <a:pPr marR="0" defTabSz="914400" eaLnBrk="1" hangingPunct="1">
              <a:lnSpc>
                <a:spcPct val="150000"/>
              </a:lnSpc>
              <a:buClrTx/>
              <a:buSzTx/>
              <a:buFontTx/>
              <a:buNone/>
              <a:defRPr/>
            </a:pPr>
            <a:r>
              <a:rPr kumimoji="0" lang="zh-CN" altLang="en-US" sz="2400" kern="1200" cap="none" spc="0" normalizeH="0" baseline="0" noProof="0" dirty="0">
                <a:latin typeface="+mn-ea"/>
                <a:ea typeface="+mn-ea"/>
                <a:cs typeface="+mn-cs"/>
              </a:rPr>
              <a:t>    </a:t>
            </a:r>
            <a:r>
              <a:rPr kumimoji="0" lang="zh-CN" altLang="en-US" sz="2400" kern="1200" cap="none" spc="0" normalizeH="0" baseline="0" noProof="0" dirty="0">
                <a:solidFill>
                  <a:srgbClr val="FF0000"/>
                </a:solidFill>
                <a:latin typeface="+mn-ea"/>
                <a:ea typeface="+mn-ea"/>
                <a:cs typeface="+mn-cs"/>
              </a:rPr>
              <a:t>非结构化维护</a:t>
            </a:r>
            <a:r>
              <a:rPr kumimoji="0" lang="zh-CN" altLang="en-US" sz="2400" kern="1200" cap="none" spc="0" normalizeH="0" baseline="0" noProof="0" dirty="0">
                <a:latin typeface="+mn-ea"/>
                <a:ea typeface="+mn-ea"/>
                <a:cs typeface="+mn-cs"/>
              </a:rPr>
              <a:t>需要付出很大代价</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浪费精力并且遭受挫折的打击</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，这种维护方式是没有使用良好定义的方法学开发出来的软件的必然结果。</a:t>
            </a:r>
            <a:endParaRPr kumimoji="0" lang="en-US" altLang="zh-CN" sz="2400" kern="1200" cap="none" spc="0" normalizeH="0" baseline="0" noProof="0" dirty="0">
              <a:latin typeface="+mn-ea"/>
              <a:ea typeface="+mn-ea"/>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12</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258646" y="272091"/>
            <a:ext cx="75977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结构化维护与非结构化维护差别巨大</a:t>
            </a:r>
          </a:p>
        </p:txBody>
      </p:sp>
      <p:sp>
        <p:nvSpPr>
          <p:cNvPr id="2" name="文本框 1"/>
          <p:cNvSpPr txBox="1"/>
          <p:nvPr/>
        </p:nvSpPr>
        <p:spPr>
          <a:xfrm>
            <a:off x="1258570" y="793750"/>
            <a:ext cx="10938510" cy="6185535"/>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a:solidFill>
                  <a:prstClr val="black"/>
                </a:solidFill>
                <a:latin typeface="+mn-ea"/>
                <a:ea typeface="+mn-ea"/>
                <a:cs typeface="+mn-cs"/>
              </a:rPr>
              <a:t>2.</a:t>
            </a:r>
            <a:r>
              <a:rPr kumimoji="0" lang="zh-CN" altLang="en-US" sz="2400" b="1" kern="1200" cap="none" spc="0" normalizeH="0" baseline="0" noProof="0" dirty="0">
                <a:solidFill>
                  <a:prstClr val="black"/>
                </a:solidFill>
                <a:latin typeface="+mn-ea"/>
                <a:ea typeface="+mn-ea"/>
                <a:cs typeface="+mn-cs"/>
              </a:rPr>
              <a:t>结构化维护</a:t>
            </a:r>
            <a:endParaRPr kumimoji="0" lang="en-US" altLang="zh-CN" sz="2400" b="1" kern="1200" cap="none" spc="0" normalizeH="0" baseline="0" noProof="0" dirty="0">
              <a:solidFill>
                <a:prstClr val="black"/>
              </a:solidFill>
              <a:latin typeface="+mn-ea"/>
              <a:ea typeface="+mn-ea"/>
              <a:cs typeface="+mn-cs"/>
            </a:endParaRPr>
          </a:p>
          <a:p>
            <a:pPr marR="0" defTabSz="914400" eaLnBrk="1" hangingPunct="1">
              <a:lnSpc>
                <a:spcPct val="150000"/>
              </a:lnSpc>
              <a:buClrTx/>
              <a:buSzTx/>
              <a:buFontTx/>
              <a:buNone/>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 如果有一个完整的软件配置存在，那么维护工作从评价设计文档开始，确定软件重要的结构、性能以及接口等特点；估量要求的改动将带来的影响，并且计划实施途径。然后：</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首先，修改设计并且对所做的修改进行仔细复查。</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然后，编写相应的源程序代码；</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接下来，使用在测试说明书中包含的信息进行回归测试；</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最后，把修改后的软件再次交付使用。</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defTabSz="914400" eaLnBrk="1" hangingPunct="1">
              <a:lnSpc>
                <a:spcPct val="150000"/>
              </a:lnSpc>
              <a:buClrTx/>
              <a:buSzTx/>
              <a:buFontTx/>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刚才描述的事件构成结构化维护，它是在软件开发的早期应用软件工程方法学的结果。虽然有了软件的完整配置并不能保证维护中没有问题，但是确实能减少精力的浪费并且能提高维护的总体质量。</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13</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p>
        </p:txBody>
      </p:sp>
      <p:sp>
        <p:nvSpPr>
          <p:cNvPr id="3" name="文本框 2"/>
          <p:cNvSpPr txBox="1"/>
          <p:nvPr/>
        </p:nvSpPr>
        <p:spPr>
          <a:xfrm>
            <a:off x="863600" y="1767205"/>
            <a:ext cx="10464800" cy="332295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kumimoji="0" lang="en-US" altLang="zh-CN"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在过去的几十年中，软件维护的费用稳步上升。1970 年用于维护已有软件的费用只占软件总预算的35%~40%，1980年上升为40% ~60%，1990年上升为70% ~ 80%。</a:t>
            </a:r>
          </a:p>
          <a:p>
            <a:pPr marR="0" indent="0" defTabSz="914400" eaLnBrk="1" hangingPunct="1">
              <a:lnSpc>
                <a:spcPct val="150000"/>
              </a:lnSpc>
              <a:buClrTx/>
              <a:buSzTx/>
              <a:buFont typeface="Wingdings" panose="05000000000000000000" pitchFamily="2" charset="2"/>
              <a:buNone/>
              <a:defRPr/>
            </a:pP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en-US" altLang="zh-CN"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维护费用只不过是软件维护的最明显的代价，其他_些现在还不明显的代价将来可能更为人们所关注。</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14</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p>
        </p:txBody>
      </p:sp>
      <p:graphicFrame>
        <p:nvGraphicFramePr>
          <p:cNvPr id="33798" name="图表 13"/>
          <p:cNvGraphicFramePr/>
          <p:nvPr/>
        </p:nvGraphicFramePr>
        <p:xfrm>
          <a:off x="314960" y="1508760"/>
          <a:ext cx="4274820" cy="3394075"/>
        </p:xfrm>
        <a:graphic>
          <a:graphicData uri="http://schemas.openxmlformats.org/presentationml/2006/ole">
            <mc:AlternateContent xmlns:mc="http://schemas.openxmlformats.org/markup-compatibility/2006">
              <mc:Choice xmlns:v="urn:schemas-microsoft-com:vml" Requires="v">
                <p:oleObj spid="_x0000_s4099" r:id="rId4" imgW="4151630" imgH="3102610" progId="Excel.Chart.8">
                  <p:embed/>
                </p:oleObj>
              </mc:Choice>
              <mc:Fallback>
                <p:oleObj r:id="rId4" imgW="4151630" imgH="3102610" progId="Excel.Chart.8">
                  <p:embed/>
                  <p:pic>
                    <p:nvPicPr>
                      <p:cNvPr id="0" name="图片 3075"/>
                      <p:cNvPicPr/>
                      <p:nvPr/>
                    </p:nvPicPr>
                    <p:blipFill>
                      <a:blip r:embed="rId5"/>
                      <a:stretch>
                        <a:fillRect/>
                      </a:stretch>
                    </p:blipFill>
                    <p:spPr>
                      <a:xfrm>
                        <a:off x="314960" y="1508760"/>
                        <a:ext cx="4274820" cy="3394075"/>
                      </a:xfrm>
                      <a:prstGeom prst="rect">
                        <a:avLst/>
                      </a:prstGeom>
                      <a:noFill/>
                      <a:ln w="38100">
                        <a:noFill/>
                        <a:miter/>
                      </a:ln>
                    </p:spPr>
                  </p:pic>
                </p:oleObj>
              </mc:Fallback>
            </mc:AlternateContent>
          </a:graphicData>
        </a:graphic>
      </p:graphicFrame>
      <p:sp>
        <p:nvSpPr>
          <p:cNvPr id="35845" name="文本框 2"/>
          <p:cNvSpPr txBox="1"/>
          <p:nvPr/>
        </p:nvSpPr>
        <p:spPr>
          <a:xfrm>
            <a:off x="6646228" y="1508760"/>
            <a:ext cx="4364037" cy="523875"/>
          </a:xfrm>
          <a:prstGeom prst="rect">
            <a:avLst/>
          </a:prstGeom>
          <a:noFill/>
          <a:ln w="9525">
            <a:noFill/>
          </a:ln>
        </p:spPr>
        <p:txBody>
          <a:bodyPr>
            <a:spAutoFit/>
          </a:bodyPr>
          <a:lstStyle/>
          <a:p>
            <a:pPr eaLnBrk="1" hangingPunct="1"/>
            <a:r>
              <a:rPr lang="zh-CN" altLang="en-US" sz="2800" b="1" dirty="0">
                <a:solidFill>
                  <a:srgbClr val="FF0000"/>
                </a:solidFill>
                <a:latin typeface="Arial" panose="020B0604020202090204" pitchFamily="34" charset="0"/>
              </a:rPr>
              <a:t>无形的代价！！！</a:t>
            </a:r>
          </a:p>
        </p:txBody>
      </p:sp>
      <p:sp>
        <p:nvSpPr>
          <p:cNvPr id="5" name="文本框 4"/>
          <p:cNvSpPr txBox="1"/>
          <p:nvPr/>
        </p:nvSpPr>
        <p:spPr>
          <a:xfrm>
            <a:off x="4589780" y="2433320"/>
            <a:ext cx="7314565" cy="341503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因为可用的资源必须供维护任务使用，以致耽误甚至丧失了开发的良机，这是软件维护的一个无形的代价。其他无形的代价还有以下几个。</a:t>
            </a:r>
          </a:p>
          <a:p>
            <a:pPr marR="0" defTabSz="914400" eaLnBrk="1" hangingPunct="1">
              <a:buClrTx/>
              <a:buSzTx/>
              <a:buFontTx/>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1</a:t>
            </a:r>
            <a:r>
              <a:rPr kumimoji="0" lang="zh-CN" altLang="en-US" sz="2400" kern="1200" cap="none" spc="0" normalizeH="0" baseline="0" noProof="0" dirty="0">
                <a:latin typeface="Arial" panose="020B0604020202090204" pitchFamily="34" charset="0"/>
                <a:ea typeface="宋体" panose="02010600030101010101" pitchFamily="2" charset="-122"/>
                <a:cs typeface="+mn-cs"/>
              </a:rPr>
              <a:t>、当看来合理的有关改错或修改的要求不能及时满足时将引起用户不满。</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2</a:t>
            </a:r>
            <a:r>
              <a:rPr kumimoji="0" lang="zh-CN" altLang="en-US" sz="2400" kern="1200" cap="none" spc="0" normalizeH="0" baseline="0" noProof="0" dirty="0">
                <a:latin typeface="Arial" panose="020B0604020202090204" pitchFamily="34" charset="0"/>
                <a:ea typeface="宋体" panose="02010600030101010101" pitchFamily="2" charset="-122"/>
                <a:cs typeface="+mn-cs"/>
              </a:rPr>
              <a:t>、由于维护时的改动，在软件中引入了潜伏的错误，从而降低了软件的质量。</a:t>
            </a:r>
          </a:p>
          <a:p>
            <a:pPr marR="0" indent="0" defTabSz="914400" eaLnBrk="1" hangingPunct="1">
              <a:buClrTx/>
              <a:buSzPct val="70000"/>
              <a:buFont typeface="Wingdings" panose="05000000000000000000" pitchFamily="2" charset="2"/>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3</a:t>
            </a:r>
            <a:r>
              <a:rPr kumimoji="0" lang="zh-CN" altLang="en-US" sz="2400" kern="1200" cap="none" spc="0" normalizeH="0" baseline="0" noProof="0" dirty="0">
                <a:latin typeface="Arial" panose="020B0604020202090204" pitchFamily="34" charset="0"/>
                <a:ea typeface="宋体" panose="02010600030101010101" pitchFamily="2" charset="-122"/>
                <a:cs typeface="+mn-cs"/>
              </a:rPr>
              <a:t>、当必须把软件工程师调去从事维护工作时，将在开发过程中造成混乱。</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15</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p>
        </p:txBody>
      </p:sp>
      <p:sp>
        <p:nvSpPr>
          <p:cNvPr id="3" name="文本框 2"/>
          <p:cNvSpPr txBox="1"/>
          <p:nvPr/>
        </p:nvSpPr>
        <p:spPr>
          <a:xfrm>
            <a:off x="488950" y="1671320"/>
            <a:ext cx="11512550" cy="452310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en-US" altLang="zh-CN" sz="2400" noProof="0" dirty="0">
                <a:solidFill>
                  <a:prstClr val="black"/>
                </a:solidFill>
                <a:latin typeface="宋体" panose="02010600030101010101" pitchFamily="2" charset="-122"/>
                <a:ea typeface="宋体" panose="02010600030101010101" pitchFamily="2" charset="-122"/>
                <a:sym typeface="+mn-ea"/>
              </a:rPr>
              <a:t>     </a:t>
            </a:r>
            <a:r>
              <a:rPr lang="zh-CN" altLang="en-US" sz="3200" noProof="0" dirty="0">
                <a:solidFill>
                  <a:prstClr val="black"/>
                </a:solidFill>
                <a:latin typeface="宋体" panose="02010600030101010101" pitchFamily="2" charset="-122"/>
                <a:ea typeface="宋体" panose="02010600030101010101" pitchFamily="2" charset="-122"/>
                <a:sym typeface="+mn-ea"/>
              </a:rPr>
              <a:t>软件维护的最后一个代价是生产率的大幅度下降，这种情况在维护旧程序时常常遇到。例如，据Gausler在1976年的报道，美国空军的飞行控制软件每条指令的开发成本是75美元，然而维护成本大约是每条指令4000美元，也就是说，生产率下降为约1/50。</a:t>
            </a:r>
            <a:endParaRPr kumimoji="0" lang="zh-CN" altLang="en-US" sz="32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3200" noProof="0" dirty="0">
                <a:solidFill>
                  <a:prstClr val="black"/>
                </a:solidFill>
                <a:latin typeface="宋体" panose="02010600030101010101" pitchFamily="2" charset="-122"/>
                <a:ea typeface="宋体" panose="02010600030101010101" pitchFamily="2" charset="-122"/>
                <a:sym typeface="+mn-ea"/>
              </a:rPr>
              <a:t>     </a:t>
            </a:r>
            <a:endParaRPr kumimoji="0" lang="zh-CN" altLang="en-US" sz="32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16</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p>
        </p:txBody>
      </p:sp>
      <p:sp>
        <p:nvSpPr>
          <p:cNvPr id="3" name="文本框 2"/>
          <p:cNvSpPr txBox="1"/>
          <p:nvPr/>
        </p:nvSpPr>
        <p:spPr>
          <a:xfrm>
            <a:off x="588645" y="1509395"/>
            <a:ext cx="11014075" cy="452310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en-US" altLang="zh-CN" sz="2400" noProof="0" dirty="0">
                <a:solidFill>
                  <a:prstClr val="black"/>
                </a:solidFill>
                <a:latin typeface="宋体" panose="02010600030101010101" pitchFamily="2" charset="-122"/>
                <a:ea typeface="宋体" panose="02010600030101010101" pitchFamily="2" charset="-122"/>
                <a:sym typeface="+mn-ea"/>
              </a:rPr>
              <a:t>     </a:t>
            </a:r>
            <a:r>
              <a:rPr lang="zh-CN" altLang="en-US" sz="2400" noProof="0" dirty="0">
                <a:solidFill>
                  <a:prstClr val="black"/>
                </a:solidFill>
                <a:latin typeface="宋体" panose="02010600030101010101" pitchFamily="2" charset="-122"/>
                <a:ea typeface="宋体" panose="02010600030101010101" pitchFamily="2" charset="-122"/>
                <a:sym typeface="+mn-ea"/>
              </a:rPr>
              <a:t>用于维护工作的劳动可以分成生产性活动(例如，分析评价，修改设计和编写程序代码等)和非生产性活动(例如，理解程序代码的功能，解释数据结构、接口特点和性能限度等)。下述表达式给出维护工作量的一个模型: M= P+ Kx exp(c-d)</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2400" noProof="0" dirty="0">
                <a:solidFill>
                  <a:prstClr val="black"/>
                </a:solidFill>
                <a:latin typeface="宋体" panose="02010600030101010101" pitchFamily="2" charset="-122"/>
                <a:ea typeface="宋体" panose="02010600030101010101" pitchFamily="2" charset="-122"/>
                <a:sym typeface="+mn-ea"/>
              </a:rPr>
              <a:t>其中，M是维护用的总工作量，P是生产性工作量，K是经验常数，c是复杂程度(非结构化设计和缺少文档都会增加软件的复杂程度)，d是维护人员对软件的熟悉程度。</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2400" noProof="0" dirty="0">
                <a:solidFill>
                  <a:prstClr val="black"/>
                </a:solidFill>
                <a:latin typeface="宋体" panose="02010600030101010101" pitchFamily="2" charset="-122"/>
                <a:ea typeface="宋体" panose="02010600030101010101" pitchFamily="2" charset="-122"/>
                <a:sym typeface="+mn-ea"/>
              </a:rPr>
              <a:t>     上面的模型表明，如果软件的开发途径不好(即没有使用软件工程方法学)，而且原来的开发人员不能参加维护工作，那么维护工作量和费用将指数地增加。</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17</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5" name="文本框 4"/>
          <p:cNvSpPr txBox="1"/>
          <p:nvPr/>
        </p:nvSpPr>
        <p:spPr>
          <a:xfrm>
            <a:off x="721360" y="1658620"/>
            <a:ext cx="7124065" cy="3784600"/>
          </a:xfrm>
          <a:prstGeom prst="rect">
            <a:avLst/>
          </a:prstGeom>
          <a:noFill/>
          <a:ln w="15875">
            <a:noFill/>
          </a:ln>
        </p:spPr>
        <p:txBody>
          <a:bodyPr wrap="square" rtlCol="0">
            <a:spAutoFit/>
          </a:bodyPr>
          <a:lstStyle/>
          <a:p>
            <a:pPr marR="0" defTabSz="914400" eaLnBrk="1" hangingPunct="1">
              <a:buClrTx/>
              <a:buSzTx/>
              <a:buFontTx/>
              <a:buNone/>
              <a:defRPr/>
            </a:pPr>
            <a:r>
              <a:rPr kumimoji="0" lang="zh-CN" altLang="en-US" sz="2400" kern="1200" cap="none" spc="0" normalizeH="0" baseline="0" dirty="0">
                <a:latin typeface="Arial" panose="020B0604020202090204" pitchFamily="34" charset="0"/>
                <a:cs typeface="+mn-cs"/>
              </a:rPr>
              <a:t>用于维护工作的劳动可以分：</a:t>
            </a:r>
          </a:p>
          <a:p>
            <a:pPr marL="457200" marR="0" indent="-457200" defTabSz="914400" eaLnBrk="1" hangingPunct="1">
              <a:buClrTx/>
              <a:buSzTx/>
              <a:buFont typeface="+mj-lt"/>
              <a:buAutoNum type="alphaUcPeriod"/>
              <a:defRPr/>
            </a:pPr>
            <a:r>
              <a:rPr kumimoji="0" lang="zh-CN" altLang="en-US" sz="2400" kern="1200" cap="none" spc="0" normalizeH="0" baseline="0" dirty="0">
                <a:latin typeface="Arial" panose="020B0604020202090204" pitchFamily="34" charset="0"/>
                <a:cs typeface="+mn-cs"/>
              </a:rPr>
              <a:t>生产性活动</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分析评价</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修改设计</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编写程序代码</a:t>
            </a:r>
          </a:p>
          <a:p>
            <a:pPr marL="457200" marR="0" indent="-457200" defTabSz="914400" eaLnBrk="1" hangingPunct="1">
              <a:buClrTx/>
              <a:buSzTx/>
              <a:buFont typeface="+mj-lt"/>
              <a:buAutoNum type="alphaUcPeriod"/>
              <a:defRPr/>
            </a:pPr>
            <a:r>
              <a:rPr kumimoji="0" lang="zh-CN" altLang="en-US" sz="2400" kern="1200" cap="none" spc="0" normalizeH="0" baseline="0" dirty="0">
                <a:latin typeface="Arial" panose="020B0604020202090204" pitchFamily="34" charset="0"/>
                <a:cs typeface="+mn-cs"/>
              </a:rPr>
              <a:t>非生产性活动</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理解程序代码的功能</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解释数据结构</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接口特点</a:t>
            </a: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性能限度</a:t>
            </a:r>
          </a:p>
        </p:txBody>
      </p:sp>
      <p:sp>
        <p:nvSpPr>
          <p:cNvPr id="39941" name="文本框 1"/>
          <p:cNvSpPr txBox="1"/>
          <p:nvPr/>
        </p:nvSpPr>
        <p:spPr>
          <a:xfrm>
            <a:off x="5673090" y="1658620"/>
            <a:ext cx="5929630" cy="3784600"/>
          </a:xfrm>
          <a:prstGeom prst="rect">
            <a:avLst/>
          </a:prstGeom>
          <a:noFill/>
          <a:ln w="15875">
            <a:noFill/>
          </a:ln>
        </p:spPr>
        <p:txBody>
          <a:bodyPr wrap="square">
            <a:spAutoFit/>
          </a:bodyPr>
          <a:lstStyle/>
          <a:p>
            <a:pPr eaLnBrk="1" hangingPunct="1"/>
            <a:r>
              <a:rPr lang="zh-CN" altLang="en-US" sz="2400" dirty="0">
                <a:latin typeface="Arial" panose="020B0604020202090204" pitchFamily="34" charset="0"/>
              </a:rPr>
              <a:t>下述表达式给出维护工作量的一个模型：</a:t>
            </a:r>
            <a:r>
              <a:rPr lang="en-US" altLang="zh-CN" sz="2400" dirty="0">
                <a:latin typeface="Arial" panose="020B0604020202090204" pitchFamily="34" charset="0"/>
              </a:rPr>
              <a:t>M=P+K×exp(c-d)</a:t>
            </a:r>
            <a:r>
              <a:rPr lang="zh-CN" altLang="en-US" sz="2400" dirty="0">
                <a:latin typeface="Arial" panose="020B0604020202090204" pitchFamily="34" charset="0"/>
              </a:rPr>
              <a:t>，其中：</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M</a:t>
            </a:r>
            <a:r>
              <a:rPr lang="zh-CN" altLang="en-US" sz="2400" dirty="0">
                <a:latin typeface="Arial" panose="020B0604020202090204" pitchFamily="34" charset="0"/>
              </a:rPr>
              <a:t>：维护用的总工作量</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P</a:t>
            </a:r>
            <a:r>
              <a:rPr lang="zh-CN" altLang="en-US" sz="2400" dirty="0">
                <a:latin typeface="Arial" panose="020B0604020202090204" pitchFamily="34" charset="0"/>
              </a:rPr>
              <a:t>：生产性工作量</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K</a:t>
            </a:r>
            <a:r>
              <a:rPr lang="zh-CN" altLang="en-US" sz="2400" dirty="0">
                <a:latin typeface="Arial" panose="020B0604020202090204" pitchFamily="34" charset="0"/>
              </a:rPr>
              <a:t>：经验常数</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c</a:t>
            </a:r>
            <a:r>
              <a:rPr lang="zh-CN" altLang="en-US" sz="2400" dirty="0">
                <a:latin typeface="Arial" panose="020B0604020202090204" pitchFamily="34" charset="0"/>
              </a:rPr>
              <a:t>：复杂程度</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d</a:t>
            </a:r>
            <a:r>
              <a:rPr lang="zh-CN" altLang="en-US" sz="2400" dirty="0">
                <a:latin typeface="Arial" panose="020B0604020202090204" pitchFamily="34" charset="0"/>
              </a:rPr>
              <a:t>：维护人员对软件的熟悉程度</a:t>
            </a:r>
          </a:p>
          <a:p>
            <a:pPr eaLnBrk="1" hangingPunct="1"/>
            <a:r>
              <a:rPr lang="zh-CN" altLang="en-US" sz="2400" dirty="0">
                <a:latin typeface="Arial" panose="020B0604020202090204" pitchFamily="34" charset="0"/>
              </a:rPr>
              <a:t>上面的模型表明，如果软件的开发途径不好，而且原来的开发人员不能参加维护工作，那么维护工作量和费用将指数地增加。</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18</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维护的问题很多</a:t>
            </a: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41988" name="文本框 2"/>
          <p:cNvSpPr txBox="1"/>
          <p:nvPr/>
        </p:nvSpPr>
        <p:spPr>
          <a:xfrm>
            <a:off x="1290320" y="1509395"/>
            <a:ext cx="9611360" cy="4399915"/>
          </a:xfrm>
          <a:prstGeom prst="rect">
            <a:avLst/>
          </a:prstGeom>
          <a:noFill/>
          <a:ln w="9525">
            <a:noFill/>
          </a:ln>
        </p:spPr>
        <p:txBody>
          <a:bodyPr wrap="square">
            <a:spAutoFit/>
          </a:bodyPr>
          <a:lstStyle/>
          <a:p>
            <a:pPr eaLnBrk="1" hangingPunct="1"/>
            <a:r>
              <a:rPr lang="zh-CN" altLang="en-US" sz="2800" dirty="0">
                <a:latin typeface="Arial" panose="020B0604020202090204" pitchFamily="34" charset="0"/>
              </a:rPr>
              <a:t>下面列出和软件维护有关的部分问题：</a:t>
            </a:r>
          </a:p>
          <a:p>
            <a:pPr eaLnBrk="1" hangingPunct="1"/>
            <a:endParaRPr lang="en-US" altLang="zh-CN" sz="2800" dirty="0">
              <a:latin typeface="Arial" panose="020B0604020202090204" pitchFamily="34" charset="0"/>
            </a:endParaRPr>
          </a:p>
          <a:p>
            <a:pPr eaLnBrk="1" hangingPunct="1"/>
            <a:r>
              <a:rPr lang="zh-CN" altLang="en-US" sz="2800" dirty="0">
                <a:latin typeface="Arial" panose="020B0604020202090204" pitchFamily="34" charset="0"/>
              </a:rPr>
              <a:t>（</a:t>
            </a:r>
            <a:r>
              <a:rPr lang="en-US" altLang="zh-CN" sz="2800" dirty="0">
                <a:latin typeface="Arial" panose="020B0604020202090204" pitchFamily="34" charset="0"/>
              </a:rPr>
              <a:t>1</a:t>
            </a:r>
            <a:r>
              <a:rPr lang="zh-CN" altLang="en-US" sz="2800" dirty="0">
                <a:latin typeface="Arial" panose="020B0604020202090204" pitchFamily="34" charset="0"/>
              </a:rPr>
              <a:t>）理解别人写的程序通常非常困难，而且困难程度随着软件配置成分的减少而迅速增加。如果仅有程序代码没有说明文档，则会出现严重的问题。</a:t>
            </a:r>
          </a:p>
          <a:p>
            <a:pPr eaLnBrk="1" hangingPunct="1"/>
            <a:endParaRPr lang="zh-CN" altLang="en-US" sz="2800" dirty="0">
              <a:latin typeface="Arial" panose="020B0604020202090204" pitchFamily="34" charset="0"/>
            </a:endParaRPr>
          </a:p>
          <a:p>
            <a:pPr eaLnBrk="1" hangingPunct="1"/>
            <a:r>
              <a:rPr lang="zh-CN" altLang="en-US" sz="2800" dirty="0">
                <a:latin typeface="Arial" panose="020B0604020202090204" pitchFamily="34" charset="0"/>
              </a:rPr>
              <a:t>（</a:t>
            </a:r>
            <a:r>
              <a:rPr lang="en-US" altLang="zh-CN" sz="2800" dirty="0">
                <a:latin typeface="Arial" panose="020B0604020202090204" pitchFamily="34" charset="0"/>
              </a:rPr>
              <a:t>2</a:t>
            </a:r>
            <a:r>
              <a:rPr lang="zh-CN" altLang="en-US" sz="2800" dirty="0">
                <a:latin typeface="Arial" panose="020B0604020202090204" pitchFamily="34" charset="0"/>
              </a:rPr>
              <a:t>） 需要维护的软件往往没有合格的文档，或者文档资料显著不足。认识到软件必须有文档仅仅是第一步，容易理解的并且和程序代码完全一致的文档才真正有价值。</a:t>
            </a:r>
          </a:p>
          <a:p>
            <a:pPr eaLnBrk="1" hangingPunct="1"/>
            <a:endParaRPr lang="zh-CN" altLang="en-US" sz="2800"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19</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653758" y="253895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 name="标题 1"/>
          <p:cNvSpPr>
            <a:spLocks noGrp="1"/>
          </p:cNvSpPr>
          <p:nvPr>
            <p:ph type="title"/>
          </p:nvPr>
        </p:nvSpPr>
        <p:spPr>
          <a:xfrm>
            <a:off x="1298575" y="218440"/>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1"/>
                </a:solidFill>
                <a:effectLst/>
                <a:uLnTx/>
                <a:uFillTx/>
                <a:latin typeface="+mn-ea"/>
                <a:ea typeface="+mj-ea"/>
                <a:cs typeface="+mj-cs"/>
              </a:rPr>
              <a:t>第</a:t>
            </a:r>
            <a:r>
              <a:rPr kumimoji="0" lang="en-US" altLang="zh-CN" sz="4400" b="1" i="0" u="none" strike="noStrike" kern="1200" cap="none" spc="0" normalizeH="0" baseline="0" noProof="0" dirty="0">
                <a:ln>
                  <a:noFill/>
                </a:ln>
                <a:solidFill>
                  <a:schemeClr val="tx1"/>
                </a:solidFill>
                <a:effectLst/>
                <a:uLnTx/>
                <a:uFillTx/>
                <a:latin typeface="+mn-ea"/>
                <a:ea typeface="+mj-ea"/>
                <a:cs typeface="+mj-cs"/>
              </a:rPr>
              <a:t>8</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章 维护</a:t>
            </a:r>
            <a:endParaRPr kumimoji="0" lang="en-US" altLang="zh-CN" sz="4400" b="1" i="0" u="none" strike="noStrike" kern="1200" cap="none" spc="0" normalizeH="0" baseline="0" noProof="0" dirty="0">
              <a:ln>
                <a:noFill/>
              </a:ln>
              <a:solidFill>
                <a:schemeClr val="tx1"/>
              </a:solidFill>
              <a:effectLst/>
              <a:uLnTx/>
              <a:uFillTx/>
              <a:latin typeface="+mn-ea"/>
              <a:ea typeface="+mj-ea"/>
              <a:cs typeface="+mj-cs"/>
            </a:endParaRPr>
          </a:p>
        </p:txBody>
      </p:sp>
      <p:sp>
        <p:nvSpPr>
          <p:cNvPr id="3" name="内容占位符 2"/>
          <p:cNvSpPr>
            <a:spLocks noGrp="1"/>
          </p:cNvSpPr>
          <p:nvPr>
            <p:ph idx="1"/>
          </p:nvPr>
        </p:nvSpPr>
        <p:spPr>
          <a:xfrm>
            <a:off x="701675" y="1559560"/>
            <a:ext cx="7848600" cy="5388610"/>
          </a:xfrm>
        </p:spPr>
        <p:txBody>
          <a:bodyPr vert="horz" wrap="square" lIns="91440" tIns="45720" rIns="91440" bIns="45720" numCol="1" anchor="t" anchorCtr="0" compatLnSpc="1"/>
          <a:lstStyle/>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在软件产品被开发出来并交付用户使用之后，就进入了软件的运行维护阶段。这个阶段是软件生命周期的最后一个阶段，其基本任务是保证软件在一个相当长的时期能够正常运行。</a:t>
            </a: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软件维护需要的工作量很大，平均说来，大型软件的维护成本高达开发成本的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倍左右。</a:t>
            </a: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软件工程的主要目的就是要提高软件的可维护性，减少软件维护所需要的工作量，降低软件系统的总成本。</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36776" y="50577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维护的问题很多</a:t>
            </a: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44036" name="文本框 2"/>
          <p:cNvSpPr txBox="1"/>
          <p:nvPr/>
        </p:nvSpPr>
        <p:spPr>
          <a:xfrm>
            <a:off x="1078865" y="1027430"/>
            <a:ext cx="10034270" cy="5969635"/>
          </a:xfrm>
          <a:prstGeom prst="rect">
            <a:avLst/>
          </a:prstGeom>
          <a:noFill/>
          <a:ln w="9525">
            <a:noFill/>
          </a:ln>
        </p:spPr>
        <p:txBody>
          <a:bodyPr wrap="square">
            <a:spAutoFit/>
          </a:bodyPr>
          <a:lstStyle/>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3</a:t>
            </a:r>
            <a:r>
              <a:rPr lang="zh-CN" altLang="en-US" sz="2800" dirty="0">
                <a:solidFill>
                  <a:srgbClr val="000000"/>
                </a:solidFill>
                <a:latin typeface="Arial" panose="020B0604020202090204" pitchFamily="34" charset="0"/>
              </a:rPr>
              <a:t>） 当要求对软件进行维护时，不能指望由开发人员给人们仔细说明软件。由于维护阶段持续的时间很长，因此，当需要解释软件时，往往原来写程序的人已经不在附近了。</a:t>
            </a:r>
          </a:p>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4</a:t>
            </a:r>
            <a:r>
              <a:rPr lang="zh-CN" altLang="en-US" sz="2800" dirty="0">
                <a:solidFill>
                  <a:srgbClr val="000000"/>
                </a:solidFill>
                <a:latin typeface="Arial" panose="020B0604020202090204" pitchFamily="34" charset="0"/>
              </a:rPr>
              <a:t>） 绝大多数软件在设计时没有考虑将来的修改。除非使用强调模块独立原理的设计方法学，否则修改软件既困难又容易发生差错。</a:t>
            </a:r>
          </a:p>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5</a:t>
            </a:r>
            <a:r>
              <a:rPr lang="zh-CN" altLang="en-US" sz="2800" dirty="0">
                <a:solidFill>
                  <a:srgbClr val="000000"/>
                </a:solidFill>
                <a:latin typeface="Arial" panose="020B0604020202090204" pitchFamily="34" charset="0"/>
              </a:rPr>
              <a:t>）  软件维护不是一项吸引人的工作。形成这种观念很大程度上是因为维护工作经常遭受挫折。</a:t>
            </a:r>
            <a:endParaRPr lang="en-US" altLang="zh-CN" sz="2800" dirty="0">
              <a:solidFill>
                <a:srgbClr val="000000"/>
              </a:solidFill>
              <a:latin typeface="Arial" panose="020B0604020202090204" pitchFamily="34" charset="0"/>
            </a:endParaRPr>
          </a:p>
          <a:p>
            <a:pPr eaLnBrk="1" hangingPunct="1"/>
            <a:endParaRPr lang="en-US" altLang="zh-CN" sz="2800" dirty="0">
              <a:solidFill>
                <a:srgbClr val="000000"/>
              </a:solidFill>
              <a:latin typeface="Arial" panose="020B0604020202090204" pitchFamily="34" charset="0"/>
            </a:endParaRPr>
          </a:p>
          <a:p>
            <a:pPr eaLnBrk="1" hangingPunct="1"/>
            <a:r>
              <a:rPr lang="zh-CN" altLang="en-US" sz="2800" dirty="0">
                <a:solidFill>
                  <a:srgbClr val="000000"/>
                </a:solidFill>
                <a:latin typeface="Arial" panose="020B0604020202090204" pitchFamily="34" charset="0"/>
              </a:rPr>
              <a:t>       上述种种问题在现有的没采用软件工程思想开发出来的软件中，都或多或少地存在着。</a:t>
            </a:r>
            <a:r>
              <a:rPr lang="zh-CN" altLang="en-US" sz="2800" dirty="0">
                <a:solidFill>
                  <a:srgbClr val="FF0000"/>
                </a:solidFill>
                <a:latin typeface="Arial" panose="020B0604020202090204" pitchFamily="34" charset="0"/>
              </a:rPr>
              <a:t>不应该把一种科学的方法学看做万应灵药</a:t>
            </a:r>
            <a:r>
              <a:rPr lang="zh-CN" altLang="en-US" sz="2800" dirty="0">
                <a:solidFill>
                  <a:srgbClr val="000000"/>
                </a:solidFill>
                <a:latin typeface="Arial" panose="020B0604020202090204" pitchFamily="34" charset="0"/>
              </a:rPr>
              <a:t>，但是，软件工程至少部分地解决了与维护有关的每一个问题。</a:t>
            </a:r>
            <a:endParaRPr lang="en-US" altLang="zh-CN" sz="2000" dirty="0">
              <a:solidFill>
                <a:srgbClr val="000000"/>
              </a:solidFill>
              <a:latin typeface="Arial" panose="020B0604020202090204" pitchFamily="34" charset="0"/>
            </a:endParaRPr>
          </a:p>
          <a:p>
            <a:pPr eaLnBrk="1" hangingPunct="1"/>
            <a:endParaRPr lang="zh-CN" altLang="en-US" dirty="0">
              <a:solidFill>
                <a:srgbClr val="000000"/>
              </a:solidFill>
              <a:latin typeface="Arial" panose="020B0604020202090204" pitchFamily="34" charset="0"/>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20</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3"/>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747125" y="2125926"/>
            <a:ext cx="2698750" cy="829945"/>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03</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5037138" y="3075305"/>
            <a:ext cx="2369820"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课堂提问</a:t>
            </a: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21</a:t>
            </a:fld>
            <a:endParaRPr lang="zh-CN" altLang="en-US" sz="1800" b="1">
              <a:solidFill>
                <a:srgbClr val="C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751124" y="3014520"/>
            <a:ext cx="8496944" cy="829945"/>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通常有哪几项软件维护活动？</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1</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p>
        </p:txBody>
      </p:sp>
      <p:sp>
        <p:nvSpPr>
          <p:cNvPr id="6" name="灯片编号占位符 5"/>
          <p:cNvSpPr>
            <a:spLocks noGrp="1"/>
          </p:cNvSpPr>
          <p:nvPr>
            <p:ph type="sldNum" sz="quarter" idx="12"/>
          </p:nvPr>
        </p:nvSpPr>
        <p:spPr/>
        <p:txBody>
          <a:bodyPr/>
          <a:lstStyle/>
          <a:p>
            <a:fld id="{9A0DB2DC-4C9A-4742-B13C-FB6460FD3503}" type="slidenum">
              <a:rPr lang="zh-CN" altLang="en-US" sz="1800" b="1" smtClean="0">
                <a:solidFill>
                  <a:srgbClr val="C00000"/>
                </a:solidFill>
              </a:rPr>
              <a:t>22</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533319" y="2381425"/>
            <a:ext cx="8496944" cy="2861310"/>
          </a:xfrm>
          <a:prstGeom prst="rect">
            <a:avLst/>
          </a:prstGeom>
          <a:noFill/>
        </p:spPr>
        <p:txBody>
          <a:bodyPr wrap="square" rtlCol="0">
            <a:spAutoFit/>
          </a:bodyPr>
          <a:lstStyle/>
          <a:p>
            <a:r>
              <a:rPr lang="en-US" sz="3600" dirty="0">
                <a:latin typeface="方正静蕾简体" panose="02000000000000000000" pitchFamily="2" charset="-122"/>
                <a:ea typeface="方正静蕾简体" panose="02000000000000000000" pitchFamily="2" charset="-122"/>
                <a:cs typeface="+mn-ea"/>
                <a:sym typeface="+mn-lt"/>
              </a:rPr>
              <a:t>4</a:t>
            </a:r>
            <a:r>
              <a:rPr lang="zh-CN" altLang="en-US" sz="3600" dirty="0">
                <a:latin typeface="方正静蕾简体" panose="02000000000000000000" pitchFamily="2" charset="-122"/>
                <a:ea typeface="方正静蕾简体" panose="02000000000000000000" pitchFamily="2" charset="-122"/>
                <a:cs typeface="+mn-ea"/>
                <a:sym typeface="+mn-lt"/>
              </a:rPr>
              <a:t>项。分别是：</a:t>
            </a:r>
          </a:p>
          <a:p>
            <a:r>
              <a:rPr lang="en-US" altLang="zh-CN" sz="3600" dirty="0">
                <a:latin typeface="方正静蕾简体" panose="02000000000000000000" pitchFamily="2" charset="-122"/>
                <a:ea typeface="方正静蕾简体" panose="02000000000000000000" pitchFamily="2" charset="-122"/>
                <a:cs typeface="+mn-ea"/>
                <a:sym typeface="+mn-lt"/>
              </a:rPr>
              <a:t>	1</a:t>
            </a:r>
            <a:r>
              <a:rPr lang="zh-CN" altLang="en-US" sz="3600" dirty="0">
                <a:latin typeface="方正静蕾简体" panose="02000000000000000000" pitchFamily="2" charset="-122"/>
                <a:ea typeface="方正静蕾简体" panose="02000000000000000000" pitchFamily="2" charset="-122"/>
                <a:cs typeface="+mn-ea"/>
                <a:sym typeface="+mn-lt"/>
              </a:rPr>
              <a:t>、第一项维护活动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改正性维护；</a:t>
            </a:r>
          </a:p>
          <a:p>
            <a:r>
              <a:rPr lang="en-US" altLang="zh-CN" sz="3600" dirty="0">
                <a:latin typeface="方正静蕾简体" panose="02000000000000000000" pitchFamily="2" charset="-122"/>
                <a:ea typeface="方正静蕾简体" panose="02000000000000000000" pitchFamily="2" charset="-122"/>
                <a:cs typeface="+mn-ea"/>
                <a:sym typeface="+mn-lt"/>
              </a:rPr>
              <a:t>	2</a:t>
            </a:r>
            <a:r>
              <a:rPr lang="zh-CN" altLang="en-US" sz="3600" dirty="0">
                <a:latin typeface="方正静蕾简体" panose="02000000000000000000" pitchFamily="2" charset="-122"/>
                <a:ea typeface="方正静蕾简体" panose="02000000000000000000" pitchFamily="2" charset="-122"/>
                <a:cs typeface="+mn-ea"/>
                <a:sym typeface="+mn-lt"/>
              </a:rPr>
              <a:t>、第二项维护活动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适应性维护；</a:t>
            </a:r>
          </a:p>
          <a:p>
            <a:r>
              <a:rPr lang="en-US" altLang="zh-CN" sz="3600" dirty="0">
                <a:latin typeface="方正静蕾简体" panose="02000000000000000000" pitchFamily="2" charset="-122"/>
                <a:ea typeface="方正静蕾简体" panose="02000000000000000000" pitchFamily="2" charset="-122"/>
                <a:cs typeface="+mn-ea"/>
                <a:sym typeface="+mn-lt"/>
              </a:rPr>
              <a:t>	3</a:t>
            </a:r>
            <a:r>
              <a:rPr lang="zh-CN" altLang="en-US" sz="3600" dirty="0">
                <a:latin typeface="方正静蕾简体" panose="02000000000000000000" pitchFamily="2" charset="-122"/>
                <a:ea typeface="方正静蕾简体" panose="02000000000000000000" pitchFamily="2" charset="-122"/>
                <a:cs typeface="+mn-ea"/>
                <a:sym typeface="+mn-lt"/>
              </a:rPr>
              <a:t>、第三项维护活动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完善性维护；</a:t>
            </a:r>
          </a:p>
          <a:p>
            <a:r>
              <a:rPr lang="en-US" altLang="zh-CN" sz="3600" dirty="0">
                <a:latin typeface="方正静蕾简体" panose="02000000000000000000" pitchFamily="2" charset="-122"/>
                <a:ea typeface="方正静蕾简体" panose="02000000000000000000" pitchFamily="2" charset="-122"/>
                <a:cs typeface="+mn-ea"/>
                <a:sym typeface="+mn-lt"/>
              </a:rPr>
              <a:t>	4</a:t>
            </a:r>
            <a:r>
              <a:rPr lang="zh-CN" altLang="en-US" sz="3600" dirty="0">
                <a:latin typeface="方正静蕾简体" panose="02000000000000000000" pitchFamily="2" charset="-122"/>
                <a:ea typeface="方正静蕾简体" panose="02000000000000000000" pitchFamily="2" charset="-122"/>
                <a:cs typeface="+mn-ea"/>
                <a:sym typeface="+mn-lt"/>
              </a:rPr>
              <a:t>、第四项维护活动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预防性维护；</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1</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23</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533319" y="2830370"/>
            <a:ext cx="8496944" cy="829945"/>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非结构化维护的有什么坏处？</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2</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24</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449830" y="2370455"/>
            <a:ext cx="8662670" cy="3415030"/>
          </a:xfrm>
          <a:prstGeom prst="rect">
            <a:avLst/>
          </a:prstGeom>
          <a:noFill/>
        </p:spPr>
        <p:txBody>
          <a:bodyPr wrap="square" rtlCol="0">
            <a:spAutoFit/>
          </a:bodyPr>
          <a:lstStyle/>
          <a:p>
            <a:r>
              <a:rPr lang="zh-CN" altLang="en-US" sz="2400" dirty="0">
                <a:latin typeface="方正静蕾简体" panose="02000000000000000000" pitchFamily="2" charset="-122"/>
                <a:ea typeface="方正静蕾简体" panose="02000000000000000000" pitchFamily="2" charset="-122"/>
                <a:sym typeface="+mn-lt"/>
              </a:rPr>
              <a:t>如果软件配置的唯一成分是程序代码，那么维护活动从艰苦地评价程序代码开始，而且常常由于程序内部文档不足而使评价更困难，对于软件结构、全程数据结构、系统接口、性能和(或)设计约束等经常会产生误解，而且对程序代码所做的改动的后果也是难于估量的:</a:t>
            </a:r>
            <a:r>
              <a:rPr lang="zh-CN" altLang="en-US" sz="2400" dirty="0">
                <a:solidFill>
                  <a:srgbClr val="C00000"/>
                </a:solidFill>
                <a:latin typeface="方正静蕾简体" panose="02000000000000000000" pitchFamily="2" charset="-122"/>
                <a:ea typeface="方正静蕾简体" panose="02000000000000000000" pitchFamily="2" charset="-122"/>
                <a:sym typeface="+mn-lt"/>
              </a:rPr>
              <a:t>因为没有测试方面的文档，所以不可能进行回归测试(即指为了保证所做的修改没有在以前可以正常使用的软件功能中引人错误而重复过去做过的测试)。非结构化维护需要付出很大代价(浪费精力并且遭受挫折的打击)，这种维护方式是没有使用良好定义的方法学开发出来的软件的必然结果。</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2</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25</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677670" y="3013710"/>
            <a:ext cx="9549130" cy="829945"/>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软件维护有哪些有形和无形的代价？</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3</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26</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847519" y="2231565"/>
            <a:ext cx="8496944" cy="1753235"/>
          </a:xfrm>
          <a:prstGeom prst="rect">
            <a:avLst/>
          </a:prstGeom>
          <a:noFill/>
        </p:spPr>
        <p:txBody>
          <a:bodyPr wrap="square" rtlCol="0">
            <a:spAutoFit/>
          </a:bodyPr>
          <a:lstStyle/>
          <a:p>
            <a:r>
              <a:rPr lang="zh-CN" altLang="en-US" sz="3600" dirty="0">
                <a:latin typeface="方正静蕾简体" panose="02000000000000000000" pitchFamily="2" charset="-122"/>
                <a:ea typeface="方正静蕾简体" panose="02000000000000000000" pitchFamily="2" charset="-122"/>
                <a:cs typeface="+mn-ea"/>
                <a:sym typeface="+mn-lt"/>
              </a:rPr>
              <a:t>最明显的代价：维护费用；</a:t>
            </a:r>
          </a:p>
          <a:p>
            <a:r>
              <a:rPr lang="zh-CN" altLang="en-US" sz="3600" dirty="0">
                <a:latin typeface="方正静蕾简体" panose="02000000000000000000" pitchFamily="2" charset="-122"/>
                <a:ea typeface="方正静蕾简体" panose="02000000000000000000" pitchFamily="2" charset="-122"/>
                <a:cs typeface="+mn-ea"/>
                <a:sym typeface="+mn-lt"/>
              </a:rPr>
              <a:t>无形的代价有：</a:t>
            </a:r>
          </a:p>
          <a:p>
            <a:r>
              <a:rPr lang="en-US" altLang="zh-CN" sz="3600" dirty="0">
                <a:latin typeface="方正静蕾简体" panose="02000000000000000000" pitchFamily="2" charset="-122"/>
                <a:ea typeface="方正静蕾简体" panose="02000000000000000000" pitchFamily="2" charset="-122"/>
                <a:cs typeface="+mn-ea"/>
                <a:sym typeface="+mn-lt"/>
              </a:rPr>
              <a:t>	</a:t>
            </a:r>
            <a:endParaRPr lang="zh-CN" altLang="en-US" sz="36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3</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27</a:t>
            </a:fld>
            <a:endParaRPr lang="zh-CN" altLang="en-US" sz="1800" b="1">
              <a:solidFill>
                <a:srgbClr val="C00000"/>
              </a:solidFill>
            </a:endParaRPr>
          </a:p>
        </p:txBody>
      </p:sp>
      <p:sp>
        <p:nvSpPr>
          <p:cNvPr id="7" name="文本框 6"/>
          <p:cNvSpPr txBox="1"/>
          <p:nvPr/>
        </p:nvSpPr>
        <p:spPr>
          <a:xfrm>
            <a:off x="2946400" y="3439795"/>
            <a:ext cx="7629525" cy="3046095"/>
          </a:xfrm>
          <a:prstGeom prst="rect">
            <a:avLst/>
          </a:prstGeom>
          <a:noFill/>
        </p:spPr>
        <p:txBody>
          <a:bodyPr wrap="square" rtlCol="0" anchor="t">
            <a:spAutoFit/>
          </a:bodyPr>
          <a:lstStyle/>
          <a:p>
            <a:pPr marR="0" defTabSz="914400" eaLnBrk="1" hangingPunct="1">
              <a:buClrTx/>
              <a:buSzTx/>
              <a:buFontTx/>
              <a:buNone/>
              <a:defRPr/>
            </a:pPr>
            <a:r>
              <a:rPr lang="en-US" altLang="zh-CN" sz="2400" noProof="0" dirty="0">
                <a:latin typeface="Arial" panose="020B0604020202090204" pitchFamily="34" charset="0"/>
                <a:ea typeface="宋体" panose="02010600030101010101" pitchFamily="2" charset="-122"/>
                <a:sym typeface="+mn-ea"/>
              </a:rPr>
              <a:t>1</a:t>
            </a:r>
            <a:r>
              <a:rPr lang="zh-CN" altLang="en-US" sz="2400" noProof="0" dirty="0">
                <a:latin typeface="Arial" panose="020B0604020202090204" pitchFamily="34" charset="0"/>
                <a:ea typeface="宋体" panose="02010600030101010101" pitchFamily="2" charset="-122"/>
                <a:sym typeface="+mn-ea"/>
              </a:rPr>
              <a:t>、因为可用的资源必须供维护任务使用，以致耽误甚至丧失了开发的良机；</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defTabSz="914400" eaLnBrk="1" hangingPunct="1">
              <a:buClrTx/>
              <a:buSzTx/>
              <a:buFontTx/>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2</a:t>
            </a:r>
            <a:r>
              <a:rPr lang="zh-CN" altLang="en-US" sz="2400" noProof="0" dirty="0">
                <a:latin typeface="Arial" panose="020B0604020202090204" pitchFamily="34" charset="0"/>
                <a:ea typeface="宋体" panose="02010600030101010101" pitchFamily="2" charset="-122"/>
                <a:sym typeface="+mn-ea"/>
              </a:rPr>
              <a:t>、当看来合理的有关改错或修改的要求不能及时满足时将引起用户不满；</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3</a:t>
            </a:r>
            <a:r>
              <a:rPr lang="zh-CN" altLang="en-US" sz="2400" noProof="0" dirty="0">
                <a:latin typeface="Arial" panose="020B0604020202090204" pitchFamily="34" charset="0"/>
                <a:ea typeface="宋体" panose="02010600030101010101" pitchFamily="2" charset="-122"/>
                <a:sym typeface="+mn-ea"/>
              </a:rPr>
              <a:t>、由于维护时的改动，在软件中引入了潜伏的错误，从而降低了软件的质量；</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4</a:t>
            </a:r>
            <a:r>
              <a:rPr lang="zh-CN" altLang="en-US" sz="2400" noProof="0" dirty="0">
                <a:latin typeface="Arial" panose="020B0604020202090204" pitchFamily="34" charset="0"/>
                <a:ea typeface="宋体" panose="02010600030101010101" pitchFamily="2" charset="-122"/>
                <a:sym typeface="+mn-ea"/>
              </a:rPr>
              <a:t>、当必须把软件工程师调去从事维护工作时，将在开发过程中造成混乱。</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677670" y="2980055"/>
            <a:ext cx="9549130" cy="1568450"/>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在软件维护过程中可能会出现哪些问题？请列举。</a:t>
            </a: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4</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28</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394460" y="1799590"/>
            <a:ext cx="9678035" cy="4892675"/>
          </a:xfrm>
          <a:prstGeom prst="rect">
            <a:avLst/>
          </a:prstGeom>
          <a:noFill/>
        </p:spPr>
        <p:txBody>
          <a:bodyPr wrap="square" rtlCol="0">
            <a:spAutoFit/>
          </a:bodyPr>
          <a:lstStyle/>
          <a:p>
            <a:pPr eaLnBrk="1" hangingPunct="1"/>
            <a:r>
              <a:rPr lang="zh-CN" altLang="en-US" sz="2400" dirty="0">
                <a:latin typeface="Arial" panose="020B0604020202090204" pitchFamily="34" charset="0"/>
                <a:sym typeface="+mn-ea"/>
              </a:rPr>
              <a:t>（</a:t>
            </a:r>
            <a:r>
              <a:rPr lang="en-US" altLang="zh-CN" sz="2400" dirty="0">
                <a:latin typeface="Arial" panose="020B0604020202090204" pitchFamily="34" charset="0"/>
                <a:sym typeface="+mn-ea"/>
              </a:rPr>
              <a:t>1</a:t>
            </a:r>
            <a:r>
              <a:rPr lang="zh-CN" altLang="en-US" sz="2400" dirty="0">
                <a:latin typeface="Arial" panose="020B0604020202090204" pitchFamily="34" charset="0"/>
                <a:sym typeface="+mn-ea"/>
              </a:rPr>
              <a:t>）理解别人写的程序通常非常困难，而且困难程度随着软件配置成分的减少而迅速增加。如果仅有程序代码没有说明文档，则会出现严重的问题。</a:t>
            </a:r>
            <a:endParaRPr lang="zh-CN" altLang="en-US" sz="2400" dirty="0">
              <a:latin typeface="Arial" panose="020B0604020202090204" pitchFamily="34" charset="0"/>
            </a:endParaRPr>
          </a:p>
          <a:p>
            <a:pPr eaLnBrk="1" hangingPunct="1"/>
            <a:r>
              <a:rPr lang="zh-CN" altLang="en-US" sz="2400" dirty="0">
                <a:latin typeface="Arial" panose="020B0604020202090204" pitchFamily="34" charset="0"/>
                <a:sym typeface="+mn-ea"/>
              </a:rPr>
              <a:t>（</a:t>
            </a:r>
            <a:r>
              <a:rPr lang="en-US" altLang="zh-CN" sz="2400" dirty="0">
                <a:latin typeface="Arial" panose="020B0604020202090204" pitchFamily="34" charset="0"/>
                <a:sym typeface="+mn-ea"/>
              </a:rPr>
              <a:t>2</a:t>
            </a:r>
            <a:r>
              <a:rPr lang="zh-CN" altLang="en-US" sz="2400" dirty="0">
                <a:latin typeface="Arial" panose="020B0604020202090204" pitchFamily="34" charset="0"/>
                <a:sym typeface="+mn-ea"/>
              </a:rPr>
              <a:t>） 需要维护的软件往往没有合格的文档，或者文档资料显著不足。认识到软件必须有文档仅仅是第一步，容易理解的并且和程序代码完全一致的文档才真正有价值。</a:t>
            </a: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3</a:t>
            </a:r>
            <a:r>
              <a:rPr lang="zh-CN" altLang="en-US" sz="2400" dirty="0">
                <a:solidFill>
                  <a:srgbClr val="000000"/>
                </a:solidFill>
                <a:latin typeface="Arial" panose="020B0604020202090204" pitchFamily="34" charset="0"/>
                <a:sym typeface="+mn-ea"/>
              </a:rPr>
              <a:t>） 当要求对软件进行维护时，不能指望由开发人员给人们仔细说明软件。由于维护阶段持续的时间很长，因此，当需要解释软件时，往往原来写程序的人已经不在附近了。</a:t>
            </a:r>
            <a:endParaRPr lang="zh-CN" altLang="en-US" sz="2400" dirty="0">
              <a:solidFill>
                <a:srgbClr val="000000"/>
              </a:solidFill>
              <a:latin typeface="Arial" panose="020B0604020202090204" pitchFamily="34" charset="0"/>
            </a:endParaRP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4</a:t>
            </a:r>
            <a:r>
              <a:rPr lang="zh-CN" altLang="en-US" sz="2400" dirty="0">
                <a:solidFill>
                  <a:srgbClr val="000000"/>
                </a:solidFill>
                <a:latin typeface="Arial" panose="020B0604020202090204" pitchFamily="34" charset="0"/>
                <a:sym typeface="+mn-ea"/>
              </a:rPr>
              <a:t>） 绝大多数软件在设计时没有考虑将来的修改。除非使用强调模块独立原理的设计方法学，否则修改软件既困难又容易发生差错。</a:t>
            </a:r>
            <a:endParaRPr lang="zh-CN" altLang="en-US" sz="2400" dirty="0">
              <a:solidFill>
                <a:srgbClr val="000000"/>
              </a:solidFill>
              <a:latin typeface="Arial" panose="020B0604020202090204" pitchFamily="34" charset="0"/>
            </a:endParaRP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5</a:t>
            </a:r>
            <a:r>
              <a:rPr lang="zh-CN" altLang="en-US" sz="2400" dirty="0">
                <a:solidFill>
                  <a:srgbClr val="000000"/>
                </a:solidFill>
                <a:latin typeface="Arial" panose="020B0604020202090204" pitchFamily="34" charset="0"/>
                <a:sym typeface="+mn-ea"/>
              </a:rPr>
              <a:t>）  软件维护不是一项吸引人的工作。形成这种观念很大程度上是因为维护工作经常遭受挫折。</a:t>
            </a:r>
            <a:endParaRPr lang="en-US" altLang="zh-CN" sz="24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198245" y="23177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4</a:t>
              </a: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29</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528" y="1268760"/>
            <a:ext cx="3619393" cy="5535222"/>
          </a:xfrm>
          <a:prstGeom prst="rect">
            <a:avLst/>
          </a:prstGeom>
        </p:spPr>
      </p:pic>
      <p:sp>
        <p:nvSpPr>
          <p:cNvPr id="5" name="文本框 4"/>
          <p:cNvSpPr txBox="1">
            <a:spLocks noChangeArrowheads="1"/>
          </p:cNvSpPr>
          <p:nvPr/>
        </p:nvSpPr>
        <p:spPr bwMode="auto">
          <a:xfrm>
            <a:off x="3153702" y="2871397"/>
            <a:ext cx="424713" cy="830997"/>
          </a:xfrm>
          <a:prstGeom prst="rect">
            <a:avLst/>
          </a:prstGeom>
          <a:noFill/>
        </p:spPr>
        <p:txBody>
          <a:bodyPr wrap="square" rtlCol="0">
            <a:spAutoFit/>
          </a:bodyPr>
          <a:lstStyle>
            <a:defPPr>
              <a:defRPr lang="zh-CN"/>
            </a:defPPr>
            <a:lvl1pPr algn="ctr">
              <a:defRPr sz="13800" spc="300">
                <a:solidFill>
                  <a:schemeClr val="tx1">
                    <a:lumMod val="95000"/>
                    <a:lumOff val="5000"/>
                  </a:schemeClr>
                </a:solidFill>
                <a:latin typeface="新蒂黑板报" panose="03000600000000000000" pitchFamily="66" charset="-122"/>
                <a:ea typeface="新蒂黑板报" panose="03000600000000000000" pitchFamily="66" charset="-122"/>
              </a:defRPr>
            </a:lvl1pPr>
          </a:lstStyle>
          <a:p>
            <a:r>
              <a:rPr lang="zh-CN" altLang="en-US" sz="4800" spc="0" dirty="0">
                <a:latin typeface="书体坊米芾体" panose="02010601030101010101" pitchFamily="2" charset="-122"/>
                <a:ea typeface="书体坊米芾体" panose="02010601030101010101" pitchFamily="2" charset="-122"/>
                <a:sym typeface="+mn-lt"/>
              </a:rPr>
              <a:t>录</a:t>
            </a:r>
          </a:p>
        </p:txBody>
      </p:sp>
      <p:sp>
        <p:nvSpPr>
          <p:cNvPr id="14" name="文本框 13"/>
          <p:cNvSpPr txBox="1">
            <a:spLocks noChangeArrowheads="1"/>
          </p:cNvSpPr>
          <p:nvPr/>
        </p:nvSpPr>
        <p:spPr bwMode="auto">
          <a:xfrm>
            <a:off x="3144309" y="2012618"/>
            <a:ext cx="424713" cy="830997"/>
          </a:xfrm>
          <a:prstGeom prst="rect">
            <a:avLst/>
          </a:prstGeom>
          <a:noFill/>
        </p:spPr>
        <p:txBody>
          <a:bodyPr wrap="square" rtlCol="0">
            <a:spAutoFit/>
          </a:bodyPr>
          <a:lstStyle>
            <a:defPPr>
              <a:defRPr lang="zh-CN"/>
            </a:defPPr>
            <a:lvl1pPr algn="ctr">
              <a:defRPr sz="13800" spc="300">
                <a:solidFill>
                  <a:schemeClr val="tx1">
                    <a:lumMod val="95000"/>
                    <a:lumOff val="5000"/>
                  </a:schemeClr>
                </a:solidFill>
                <a:latin typeface="新蒂黑板报" panose="03000600000000000000" pitchFamily="66" charset="-122"/>
                <a:ea typeface="新蒂黑板报" panose="03000600000000000000" pitchFamily="66" charset="-122"/>
              </a:defRPr>
            </a:lvl1pPr>
          </a:lstStyle>
          <a:p>
            <a:r>
              <a:rPr lang="zh-CN" altLang="en-US" sz="4800" spc="0" dirty="0">
                <a:latin typeface="书体坊米芾体" panose="02010601030101010101" pitchFamily="2" charset="-122"/>
                <a:ea typeface="书体坊米芾体" panose="02010601030101010101" pitchFamily="2" charset="-122"/>
                <a:sym typeface="+mn-lt"/>
              </a:rPr>
              <a:t>目</a:t>
            </a:r>
          </a:p>
        </p:txBody>
      </p:sp>
      <p:sp>
        <p:nvSpPr>
          <p:cNvPr id="230" name="TextBox 17"/>
          <p:cNvSpPr txBox="1"/>
          <p:nvPr/>
        </p:nvSpPr>
        <p:spPr>
          <a:xfrm>
            <a:off x="6864985" y="4828540"/>
            <a:ext cx="2369820" cy="706755"/>
          </a:xfrm>
          <a:prstGeom prst="rect">
            <a:avLst/>
          </a:prstGeom>
          <a:noFill/>
        </p:spPr>
        <p:txBody>
          <a:bodyPr wrap="none" rtlCol="0">
            <a:spAutoFit/>
          </a:bodyPr>
          <a:lstStyle/>
          <a:p>
            <a:r>
              <a:rPr lang="zh-CN" altLang="en-US" sz="4000" b="1" spc="300" dirty="0">
                <a:latin typeface="微软雅黑" panose="020B0503020204020204" pitchFamily="34" charset="-122"/>
                <a:ea typeface="微软雅黑" panose="020B0503020204020204" pitchFamily="34" charset="-122"/>
                <a:cs typeface="Lato Regular"/>
              </a:rPr>
              <a:t>课堂提问</a:t>
            </a:r>
          </a:p>
        </p:txBody>
      </p:sp>
      <p:sp>
        <p:nvSpPr>
          <p:cNvPr id="236" name="TextBox 17"/>
          <p:cNvSpPr txBox="1"/>
          <p:nvPr/>
        </p:nvSpPr>
        <p:spPr>
          <a:xfrm>
            <a:off x="6772910" y="1729105"/>
            <a:ext cx="184785" cy="400050"/>
          </a:xfrm>
          <a:prstGeom prst="rect">
            <a:avLst/>
          </a:prstGeom>
          <a:noFill/>
        </p:spPr>
        <p:txBody>
          <a:bodyPr wrap="none" rtlCol="0">
            <a:spAutoFit/>
          </a:bodyPr>
          <a:lstStyle/>
          <a:p>
            <a:endParaRPr lang="id-ID" sz="2000" b="1" spc="300" dirty="0">
              <a:latin typeface="微软雅黑" panose="020B0503020204020204" pitchFamily="34" charset="-122"/>
              <a:ea typeface="微软雅黑" panose="020B0503020204020204" pitchFamily="34" charset="-122"/>
              <a:cs typeface="Lato Regular"/>
            </a:endParaRPr>
          </a:p>
        </p:txBody>
      </p:sp>
      <p:sp>
        <p:nvSpPr>
          <p:cNvPr id="244" name="文本框 243"/>
          <p:cNvSpPr txBox="1"/>
          <p:nvPr/>
        </p:nvSpPr>
        <p:spPr>
          <a:xfrm>
            <a:off x="5402570" y="1268526"/>
            <a:ext cx="1021715" cy="1106805"/>
          </a:xfrm>
          <a:prstGeom prst="rect">
            <a:avLst/>
          </a:prstGeom>
          <a:noFill/>
        </p:spPr>
        <p:txBody>
          <a:bodyPr wrap="none" rtlCol="0">
            <a:spAutoFit/>
          </a:bodyPr>
          <a:lstStyle/>
          <a:p>
            <a:r>
              <a:rPr lang="en-US" altLang="zh-CN" sz="6600" dirty="0">
                <a:solidFill>
                  <a:srgbClr val="C00000"/>
                </a:solidFill>
                <a:latin typeface="Labtop Secundo Superwide" panose="020B0306040002020203" pitchFamily="34" charset="0"/>
              </a:rPr>
              <a:t>01</a:t>
            </a:r>
          </a:p>
        </p:txBody>
      </p:sp>
      <p:sp>
        <p:nvSpPr>
          <p:cNvPr id="245" name="文本框 244"/>
          <p:cNvSpPr txBox="1"/>
          <p:nvPr/>
        </p:nvSpPr>
        <p:spPr>
          <a:xfrm>
            <a:off x="5423525" y="2875695"/>
            <a:ext cx="1188720" cy="1106805"/>
          </a:xfrm>
          <a:prstGeom prst="rect">
            <a:avLst/>
          </a:prstGeom>
          <a:noFill/>
        </p:spPr>
        <p:txBody>
          <a:bodyPr wrap="none" rtlCol="0">
            <a:spAutoFit/>
          </a:bodyPr>
          <a:lstStyle/>
          <a:p>
            <a:r>
              <a:rPr lang="en-US" altLang="zh-CN" sz="6600" dirty="0">
                <a:solidFill>
                  <a:srgbClr val="C00000"/>
                </a:solidFill>
                <a:latin typeface="Labtop Secundo Superwide" panose="020B0306040002020203" pitchFamily="34" charset="0"/>
              </a:rPr>
              <a:t>02</a:t>
            </a:r>
            <a:endParaRPr lang="zh-CN" altLang="en-US" sz="4800" dirty="0">
              <a:solidFill>
                <a:srgbClr val="C00000"/>
              </a:solidFill>
              <a:latin typeface="Labtop Secundo Superwide" panose="020B0306040002020203" pitchFamily="34" charset="0"/>
            </a:endParaRPr>
          </a:p>
        </p:txBody>
      </p:sp>
      <p:sp>
        <p:nvSpPr>
          <p:cNvPr id="246" name="文本框 245"/>
          <p:cNvSpPr txBox="1"/>
          <p:nvPr/>
        </p:nvSpPr>
        <p:spPr>
          <a:xfrm>
            <a:off x="5501630" y="4628279"/>
            <a:ext cx="1188720" cy="1106805"/>
          </a:xfrm>
          <a:prstGeom prst="rect">
            <a:avLst/>
          </a:prstGeom>
          <a:noFill/>
        </p:spPr>
        <p:txBody>
          <a:bodyPr wrap="none" rtlCol="0">
            <a:spAutoFit/>
          </a:bodyPr>
          <a:lstStyle/>
          <a:p>
            <a:pPr algn="l"/>
            <a:r>
              <a:rPr lang="en-US" altLang="zh-CN" sz="6600" dirty="0">
                <a:solidFill>
                  <a:srgbClr val="C00000"/>
                </a:solidFill>
                <a:latin typeface="Labtop Secundo Superwide" panose="020B0306040002020203" pitchFamily="34" charset="0"/>
              </a:rPr>
              <a:t>03</a:t>
            </a:r>
          </a:p>
        </p:txBody>
      </p:sp>
      <p:sp>
        <p:nvSpPr>
          <p:cNvPr id="2" name="文本框 1"/>
          <p:cNvSpPr txBox="1"/>
          <p:nvPr/>
        </p:nvSpPr>
        <p:spPr>
          <a:xfrm>
            <a:off x="6772910" y="1468755"/>
            <a:ext cx="5097145" cy="706755"/>
          </a:xfrm>
          <a:prstGeom prst="rect">
            <a:avLst/>
          </a:prstGeom>
          <a:noFill/>
        </p:spPr>
        <p:txBody>
          <a:bodyPr wrap="none" rtlCol="0" anchor="t">
            <a:spAutoFit/>
          </a:bodyPr>
          <a:lstStyle/>
          <a:p>
            <a:r>
              <a:rPr lang="zh-CN" altLang="en-US" sz="4000" b="1" spc="300" dirty="0">
                <a:latin typeface="微软雅黑" panose="020B0503020204020204" pitchFamily="34" charset="-122"/>
                <a:ea typeface="微软雅黑" panose="020B0503020204020204" pitchFamily="34" charset="-122"/>
                <a:cs typeface="Lato Regular"/>
                <a:sym typeface="+mn-ea"/>
              </a:rPr>
              <a:t>8.1 软件维护的定义</a:t>
            </a:r>
          </a:p>
        </p:txBody>
      </p:sp>
      <p:sp>
        <p:nvSpPr>
          <p:cNvPr id="3" name="文本框 2"/>
          <p:cNvSpPr txBox="1"/>
          <p:nvPr/>
        </p:nvSpPr>
        <p:spPr>
          <a:xfrm>
            <a:off x="6864985" y="3075940"/>
            <a:ext cx="5097145" cy="706755"/>
          </a:xfrm>
          <a:prstGeom prst="rect">
            <a:avLst/>
          </a:prstGeom>
          <a:noFill/>
        </p:spPr>
        <p:txBody>
          <a:bodyPr wrap="none" rtlCol="0" anchor="t">
            <a:spAutoFit/>
          </a:bodyPr>
          <a:lstStyle/>
          <a:p>
            <a:r>
              <a:rPr lang="zh-CN" altLang="en-US" sz="4000" b="1" spc="300" dirty="0">
                <a:latin typeface="微软雅黑" panose="020B0503020204020204" pitchFamily="34" charset="-122"/>
                <a:ea typeface="微软雅黑" panose="020B0503020204020204" pitchFamily="34" charset="-122"/>
                <a:cs typeface="Lato Regular"/>
                <a:sym typeface="+mn-ea"/>
              </a:rPr>
              <a:t>8.2 软件维护的特点</a:t>
            </a:r>
          </a:p>
        </p:txBody>
      </p:sp>
      <p:sp>
        <p:nvSpPr>
          <p:cNvPr id="8" name="灯片编号占位符 7"/>
          <p:cNvSpPr>
            <a:spLocks noGrp="1"/>
          </p:cNvSpPr>
          <p:nvPr>
            <p:ph type="sldNum" sz="quarter" idx="12"/>
          </p:nvPr>
        </p:nvSpPr>
        <p:spPr/>
        <p:txBody>
          <a:bodyPr/>
          <a:lstStyle/>
          <a:p>
            <a:pPr algn="r"/>
            <a:fld id="{9A0DB2DC-4C9A-4742-B13C-FB6460FD3503}" type="slidenum">
              <a:rPr lang="zh-CN" altLang="en-US" sz="1800" b="1" smtClean="0">
                <a:solidFill>
                  <a:srgbClr val="C00000"/>
                </a:solidFill>
              </a:rPr>
              <a:t>3</a:t>
            </a:fld>
            <a:endParaRPr lang="zh-CN" altLang="en-US" sz="1800" b="1">
              <a:solidFill>
                <a:srgbClr val="C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44"/>
                                        </p:tgtEl>
                                        <p:attrNameLst>
                                          <p:attrName>style.visibility</p:attrName>
                                        </p:attrNameLst>
                                      </p:cBhvr>
                                      <p:to>
                                        <p:strVal val="visible"/>
                                      </p:to>
                                    </p:set>
                                    <p:animEffect transition="in" filter="fade">
                                      <p:cBhvr>
                                        <p:cTn id="23" dur="500"/>
                                        <p:tgtEl>
                                          <p:spTgt spid="244"/>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500"/>
                                        <p:tgtEl>
                                          <p:spTgt spid="24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fade">
                                      <p:cBhvr>
                                        <p:cTn id="3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244" grpId="0"/>
      <p:bldP spid="245" grpId="0"/>
      <p:bldP spid="2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339641" y="1506560"/>
            <a:ext cx="2624544" cy="65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lvl="0" algn="ctr">
              <a:lnSpc>
                <a:spcPct val="114000"/>
              </a:lnSpc>
              <a:defRPr sz="2000">
                <a:solidFill>
                  <a:srgbClr val="000000"/>
                </a:solidFill>
                <a:latin typeface="方正静蕾简体"/>
                <a:ea typeface="方正静蕾简体"/>
                <a:cs typeface="+mn-ea"/>
              </a:defRPr>
            </a:lvl1pPr>
          </a:lstStyle>
          <a:p>
            <a:pPr algn="l"/>
            <a:r>
              <a:rPr lang="zh-CN" altLang="en-US" sz="3200" b="1" dirty="0">
                <a:solidFill>
                  <a:schemeClr val="tx1">
                    <a:lumMod val="75000"/>
                    <a:lumOff val="25000"/>
                  </a:schemeClr>
                </a:solidFill>
                <a:sym typeface="+mn-lt"/>
              </a:rPr>
              <a:t>参考文献：</a:t>
            </a:r>
          </a:p>
        </p:txBody>
      </p:sp>
      <p:sp>
        <p:nvSpPr>
          <p:cNvPr id="82" name="文本框 93"/>
          <p:cNvSpPr txBox="1">
            <a:spLocks noChangeArrowheads="1"/>
          </p:cNvSpPr>
          <p:nvPr/>
        </p:nvSpPr>
        <p:spPr bwMode="auto">
          <a:xfrm>
            <a:off x="5280025" y="2595245"/>
            <a:ext cx="6064885" cy="107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14000"/>
              </a:lnSpc>
            </a:pPr>
            <a:r>
              <a:rPr lang="zh-CN" altLang="en-US" sz="2800" b="1" dirty="0">
                <a:solidFill>
                  <a:srgbClr val="000000"/>
                </a:solidFill>
                <a:latin typeface="方正静蕾简体"/>
                <a:ea typeface="方正静蕾简体"/>
                <a:cs typeface="+mn-ea"/>
                <a:sym typeface="+mn-lt"/>
              </a:rPr>
              <a:t>软件工程导论[M]. 清华大学出版社, 张海藩.牟永敏, 2013</a:t>
            </a:r>
          </a:p>
        </p:txBody>
      </p:sp>
      <p:grpSp>
        <p:nvGrpSpPr>
          <p:cNvPr id="2" name="组合 1"/>
          <p:cNvGrpSpPr/>
          <p:nvPr/>
        </p:nvGrpSpPr>
        <p:grpSpPr>
          <a:xfrm>
            <a:off x="812799" y="1506956"/>
            <a:ext cx="4671467" cy="3739178"/>
            <a:chOff x="1744344" y="1889861"/>
            <a:chExt cx="4671467" cy="3739178"/>
          </a:xfrm>
        </p:grpSpPr>
        <p:sp>
          <p:nvSpPr>
            <p:cNvPr id="11" name="Freeform 142"/>
            <p:cNvSpPr/>
            <p:nvPr/>
          </p:nvSpPr>
          <p:spPr bwMode="auto">
            <a:xfrm>
              <a:off x="2168720" y="1889861"/>
              <a:ext cx="3705763" cy="2496127"/>
            </a:xfrm>
            <a:custGeom>
              <a:avLst/>
              <a:gdLst>
                <a:gd name="T0" fmla="*/ 685 w 693"/>
                <a:gd name="T1" fmla="*/ 444 h 467"/>
                <a:gd name="T2" fmla="*/ 667 w 693"/>
                <a:gd name="T3" fmla="*/ 25 h 467"/>
                <a:gd name="T4" fmla="*/ 0 w 693"/>
                <a:gd name="T5" fmla="*/ 44 h 467"/>
                <a:gd name="T6" fmla="*/ 5 w 693"/>
                <a:gd name="T7" fmla="*/ 127 h 467"/>
                <a:gd name="T8" fmla="*/ 8 w 693"/>
                <a:gd name="T9" fmla="*/ 467 h 467"/>
                <a:gd name="T10" fmla="*/ 683 w 693"/>
                <a:gd name="T11" fmla="*/ 446 h 467"/>
              </a:gdLst>
              <a:ahLst/>
              <a:cxnLst>
                <a:cxn ang="0">
                  <a:pos x="T0" y="T1"/>
                </a:cxn>
                <a:cxn ang="0">
                  <a:pos x="T2" y="T3"/>
                </a:cxn>
                <a:cxn ang="0">
                  <a:pos x="T4" y="T5"/>
                </a:cxn>
                <a:cxn ang="0">
                  <a:pos x="T6" y="T7"/>
                </a:cxn>
                <a:cxn ang="0">
                  <a:pos x="T8" y="T9"/>
                </a:cxn>
                <a:cxn ang="0">
                  <a:pos x="T10" y="T11"/>
                </a:cxn>
              </a:cxnLst>
              <a:rect l="0" t="0" r="r" b="b"/>
              <a:pathLst>
                <a:path w="693" h="467">
                  <a:moveTo>
                    <a:pt x="685" y="444"/>
                  </a:moveTo>
                  <a:cubicBezTo>
                    <a:pt x="693" y="290"/>
                    <a:pt x="684" y="178"/>
                    <a:pt x="667" y="25"/>
                  </a:cubicBezTo>
                  <a:cubicBezTo>
                    <a:pt x="443" y="6"/>
                    <a:pt x="221" y="0"/>
                    <a:pt x="0" y="44"/>
                  </a:cubicBezTo>
                  <a:cubicBezTo>
                    <a:pt x="5" y="72"/>
                    <a:pt x="5" y="100"/>
                    <a:pt x="5" y="127"/>
                  </a:cubicBezTo>
                  <a:cubicBezTo>
                    <a:pt x="6" y="240"/>
                    <a:pt x="7" y="354"/>
                    <a:pt x="8" y="467"/>
                  </a:cubicBezTo>
                  <a:cubicBezTo>
                    <a:pt x="234" y="457"/>
                    <a:pt x="457" y="456"/>
                    <a:pt x="683" y="4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43"/>
            <p:cNvSpPr/>
            <p:nvPr/>
          </p:nvSpPr>
          <p:spPr bwMode="auto">
            <a:xfrm>
              <a:off x="2392602" y="2150501"/>
              <a:ext cx="3211215" cy="1901334"/>
            </a:xfrm>
            <a:custGeom>
              <a:avLst/>
              <a:gdLst>
                <a:gd name="T0" fmla="*/ 600 w 600"/>
                <a:gd name="T1" fmla="*/ 340 h 355"/>
                <a:gd name="T2" fmla="*/ 21 w 600"/>
                <a:gd name="T3" fmla="*/ 355 h 355"/>
                <a:gd name="T4" fmla="*/ 0 w 600"/>
                <a:gd name="T5" fmla="*/ 39 h 355"/>
                <a:gd name="T6" fmla="*/ 585 w 600"/>
                <a:gd name="T7" fmla="*/ 19 h 355"/>
                <a:gd name="T8" fmla="*/ 600 w 600"/>
                <a:gd name="T9" fmla="*/ 339 h 355"/>
              </a:gdLst>
              <a:ahLst/>
              <a:cxnLst>
                <a:cxn ang="0">
                  <a:pos x="T0" y="T1"/>
                </a:cxn>
                <a:cxn ang="0">
                  <a:pos x="T2" y="T3"/>
                </a:cxn>
                <a:cxn ang="0">
                  <a:pos x="T4" y="T5"/>
                </a:cxn>
                <a:cxn ang="0">
                  <a:pos x="T6" y="T7"/>
                </a:cxn>
                <a:cxn ang="0">
                  <a:pos x="T8" y="T9"/>
                </a:cxn>
              </a:cxnLst>
              <a:rect l="0" t="0" r="r" b="b"/>
              <a:pathLst>
                <a:path w="600" h="355">
                  <a:moveTo>
                    <a:pt x="600" y="340"/>
                  </a:moveTo>
                  <a:cubicBezTo>
                    <a:pt x="411" y="353"/>
                    <a:pt x="211" y="352"/>
                    <a:pt x="21" y="355"/>
                  </a:cubicBezTo>
                  <a:cubicBezTo>
                    <a:pt x="21" y="249"/>
                    <a:pt x="13" y="144"/>
                    <a:pt x="0" y="39"/>
                  </a:cubicBezTo>
                  <a:cubicBezTo>
                    <a:pt x="200" y="11"/>
                    <a:pt x="390" y="0"/>
                    <a:pt x="585" y="19"/>
                  </a:cubicBezTo>
                  <a:cubicBezTo>
                    <a:pt x="599" y="134"/>
                    <a:pt x="599" y="207"/>
                    <a:pt x="600" y="339"/>
                  </a:cubicBezTo>
                </a:path>
              </a:pathLst>
            </a:custGeom>
            <a:blipFill>
              <a:blip r:embed="rId3"/>
              <a:stretch>
                <a:fillRect/>
              </a:stretch>
            </a:blipFill>
            <a:ln w="190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44"/>
            <p:cNvSpPr/>
            <p:nvPr/>
          </p:nvSpPr>
          <p:spPr bwMode="auto">
            <a:xfrm>
              <a:off x="1744344" y="4399352"/>
              <a:ext cx="487864" cy="1166197"/>
            </a:xfrm>
            <a:custGeom>
              <a:avLst/>
              <a:gdLst>
                <a:gd name="T0" fmla="*/ 91 w 91"/>
                <a:gd name="T1" fmla="*/ 0 h 218"/>
                <a:gd name="T2" fmla="*/ 0 w 91"/>
                <a:gd name="T3" fmla="*/ 218 h 218"/>
              </a:gdLst>
              <a:ahLst/>
              <a:cxnLst>
                <a:cxn ang="0">
                  <a:pos x="T0" y="T1"/>
                </a:cxn>
                <a:cxn ang="0">
                  <a:pos x="T2" y="T3"/>
                </a:cxn>
              </a:cxnLst>
              <a:rect l="0" t="0" r="r" b="b"/>
              <a:pathLst>
                <a:path w="91" h="218">
                  <a:moveTo>
                    <a:pt x="91" y="0"/>
                  </a:moveTo>
                  <a:cubicBezTo>
                    <a:pt x="57" y="71"/>
                    <a:pt x="26" y="144"/>
                    <a:pt x="0" y="21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45"/>
            <p:cNvSpPr/>
            <p:nvPr/>
          </p:nvSpPr>
          <p:spPr bwMode="auto">
            <a:xfrm>
              <a:off x="5817675" y="4269033"/>
              <a:ext cx="598136" cy="1219661"/>
            </a:xfrm>
            <a:custGeom>
              <a:avLst/>
              <a:gdLst>
                <a:gd name="T0" fmla="*/ 0 w 112"/>
                <a:gd name="T1" fmla="*/ 0 h 228"/>
                <a:gd name="T2" fmla="*/ 112 w 112"/>
                <a:gd name="T3" fmla="*/ 228 h 228"/>
              </a:gdLst>
              <a:ahLst/>
              <a:cxnLst>
                <a:cxn ang="0">
                  <a:pos x="T0" y="T1"/>
                </a:cxn>
                <a:cxn ang="0">
                  <a:pos x="T2" y="T3"/>
                </a:cxn>
              </a:cxnLst>
              <a:rect l="0" t="0" r="r" b="b"/>
              <a:pathLst>
                <a:path w="112" h="228">
                  <a:moveTo>
                    <a:pt x="0" y="0"/>
                  </a:moveTo>
                  <a:cubicBezTo>
                    <a:pt x="40" y="74"/>
                    <a:pt x="78" y="151"/>
                    <a:pt x="112" y="22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46"/>
            <p:cNvSpPr/>
            <p:nvPr/>
          </p:nvSpPr>
          <p:spPr bwMode="auto">
            <a:xfrm>
              <a:off x="1744344" y="5505401"/>
              <a:ext cx="4664782" cy="123638"/>
            </a:xfrm>
            <a:custGeom>
              <a:avLst/>
              <a:gdLst>
                <a:gd name="T0" fmla="*/ 0 w 872"/>
                <a:gd name="T1" fmla="*/ 11 h 23"/>
                <a:gd name="T2" fmla="*/ 872 w 872"/>
                <a:gd name="T3" fmla="*/ 0 h 23"/>
              </a:gdLst>
              <a:ahLst/>
              <a:cxnLst>
                <a:cxn ang="0">
                  <a:pos x="T0" y="T1"/>
                </a:cxn>
                <a:cxn ang="0">
                  <a:pos x="T2" y="T3"/>
                </a:cxn>
              </a:cxnLst>
              <a:rect l="0" t="0" r="r" b="b"/>
              <a:pathLst>
                <a:path w="872" h="23">
                  <a:moveTo>
                    <a:pt x="0" y="11"/>
                  </a:moveTo>
                  <a:cubicBezTo>
                    <a:pt x="294" y="23"/>
                    <a:pt x="579" y="16"/>
                    <a:pt x="87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47"/>
            <p:cNvSpPr/>
            <p:nvPr/>
          </p:nvSpPr>
          <p:spPr bwMode="auto">
            <a:xfrm>
              <a:off x="2081840" y="4569772"/>
              <a:ext cx="304081" cy="862116"/>
            </a:xfrm>
            <a:custGeom>
              <a:avLst/>
              <a:gdLst>
                <a:gd name="T0" fmla="*/ 57 w 57"/>
                <a:gd name="T1" fmla="*/ 0 h 161"/>
                <a:gd name="T2" fmla="*/ 0 w 57"/>
                <a:gd name="T3" fmla="*/ 161 h 161"/>
              </a:gdLst>
              <a:ahLst/>
              <a:cxnLst>
                <a:cxn ang="0">
                  <a:pos x="T0" y="T1"/>
                </a:cxn>
                <a:cxn ang="0">
                  <a:pos x="T2" y="T3"/>
                </a:cxn>
              </a:cxnLst>
              <a:rect l="0" t="0" r="r" b="b"/>
              <a:pathLst>
                <a:path w="57" h="161">
                  <a:moveTo>
                    <a:pt x="57" y="0"/>
                  </a:moveTo>
                  <a:cubicBezTo>
                    <a:pt x="37" y="54"/>
                    <a:pt x="18" y="107"/>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148"/>
            <p:cNvSpPr/>
            <p:nvPr/>
          </p:nvSpPr>
          <p:spPr bwMode="auto">
            <a:xfrm>
              <a:off x="2289015" y="4559746"/>
              <a:ext cx="317447" cy="862116"/>
            </a:xfrm>
            <a:custGeom>
              <a:avLst/>
              <a:gdLst>
                <a:gd name="T0" fmla="*/ 59 w 59"/>
                <a:gd name="T1" fmla="*/ 0 h 161"/>
                <a:gd name="T2" fmla="*/ 0 w 59"/>
                <a:gd name="T3" fmla="*/ 161 h 161"/>
              </a:gdLst>
              <a:ahLst/>
              <a:cxnLst>
                <a:cxn ang="0">
                  <a:pos x="T0" y="T1"/>
                </a:cxn>
                <a:cxn ang="0">
                  <a:pos x="T2" y="T3"/>
                </a:cxn>
              </a:cxnLst>
              <a:rect l="0" t="0" r="r" b="b"/>
              <a:pathLst>
                <a:path w="59" h="161">
                  <a:moveTo>
                    <a:pt x="59" y="0"/>
                  </a:moveTo>
                  <a:cubicBezTo>
                    <a:pt x="39" y="54"/>
                    <a:pt x="20" y="108"/>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49"/>
            <p:cNvSpPr/>
            <p:nvPr/>
          </p:nvSpPr>
          <p:spPr bwMode="auto">
            <a:xfrm>
              <a:off x="2569704" y="4569772"/>
              <a:ext cx="267323" cy="825360"/>
            </a:xfrm>
            <a:custGeom>
              <a:avLst/>
              <a:gdLst>
                <a:gd name="T0" fmla="*/ 50 w 50"/>
                <a:gd name="T1" fmla="*/ 0 h 154"/>
                <a:gd name="T2" fmla="*/ 0 w 50"/>
                <a:gd name="T3" fmla="*/ 154 h 154"/>
              </a:gdLst>
              <a:ahLst/>
              <a:cxnLst>
                <a:cxn ang="0">
                  <a:pos x="T0" y="T1"/>
                </a:cxn>
                <a:cxn ang="0">
                  <a:pos x="T2" y="T3"/>
                </a:cxn>
              </a:cxnLst>
              <a:rect l="0" t="0" r="r" b="b"/>
              <a:pathLst>
                <a:path w="50" h="154">
                  <a:moveTo>
                    <a:pt x="50" y="0"/>
                  </a:moveTo>
                  <a:cubicBezTo>
                    <a:pt x="35" y="52"/>
                    <a:pt x="19" y="103"/>
                    <a:pt x="0" y="15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50"/>
            <p:cNvSpPr/>
            <p:nvPr/>
          </p:nvSpPr>
          <p:spPr bwMode="auto">
            <a:xfrm>
              <a:off x="2840367" y="4579795"/>
              <a:ext cx="200492" cy="798628"/>
            </a:xfrm>
            <a:custGeom>
              <a:avLst/>
              <a:gdLst>
                <a:gd name="T0" fmla="*/ 37 w 37"/>
                <a:gd name="T1" fmla="*/ 0 h 149"/>
                <a:gd name="T2" fmla="*/ 0 w 37"/>
                <a:gd name="T3" fmla="*/ 149 h 149"/>
              </a:gdLst>
              <a:ahLst/>
              <a:cxnLst>
                <a:cxn ang="0">
                  <a:pos x="T0" y="T1"/>
                </a:cxn>
                <a:cxn ang="0">
                  <a:pos x="T2" y="T3"/>
                </a:cxn>
              </a:cxnLst>
              <a:rect l="0" t="0" r="r" b="b"/>
              <a:pathLst>
                <a:path w="37" h="149">
                  <a:moveTo>
                    <a:pt x="37" y="0"/>
                  </a:moveTo>
                  <a:cubicBezTo>
                    <a:pt x="27" y="50"/>
                    <a:pt x="15" y="100"/>
                    <a:pt x="0" y="149"/>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51"/>
            <p:cNvSpPr/>
            <p:nvPr/>
          </p:nvSpPr>
          <p:spPr bwMode="auto">
            <a:xfrm>
              <a:off x="3121056" y="4563088"/>
              <a:ext cx="163736" cy="832043"/>
            </a:xfrm>
            <a:custGeom>
              <a:avLst/>
              <a:gdLst>
                <a:gd name="T0" fmla="*/ 31 w 31"/>
                <a:gd name="T1" fmla="*/ 0 h 155"/>
                <a:gd name="T2" fmla="*/ 0 w 31"/>
                <a:gd name="T3" fmla="*/ 155 h 155"/>
              </a:gdLst>
              <a:ahLst/>
              <a:cxnLst>
                <a:cxn ang="0">
                  <a:pos x="T0" y="T1"/>
                </a:cxn>
                <a:cxn ang="0">
                  <a:pos x="T2" y="T3"/>
                </a:cxn>
              </a:cxnLst>
              <a:rect l="0" t="0" r="r" b="b"/>
              <a:pathLst>
                <a:path w="31" h="155">
                  <a:moveTo>
                    <a:pt x="31" y="0"/>
                  </a:moveTo>
                  <a:cubicBezTo>
                    <a:pt x="20" y="51"/>
                    <a:pt x="9" y="103"/>
                    <a:pt x="0" y="15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52"/>
            <p:cNvSpPr/>
            <p:nvPr/>
          </p:nvSpPr>
          <p:spPr bwMode="auto">
            <a:xfrm>
              <a:off x="3398405" y="4563088"/>
              <a:ext cx="167077" cy="818677"/>
            </a:xfrm>
            <a:custGeom>
              <a:avLst/>
              <a:gdLst>
                <a:gd name="T0" fmla="*/ 31 w 31"/>
                <a:gd name="T1" fmla="*/ 0 h 153"/>
                <a:gd name="T2" fmla="*/ 0 w 31"/>
                <a:gd name="T3" fmla="*/ 153 h 153"/>
              </a:gdLst>
              <a:ahLst/>
              <a:cxnLst>
                <a:cxn ang="0">
                  <a:pos x="T0" y="T1"/>
                </a:cxn>
                <a:cxn ang="0">
                  <a:pos x="T2" y="T3"/>
                </a:cxn>
              </a:cxnLst>
              <a:rect l="0" t="0" r="r" b="b"/>
              <a:pathLst>
                <a:path w="31" h="153">
                  <a:moveTo>
                    <a:pt x="31" y="0"/>
                  </a:moveTo>
                  <a:cubicBezTo>
                    <a:pt x="21" y="51"/>
                    <a:pt x="11" y="102"/>
                    <a:pt x="0" y="15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53"/>
            <p:cNvSpPr/>
            <p:nvPr/>
          </p:nvSpPr>
          <p:spPr bwMode="auto">
            <a:xfrm>
              <a:off x="3762631" y="4563088"/>
              <a:ext cx="90222" cy="801968"/>
            </a:xfrm>
            <a:custGeom>
              <a:avLst/>
              <a:gdLst>
                <a:gd name="T0" fmla="*/ 17 w 17"/>
                <a:gd name="T1" fmla="*/ 0 h 150"/>
                <a:gd name="T2" fmla="*/ 0 w 17"/>
                <a:gd name="T3" fmla="*/ 150 h 150"/>
              </a:gdLst>
              <a:ahLst/>
              <a:cxnLst>
                <a:cxn ang="0">
                  <a:pos x="T0" y="T1"/>
                </a:cxn>
                <a:cxn ang="0">
                  <a:pos x="T2" y="T3"/>
                </a:cxn>
              </a:cxnLst>
              <a:rect l="0" t="0" r="r" b="b"/>
              <a:pathLst>
                <a:path w="17" h="150">
                  <a:moveTo>
                    <a:pt x="17" y="0"/>
                  </a:moveTo>
                  <a:cubicBezTo>
                    <a:pt x="12" y="50"/>
                    <a:pt x="6"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54"/>
            <p:cNvSpPr/>
            <p:nvPr/>
          </p:nvSpPr>
          <p:spPr bwMode="auto">
            <a:xfrm>
              <a:off x="4060028" y="4569772"/>
              <a:ext cx="33415" cy="801968"/>
            </a:xfrm>
            <a:custGeom>
              <a:avLst/>
              <a:gdLst>
                <a:gd name="T0" fmla="*/ 6 w 6"/>
                <a:gd name="T1" fmla="*/ 0 h 150"/>
                <a:gd name="T2" fmla="*/ 0 w 6"/>
                <a:gd name="T3" fmla="*/ 150 h 150"/>
              </a:gdLst>
              <a:ahLst/>
              <a:cxnLst>
                <a:cxn ang="0">
                  <a:pos x="T0" y="T1"/>
                </a:cxn>
                <a:cxn ang="0">
                  <a:pos x="T2" y="T3"/>
                </a:cxn>
              </a:cxnLst>
              <a:rect l="0" t="0" r="r" b="b"/>
              <a:pathLst>
                <a:path w="6" h="150">
                  <a:moveTo>
                    <a:pt x="6" y="0"/>
                  </a:moveTo>
                  <a:cubicBezTo>
                    <a:pt x="4" y="50"/>
                    <a:pt x="2"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55"/>
            <p:cNvSpPr/>
            <p:nvPr/>
          </p:nvSpPr>
          <p:spPr bwMode="auto">
            <a:xfrm>
              <a:off x="4360766" y="4576455"/>
              <a:ext cx="16709" cy="778579"/>
            </a:xfrm>
            <a:custGeom>
              <a:avLst/>
              <a:gdLst>
                <a:gd name="T0" fmla="*/ 0 w 3"/>
                <a:gd name="T1" fmla="*/ 0 h 146"/>
                <a:gd name="T2" fmla="*/ 3 w 3"/>
                <a:gd name="T3" fmla="*/ 146 h 146"/>
              </a:gdLst>
              <a:ahLst/>
              <a:cxnLst>
                <a:cxn ang="0">
                  <a:pos x="T0" y="T1"/>
                </a:cxn>
                <a:cxn ang="0">
                  <a:pos x="T2" y="T3"/>
                </a:cxn>
              </a:cxnLst>
              <a:rect l="0" t="0" r="r" b="b"/>
              <a:pathLst>
                <a:path w="3" h="146">
                  <a:moveTo>
                    <a:pt x="0" y="0"/>
                  </a:moveTo>
                  <a:cubicBezTo>
                    <a:pt x="1" y="48"/>
                    <a:pt x="2" y="97"/>
                    <a:pt x="3" y="1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56"/>
            <p:cNvSpPr/>
            <p:nvPr/>
          </p:nvSpPr>
          <p:spPr bwMode="auto">
            <a:xfrm>
              <a:off x="4628089" y="4563088"/>
              <a:ext cx="70173" cy="765212"/>
            </a:xfrm>
            <a:custGeom>
              <a:avLst/>
              <a:gdLst>
                <a:gd name="T0" fmla="*/ 0 w 13"/>
                <a:gd name="T1" fmla="*/ 0 h 143"/>
                <a:gd name="T2" fmla="*/ 13 w 13"/>
                <a:gd name="T3" fmla="*/ 143 h 143"/>
              </a:gdLst>
              <a:ahLst/>
              <a:cxnLst>
                <a:cxn ang="0">
                  <a:pos x="T0" y="T1"/>
                </a:cxn>
                <a:cxn ang="0">
                  <a:pos x="T2" y="T3"/>
                </a:cxn>
              </a:cxnLst>
              <a:rect l="0" t="0" r="r" b="b"/>
              <a:pathLst>
                <a:path w="13" h="143">
                  <a:moveTo>
                    <a:pt x="0" y="0"/>
                  </a:moveTo>
                  <a:cubicBezTo>
                    <a:pt x="4" y="47"/>
                    <a:pt x="8" y="95"/>
                    <a:pt x="13"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57"/>
            <p:cNvSpPr/>
            <p:nvPr/>
          </p:nvSpPr>
          <p:spPr bwMode="auto">
            <a:xfrm>
              <a:off x="4992315" y="4559746"/>
              <a:ext cx="106929" cy="775236"/>
            </a:xfrm>
            <a:custGeom>
              <a:avLst/>
              <a:gdLst>
                <a:gd name="T0" fmla="*/ 0 w 20"/>
                <a:gd name="T1" fmla="*/ 0 h 145"/>
                <a:gd name="T2" fmla="*/ 20 w 20"/>
                <a:gd name="T3" fmla="*/ 145 h 145"/>
              </a:gdLst>
              <a:ahLst/>
              <a:cxnLst>
                <a:cxn ang="0">
                  <a:pos x="T0" y="T1"/>
                </a:cxn>
                <a:cxn ang="0">
                  <a:pos x="T2" y="T3"/>
                </a:cxn>
              </a:cxnLst>
              <a:rect l="0" t="0" r="r" b="b"/>
              <a:pathLst>
                <a:path w="20" h="145">
                  <a:moveTo>
                    <a:pt x="0" y="0"/>
                  </a:moveTo>
                  <a:cubicBezTo>
                    <a:pt x="7" y="49"/>
                    <a:pt x="14" y="97"/>
                    <a:pt x="20" y="14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58"/>
            <p:cNvSpPr/>
            <p:nvPr/>
          </p:nvSpPr>
          <p:spPr bwMode="auto">
            <a:xfrm>
              <a:off x="5212857" y="4559746"/>
              <a:ext cx="163736" cy="768553"/>
            </a:xfrm>
            <a:custGeom>
              <a:avLst/>
              <a:gdLst>
                <a:gd name="T0" fmla="*/ 0 w 31"/>
                <a:gd name="T1" fmla="*/ 0 h 144"/>
                <a:gd name="T2" fmla="*/ 31 w 31"/>
                <a:gd name="T3" fmla="*/ 144 h 144"/>
              </a:gdLst>
              <a:ahLst/>
              <a:cxnLst>
                <a:cxn ang="0">
                  <a:pos x="T0" y="T1"/>
                </a:cxn>
                <a:cxn ang="0">
                  <a:pos x="T2" y="T3"/>
                </a:cxn>
              </a:cxnLst>
              <a:rect l="0" t="0" r="r" b="b"/>
              <a:pathLst>
                <a:path w="31" h="144">
                  <a:moveTo>
                    <a:pt x="0" y="0"/>
                  </a:moveTo>
                  <a:cubicBezTo>
                    <a:pt x="11" y="48"/>
                    <a:pt x="21" y="96"/>
                    <a:pt x="31" y="14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59"/>
            <p:cNvSpPr/>
            <p:nvPr/>
          </p:nvSpPr>
          <p:spPr bwMode="auto">
            <a:xfrm>
              <a:off x="5553693" y="4569772"/>
              <a:ext cx="230567" cy="755187"/>
            </a:xfrm>
            <a:custGeom>
              <a:avLst/>
              <a:gdLst>
                <a:gd name="T0" fmla="*/ 0 w 43"/>
                <a:gd name="T1" fmla="*/ 0 h 141"/>
                <a:gd name="T2" fmla="*/ 43 w 43"/>
                <a:gd name="T3" fmla="*/ 141 h 141"/>
              </a:gdLst>
              <a:ahLst/>
              <a:cxnLst>
                <a:cxn ang="0">
                  <a:pos x="T0" y="T1"/>
                </a:cxn>
                <a:cxn ang="0">
                  <a:pos x="T2" y="T3"/>
                </a:cxn>
              </a:cxnLst>
              <a:rect l="0" t="0" r="r" b="b"/>
              <a:pathLst>
                <a:path w="43" h="141">
                  <a:moveTo>
                    <a:pt x="0" y="0"/>
                  </a:moveTo>
                  <a:cubicBezTo>
                    <a:pt x="15" y="47"/>
                    <a:pt x="29" y="94"/>
                    <a:pt x="43" y="14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60"/>
            <p:cNvSpPr/>
            <p:nvPr/>
          </p:nvSpPr>
          <p:spPr bwMode="auto">
            <a:xfrm>
              <a:off x="5784260" y="4559746"/>
              <a:ext cx="240590" cy="765212"/>
            </a:xfrm>
            <a:custGeom>
              <a:avLst/>
              <a:gdLst>
                <a:gd name="T0" fmla="*/ 0 w 45"/>
                <a:gd name="T1" fmla="*/ 0 h 143"/>
                <a:gd name="T2" fmla="*/ 45 w 45"/>
                <a:gd name="T3" fmla="*/ 143 h 143"/>
              </a:gdLst>
              <a:ahLst/>
              <a:cxnLst>
                <a:cxn ang="0">
                  <a:pos x="T0" y="T1"/>
                </a:cxn>
                <a:cxn ang="0">
                  <a:pos x="T2" y="T3"/>
                </a:cxn>
              </a:cxnLst>
              <a:rect l="0" t="0" r="r" b="b"/>
              <a:pathLst>
                <a:path w="45" h="143">
                  <a:moveTo>
                    <a:pt x="0" y="0"/>
                  </a:moveTo>
                  <a:cubicBezTo>
                    <a:pt x="18" y="47"/>
                    <a:pt x="32" y="95"/>
                    <a:pt x="45"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61"/>
            <p:cNvSpPr/>
            <p:nvPr/>
          </p:nvSpPr>
          <p:spPr bwMode="auto">
            <a:xfrm>
              <a:off x="2399285" y="4536356"/>
              <a:ext cx="3358243" cy="33415"/>
            </a:xfrm>
            <a:custGeom>
              <a:avLst/>
              <a:gdLst>
                <a:gd name="T0" fmla="*/ 0 w 628"/>
                <a:gd name="T1" fmla="*/ 6 h 6"/>
                <a:gd name="T2" fmla="*/ 628 w 628"/>
                <a:gd name="T3" fmla="*/ 0 h 6"/>
              </a:gdLst>
              <a:ahLst/>
              <a:cxnLst>
                <a:cxn ang="0">
                  <a:pos x="T0" y="T1"/>
                </a:cxn>
                <a:cxn ang="0">
                  <a:pos x="T2" y="T3"/>
                </a:cxn>
              </a:cxnLst>
              <a:rect l="0" t="0" r="r" b="b"/>
              <a:pathLst>
                <a:path w="628" h="6">
                  <a:moveTo>
                    <a:pt x="0" y="6"/>
                  </a:moveTo>
                  <a:cubicBezTo>
                    <a:pt x="211" y="2"/>
                    <a:pt x="418" y="2"/>
                    <a:pt x="628"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162"/>
            <p:cNvSpPr/>
            <p:nvPr/>
          </p:nvSpPr>
          <p:spPr bwMode="auto">
            <a:xfrm>
              <a:off x="2305722" y="4740189"/>
              <a:ext cx="3532003" cy="43441"/>
            </a:xfrm>
            <a:custGeom>
              <a:avLst/>
              <a:gdLst>
                <a:gd name="T0" fmla="*/ 0 w 660"/>
                <a:gd name="T1" fmla="*/ 8 h 8"/>
                <a:gd name="T2" fmla="*/ 660 w 660"/>
                <a:gd name="T3" fmla="*/ 4 h 8"/>
              </a:gdLst>
              <a:ahLst/>
              <a:cxnLst>
                <a:cxn ang="0">
                  <a:pos x="T0" y="T1"/>
                </a:cxn>
                <a:cxn ang="0">
                  <a:pos x="T2" y="T3"/>
                </a:cxn>
              </a:cxnLst>
              <a:rect l="0" t="0" r="r" b="b"/>
              <a:pathLst>
                <a:path w="660" h="8">
                  <a:moveTo>
                    <a:pt x="0" y="8"/>
                  </a:moveTo>
                  <a:cubicBezTo>
                    <a:pt x="220" y="0"/>
                    <a:pt x="443" y="0"/>
                    <a:pt x="660" y="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163"/>
            <p:cNvSpPr/>
            <p:nvPr/>
          </p:nvSpPr>
          <p:spPr bwMode="auto">
            <a:xfrm>
              <a:off x="2195452" y="4890559"/>
              <a:ext cx="3712446" cy="180443"/>
            </a:xfrm>
            <a:custGeom>
              <a:avLst/>
              <a:gdLst>
                <a:gd name="T0" fmla="*/ 0 w 694"/>
                <a:gd name="T1" fmla="*/ 34 h 34"/>
                <a:gd name="T2" fmla="*/ 694 w 694"/>
                <a:gd name="T3" fmla="*/ 7 h 34"/>
              </a:gdLst>
              <a:ahLst/>
              <a:cxnLst>
                <a:cxn ang="0">
                  <a:pos x="T0" y="T1"/>
                </a:cxn>
                <a:cxn ang="0">
                  <a:pos x="T2" y="T3"/>
                </a:cxn>
              </a:cxnLst>
              <a:rect l="0" t="0" r="r" b="b"/>
              <a:pathLst>
                <a:path w="694" h="34">
                  <a:moveTo>
                    <a:pt x="0" y="34"/>
                  </a:moveTo>
                  <a:cubicBezTo>
                    <a:pt x="229" y="33"/>
                    <a:pt x="464" y="0"/>
                    <a:pt x="694" y="7"/>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164"/>
            <p:cNvSpPr/>
            <p:nvPr/>
          </p:nvSpPr>
          <p:spPr bwMode="auto">
            <a:xfrm>
              <a:off x="2141988" y="5137832"/>
              <a:ext cx="3822715" cy="100246"/>
            </a:xfrm>
            <a:custGeom>
              <a:avLst/>
              <a:gdLst>
                <a:gd name="T0" fmla="*/ 0 w 715"/>
                <a:gd name="T1" fmla="*/ 18 h 19"/>
                <a:gd name="T2" fmla="*/ 715 w 715"/>
                <a:gd name="T3" fmla="*/ 0 h 19"/>
              </a:gdLst>
              <a:ahLst/>
              <a:cxnLst>
                <a:cxn ang="0">
                  <a:pos x="T0" y="T1"/>
                </a:cxn>
                <a:cxn ang="0">
                  <a:pos x="T2" y="T3"/>
                </a:cxn>
              </a:cxnLst>
              <a:rect l="0" t="0" r="r" b="b"/>
              <a:pathLst>
                <a:path w="715" h="19">
                  <a:moveTo>
                    <a:pt x="0" y="18"/>
                  </a:moveTo>
                  <a:cubicBezTo>
                    <a:pt x="239" y="19"/>
                    <a:pt x="478" y="3"/>
                    <a:pt x="715"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165"/>
            <p:cNvSpPr/>
            <p:nvPr/>
          </p:nvSpPr>
          <p:spPr bwMode="auto">
            <a:xfrm>
              <a:off x="2075157" y="5328299"/>
              <a:ext cx="3916278" cy="96906"/>
            </a:xfrm>
            <a:custGeom>
              <a:avLst/>
              <a:gdLst>
                <a:gd name="T0" fmla="*/ 0 w 732"/>
                <a:gd name="T1" fmla="*/ 18 h 18"/>
                <a:gd name="T2" fmla="*/ 732 w 732"/>
                <a:gd name="T3" fmla="*/ 0 h 18"/>
              </a:gdLst>
              <a:ahLst/>
              <a:cxnLst>
                <a:cxn ang="0">
                  <a:pos x="T0" y="T1"/>
                </a:cxn>
                <a:cxn ang="0">
                  <a:pos x="T2" y="T3"/>
                </a:cxn>
              </a:cxnLst>
              <a:rect l="0" t="0" r="r" b="b"/>
              <a:pathLst>
                <a:path w="732" h="18">
                  <a:moveTo>
                    <a:pt x="0" y="18"/>
                  </a:moveTo>
                  <a:cubicBezTo>
                    <a:pt x="243" y="11"/>
                    <a:pt x="490" y="3"/>
                    <a:pt x="73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30</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additive="base">
                                        <p:cTn id="13" dur="500" fill="hold"/>
                                        <p:tgtEl>
                                          <p:spTgt spid="81"/>
                                        </p:tgtEl>
                                        <p:attrNameLst>
                                          <p:attrName>ppt_x</p:attrName>
                                        </p:attrNameLst>
                                      </p:cBhvr>
                                      <p:tavLst>
                                        <p:tav tm="0">
                                          <p:val>
                                            <p:strVal val="1+#ppt_w/2"/>
                                          </p:val>
                                        </p:tav>
                                        <p:tav tm="100000">
                                          <p:val>
                                            <p:strVal val="#ppt_x"/>
                                          </p:val>
                                        </p:tav>
                                      </p:tavLst>
                                    </p:anim>
                                    <p:anim calcmode="lin" valueType="num">
                                      <p:cBhvr additive="base">
                                        <p:cTn id="14" dur="500" fill="hold"/>
                                        <p:tgtEl>
                                          <p:spTgt spid="8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up)">
                                      <p:cBhvr>
                                        <p:cTn id="18"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95"/>
          <p:cNvSpPr>
            <a:spLocks noEditPoints="1"/>
          </p:cNvSpPr>
          <p:nvPr/>
        </p:nvSpPr>
        <p:spPr bwMode="auto">
          <a:xfrm rot="21010334">
            <a:off x="4661493" y="-44119"/>
            <a:ext cx="2749290" cy="2003170"/>
          </a:xfrm>
          <a:custGeom>
            <a:avLst/>
            <a:gdLst>
              <a:gd name="T0" fmla="*/ 419 w 460"/>
              <a:gd name="T1" fmla="*/ 2 h 364"/>
              <a:gd name="T2" fmla="*/ 301 w 460"/>
              <a:gd name="T3" fmla="*/ 67 h 364"/>
              <a:gd name="T4" fmla="*/ 331 w 460"/>
              <a:gd name="T5" fmla="*/ 110 h 364"/>
              <a:gd name="T6" fmla="*/ 5 w 460"/>
              <a:gd name="T7" fmla="*/ 231 h 364"/>
              <a:gd name="T8" fmla="*/ 18 w 460"/>
              <a:gd name="T9" fmla="*/ 329 h 364"/>
              <a:gd name="T10" fmla="*/ 274 w 460"/>
              <a:gd name="T11" fmla="*/ 282 h 364"/>
              <a:gd name="T12" fmla="*/ 331 w 460"/>
              <a:gd name="T13" fmla="*/ 228 h 364"/>
              <a:gd name="T14" fmla="*/ 442 w 460"/>
              <a:gd name="T15" fmla="*/ 165 h 364"/>
              <a:gd name="T16" fmla="*/ 432 w 460"/>
              <a:gd name="T17" fmla="*/ 114 h 364"/>
              <a:gd name="T18" fmla="*/ 431 w 460"/>
              <a:gd name="T19" fmla="*/ 94 h 364"/>
              <a:gd name="T20" fmla="*/ 447 w 460"/>
              <a:gd name="T21" fmla="*/ 94 h 364"/>
              <a:gd name="T22" fmla="*/ 429 w 460"/>
              <a:gd name="T23" fmla="*/ 51 h 364"/>
              <a:gd name="T24" fmla="*/ 434 w 460"/>
              <a:gd name="T25" fmla="*/ 22 h 364"/>
              <a:gd name="T26" fmla="*/ 429 w 460"/>
              <a:gd name="T27" fmla="*/ 17 h 364"/>
              <a:gd name="T28" fmla="*/ 319 w 460"/>
              <a:gd name="T29" fmla="*/ 83 h 364"/>
              <a:gd name="T30" fmla="*/ 326 w 460"/>
              <a:gd name="T31" fmla="*/ 94 h 364"/>
              <a:gd name="T32" fmla="*/ 334 w 460"/>
              <a:gd name="T33" fmla="*/ 104 h 364"/>
              <a:gd name="T34" fmla="*/ 340 w 460"/>
              <a:gd name="T35" fmla="*/ 94 h 364"/>
              <a:gd name="T36" fmla="*/ 207 w 460"/>
              <a:gd name="T37" fmla="*/ 221 h 364"/>
              <a:gd name="T38" fmla="*/ 326 w 460"/>
              <a:gd name="T39" fmla="*/ 78 h 364"/>
              <a:gd name="T40" fmla="*/ 413 w 460"/>
              <a:gd name="T41" fmla="*/ 11 h 364"/>
              <a:gd name="T42" fmla="*/ 425 w 460"/>
              <a:gd name="T43" fmla="*/ 125 h 364"/>
              <a:gd name="T44" fmla="*/ 378 w 460"/>
              <a:gd name="T45" fmla="*/ 110 h 364"/>
              <a:gd name="T46" fmla="*/ 180 w 460"/>
              <a:gd name="T47" fmla="*/ 290 h 364"/>
              <a:gd name="T48" fmla="*/ 36 w 460"/>
              <a:gd name="T49" fmla="*/ 322 h 364"/>
              <a:gd name="T50" fmla="*/ 52 w 460"/>
              <a:gd name="T51" fmla="*/ 323 h 364"/>
              <a:gd name="T52" fmla="*/ 54 w 460"/>
              <a:gd name="T53" fmla="*/ 323 h 364"/>
              <a:gd name="T54" fmla="*/ 81 w 460"/>
              <a:gd name="T55" fmla="*/ 332 h 364"/>
              <a:gd name="T56" fmla="*/ 112 w 460"/>
              <a:gd name="T57" fmla="*/ 338 h 364"/>
              <a:gd name="T58" fmla="*/ 130 w 460"/>
              <a:gd name="T59" fmla="*/ 334 h 364"/>
              <a:gd name="T60" fmla="*/ 142 w 460"/>
              <a:gd name="T61" fmla="*/ 331 h 364"/>
              <a:gd name="T62" fmla="*/ 128 w 460"/>
              <a:gd name="T63" fmla="*/ 318 h 364"/>
              <a:gd name="T64" fmla="*/ 150 w 460"/>
              <a:gd name="T65" fmla="*/ 329 h 364"/>
              <a:gd name="T66" fmla="*/ 158 w 460"/>
              <a:gd name="T67" fmla="*/ 327 h 364"/>
              <a:gd name="T68" fmla="*/ 174 w 460"/>
              <a:gd name="T69" fmla="*/ 321 h 364"/>
              <a:gd name="T70" fmla="*/ 191 w 460"/>
              <a:gd name="T71" fmla="*/ 315 h 364"/>
              <a:gd name="T72" fmla="*/ 207 w 460"/>
              <a:gd name="T73" fmla="*/ 308 h 364"/>
              <a:gd name="T74" fmla="*/ 221 w 460"/>
              <a:gd name="T75" fmla="*/ 280 h 364"/>
              <a:gd name="T76" fmla="*/ 222 w 460"/>
              <a:gd name="T77" fmla="*/ 279 h 364"/>
              <a:gd name="T78" fmla="*/ 255 w 460"/>
              <a:gd name="T79" fmla="*/ 283 h 364"/>
              <a:gd name="T80" fmla="*/ 268 w 460"/>
              <a:gd name="T81" fmla="*/ 275 h 364"/>
              <a:gd name="T82" fmla="*/ 278 w 460"/>
              <a:gd name="T83" fmla="*/ 268 h 364"/>
              <a:gd name="T84" fmla="*/ 277 w 460"/>
              <a:gd name="T85" fmla="*/ 244 h 364"/>
              <a:gd name="T86" fmla="*/ 288 w 460"/>
              <a:gd name="T87" fmla="*/ 235 h 364"/>
              <a:gd name="T88" fmla="*/ 302 w 460"/>
              <a:gd name="T89" fmla="*/ 223 h 364"/>
              <a:gd name="T90" fmla="*/ 303 w 460"/>
              <a:gd name="T91" fmla="*/ 222 h 364"/>
              <a:gd name="T92" fmla="*/ 328 w 460"/>
              <a:gd name="T93" fmla="*/ 220 h 364"/>
              <a:gd name="T94" fmla="*/ 328 w 460"/>
              <a:gd name="T95" fmla="*/ 220 h 364"/>
              <a:gd name="T96" fmla="*/ 341 w 460"/>
              <a:gd name="T97" fmla="*/ 203 h 364"/>
              <a:gd name="T98" fmla="*/ 362 w 460"/>
              <a:gd name="T99" fmla="*/ 172 h 364"/>
              <a:gd name="T100" fmla="*/ 371 w 460"/>
              <a:gd name="T101" fmla="*/ 159 h 364"/>
              <a:gd name="T102" fmla="*/ 379 w 460"/>
              <a:gd name="T103" fmla="*/ 145 h 364"/>
              <a:gd name="T104" fmla="*/ 380 w 460"/>
              <a:gd name="T105" fmla="*/ 121 h 364"/>
              <a:gd name="T106" fmla="*/ 381 w 460"/>
              <a:gd name="T107" fmla="*/ 118 h 364"/>
              <a:gd name="T108" fmla="*/ 402 w 460"/>
              <a:gd name="T109" fmla="*/ 140 h 364"/>
              <a:gd name="T110" fmla="*/ 402 w 460"/>
              <a:gd name="T111" fmla="*/ 140 h 364"/>
              <a:gd name="T112" fmla="*/ 424 w 460"/>
              <a:gd name="T113" fmla="*/ 149 h 364"/>
              <a:gd name="T114" fmla="*/ 429 w 460"/>
              <a:gd name="T115" fmla="*/ 137 h 364"/>
              <a:gd name="T116" fmla="*/ 439 w 460"/>
              <a:gd name="T117" fmla="*/ 148 h 364"/>
              <a:gd name="T118" fmla="*/ 450 w 460"/>
              <a:gd name="T119" fmla="*/ 14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0" h="364">
                <a:moveTo>
                  <a:pt x="444" y="22"/>
                </a:moveTo>
                <a:cubicBezTo>
                  <a:pt x="444" y="20"/>
                  <a:pt x="443" y="20"/>
                  <a:pt x="442" y="19"/>
                </a:cubicBezTo>
                <a:cubicBezTo>
                  <a:pt x="440" y="16"/>
                  <a:pt x="436" y="13"/>
                  <a:pt x="434" y="11"/>
                </a:cubicBezTo>
                <a:cubicBezTo>
                  <a:pt x="430" y="8"/>
                  <a:pt x="426" y="4"/>
                  <a:pt x="421" y="2"/>
                </a:cubicBezTo>
                <a:cubicBezTo>
                  <a:pt x="420" y="1"/>
                  <a:pt x="419" y="1"/>
                  <a:pt x="419" y="2"/>
                </a:cubicBezTo>
                <a:cubicBezTo>
                  <a:pt x="414" y="0"/>
                  <a:pt x="410" y="4"/>
                  <a:pt x="406" y="6"/>
                </a:cubicBezTo>
                <a:cubicBezTo>
                  <a:pt x="395" y="11"/>
                  <a:pt x="384" y="18"/>
                  <a:pt x="373" y="24"/>
                </a:cubicBezTo>
                <a:cubicBezTo>
                  <a:pt x="349" y="36"/>
                  <a:pt x="326" y="48"/>
                  <a:pt x="304" y="62"/>
                </a:cubicBezTo>
                <a:cubicBezTo>
                  <a:pt x="303" y="63"/>
                  <a:pt x="302" y="64"/>
                  <a:pt x="302" y="65"/>
                </a:cubicBezTo>
                <a:cubicBezTo>
                  <a:pt x="302" y="65"/>
                  <a:pt x="301" y="66"/>
                  <a:pt x="301" y="67"/>
                </a:cubicBezTo>
                <a:cubicBezTo>
                  <a:pt x="298" y="70"/>
                  <a:pt x="301" y="76"/>
                  <a:pt x="303" y="80"/>
                </a:cubicBezTo>
                <a:cubicBezTo>
                  <a:pt x="305" y="86"/>
                  <a:pt x="307" y="94"/>
                  <a:pt x="311" y="99"/>
                </a:cubicBezTo>
                <a:cubicBezTo>
                  <a:pt x="311" y="100"/>
                  <a:pt x="311" y="100"/>
                  <a:pt x="312" y="101"/>
                </a:cubicBezTo>
                <a:cubicBezTo>
                  <a:pt x="315" y="103"/>
                  <a:pt x="319" y="105"/>
                  <a:pt x="323" y="106"/>
                </a:cubicBezTo>
                <a:cubicBezTo>
                  <a:pt x="326" y="108"/>
                  <a:pt x="328" y="109"/>
                  <a:pt x="331" y="110"/>
                </a:cubicBezTo>
                <a:cubicBezTo>
                  <a:pt x="303" y="160"/>
                  <a:pt x="255" y="194"/>
                  <a:pt x="202" y="213"/>
                </a:cubicBezTo>
                <a:cubicBezTo>
                  <a:pt x="171" y="225"/>
                  <a:pt x="139" y="231"/>
                  <a:pt x="106" y="234"/>
                </a:cubicBezTo>
                <a:cubicBezTo>
                  <a:pt x="90" y="236"/>
                  <a:pt x="74" y="237"/>
                  <a:pt x="57" y="237"/>
                </a:cubicBezTo>
                <a:cubicBezTo>
                  <a:pt x="40" y="237"/>
                  <a:pt x="23" y="234"/>
                  <a:pt x="5" y="231"/>
                </a:cubicBezTo>
                <a:cubicBezTo>
                  <a:pt x="5" y="231"/>
                  <a:pt x="5" y="231"/>
                  <a:pt x="5" y="231"/>
                </a:cubicBezTo>
                <a:cubicBezTo>
                  <a:pt x="3" y="230"/>
                  <a:pt x="0" y="231"/>
                  <a:pt x="0" y="234"/>
                </a:cubicBezTo>
                <a:cubicBezTo>
                  <a:pt x="1" y="260"/>
                  <a:pt x="0" y="286"/>
                  <a:pt x="0" y="311"/>
                </a:cubicBezTo>
                <a:cubicBezTo>
                  <a:pt x="1" y="312"/>
                  <a:pt x="1" y="313"/>
                  <a:pt x="2" y="313"/>
                </a:cubicBezTo>
                <a:cubicBezTo>
                  <a:pt x="2" y="314"/>
                  <a:pt x="2" y="314"/>
                  <a:pt x="2" y="314"/>
                </a:cubicBezTo>
                <a:cubicBezTo>
                  <a:pt x="7" y="320"/>
                  <a:pt x="13" y="324"/>
                  <a:pt x="18" y="329"/>
                </a:cubicBezTo>
                <a:cubicBezTo>
                  <a:pt x="23" y="334"/>
                  <a:pt x="29" y="338"/>
                  <a:pt x="34" y="343"/>
                </a:cubicBezTo>
                <a:cubicBezTo>
                  <a:pt x="35" y="344"/>
                  <a:pt x="36" y="344"/>
                  <a:pt x="37" y="344"/>
                </a:cubicBezTo>
                <a:cubicBezTo>
                  <a:pt x="108" y="364"/>
                  <a:pt x="192" y="329"/>
                  <a:pt x="252" y="294"/>
                </a:cubicBezTo>
                <a:cubicBezTo>
                  <a:pt x="259" y="290"/>
                  <a:pt x="266" y="285"/>
                  <a:pt x="272" y="281"/>
                </a:cubicBezTo>
                <a:cubicBezTo>
                  <a:pt x="273" y="281"/>
                  <a:pt x="274" y="282"/>
                  <a:pt x="274" y="282"/>
                </a:cubicBezTo>
                <a:cubicBezTo>
                  <a:pt x="275" y="283"/>
                  <a:pt x="276" y="282"/>
                  <a:pt x="275" y="281"/>
                </a:cubicBezTo>
                <a:cubicBezTo>
                  <a:pt x="275" y="281"/>
                  <a:pt x="274" y="280"/>
                  <a:pt x="274" y="280"/>
                </a:cubicBezTo>
                <a:cubicBezTo>
                  <a:pt x="277" y="277"/>
                  <a:pt x="281" y="275"/>
                  <a:pt x="284" y="272"/>
                </a:cubicBezTo>
                <a:cubicBezTo>
                  <a:pt x="285" y="273"/>
                  <a:pt x="286" y="272"/>
                  <a:pt x="286" y="272"/>
                </a:cubicBezTo>
                <a:cubicBezTo>
                  <a:pt x="302" y="259"/>
                  <a:pt x="318" y="245"/>
                  <a:pt x="331" y="228"/>
                </a:cubicBezTo>
                <a:cubicBezTo>
                  <a:pt x="343" y="214"/>
                  <a:pt x="353" y="198"/>
                  <a:pt x="363" y="183"/>
                </a:cubicBezTo>
                <a:cubicBezTo>
                  <a:pt x="373" y="169"/>
                  <a:pt x="384" y="155"/>
                  <a:pt x="389" y="139"/>
                </a:cubicBezTo>
                <a:cubicBezTo>
                  <a:pt x="394" y="142"/>
                  <a:pt x="398" y="145"/>
                  <a:pt x="402" y="147"/>
                </a:cubicBezTo>
                <a:cubicBezTo>
                  <a:pt x="402" y="147"/>
                  <a:pt x="403" y="147"/>
                  <a:pt x="403" y="147"/>
                </a:cubicBezTo>
                <a:cubicBezTo>
                  <a:pt x="415" y="155"/>
                  <a:pt x="428" y="161"/>
                  <a:pt x="442" y="165"/>
                </a:cubicBezTo>
                <a:cubicBezTo>
                  <a:pt x="454" y="169"/>
                  <a:pt x="459" y="167"/>
                  <a:pt x="459" y="155"/>
                </a:cubicBezTo>
                <a:cubicBezTo>
                  <a:pt x="460" y="112"/>
                  <a:pt x="455" y="63"/>
                  <a:pt x="444" y="22"/>
                </a:cubicBezTo>
                <a:close/>
                <a:moveTo>
                  <a:pt x="450" y="125"/>
                </a:moveTo>
                <a:cubicBezTo>
                  <a:pt x="450" y="131"/>
                  <a:pt x="450" y="138"/>
                  <a:pt x="450" y="144"/>
                </a:cubicBezTo>
                <a:cubicBezTo>
                  <a:pt x="444" y="134"/>
                  <a:pt x="438" y="124"/>
                  <a:pt x="432" y="114"/>
                </a:cubicBezTo>
                <a:cubicBezTo>
                  <a:pt x="432" y="109"/>
                  <a:pt x="432" y="104"/>
                  <a:pt x="431" y="99"/>
                </a:cubicBezTo>
                <a:cubicBezTo>
                  <a:pt x="437" y="108"/>
                  <a:pt x="443" y="116"/>
                  <a:pt x="449" y="124"/>
                </a:cubicBezTo>
                <a:cubicBezTo>
                  <a:pt x="449" y="125"/>
                  <a:pt x="449" y="125"/>
                  <a:pt x="450" y="125"/>
                </a:cubicBezTo>
                <a:close/>
                <a:moveTo>
                  <a:pt x="449" y="119"/>
                </a:moveTo>
                <a:cubicBezTo>
                  <a:pt x="443" y="111"/>
                  <a:pt x="437" y="103"/>
                  <a:pt x="431" y="94"/>
                </a:cubicBezTo>
                <a:cubicBezTo>
                  <a:pt x="431" y="88"/>
                  <a:pt x="430" y="82"/>
                  <a:pt x="430" y="76"/>
                </a:cubicBezTo>
                <a:cubicBezTo>
                  <a:pt x="435" y="84"/>
                  <a:pt x="441" y="92"/>
                  <a:pt x="447" y="98"/>
                </a:cubicBezTo>
                <a:cubicBezTo>
                  <a:pt x="448" y="105"/>
                  <a:pt x="449" y="112"/>
                  <a:pt x="449" y="119"/>
                </a:cubicBezTo>
                <a:close/>
                <a:moveTo>
                  <a:pt x="444" y="75"/>
                </a:moveTo>
                <a:cubicBezTo>
                  <a:pt x="445" y="81"/>
                  <a:pt x="446" y="88"/>
                  <a:pt x="447" y="94"/>
                </a:cubicBezTo>
                <a:cubicBezTo>
                  <a:pt x="441" y="87"/>
                  <a:pt x="435" y="80"/>
                  <a:pt x="430" y="72"/>
                </a:cubicBezTo>
                <a:cubicBezTo>
                  <a:pt x="430" y="66"/>
                  <a:pt x="429" y="60"/>
                  <a:pt x="429" y="54"/>
                </a:cubicBezTo>
                <a:cubicBezTo>
                  <a:pt x="434" y="62"/>
                  <a:pt x="439" y="69"/>
                  <a:pt x="444" y="75"/>
                </a:cubicBezTo>
                <a:close/>
                <a:moveTo>
                  <a:pt x="444" y="71"/>
                </a:moveTo>
                <a:cubicBezTo>
                  <a:pt x="439" y="64"/>
                  <a:pt x="434" y="58"/>
                  <a:pt x="429" y="51"/>
                </a:cubicBezTo>
                <a:cubicBezTo>
                  <a:pt x="429" y="47"/>
                  <a:pt x="429" y="41"/>
                  <a:pt x="429" y="34"/>
                </a:cubicBezTo>
                <a:cubicBezTo>
                  <a:pt x="433" y="40"/>
                  <a:pt x="437" y="45"/>
                  <a:pt x="441" y="50"/>
                </a:cubicBezTo>
                <a:cubicBezTo>
                  <a:pt x="442" y="57"/>
                  <a:pt x="443" y="64"/>
                  <a:pt x="444" y="71"/>
                </a:cubicBezTo>
                <a:close/>
                <a:moveTo>
                  <a:pt x="429" y="17"/>
                </a:moveTo>
                <a:cubicBezTo>
                  <a:pt x="430" y="18"/>
                  <a:pt x="432" y="20"/>
                  <a:pt x="434" y="22"/>
                </a:cubicBezTo>
                <a:cubicBezTo>
                  <a:pt x="435" y="24"/>
                  <a:pt x="436" y="25"/>
                  <a:pt x="438" y="27"/>
                </a:cubicBezTo>
                <a:cubicBezTo>
                  <a:pt x="439" y="33"/>
                  <a:pt x="440" y="40"/>
                  <a:pt x="441" y="46"/>
                </a:cubicBezTo>
                <a:cubicBezTo>
                  <a:pt x="437" y="41"/>
                  <a:pt x="433" y="36"/>
                  <a:pt x="429" y="32"/>
                </a:cubicBezTo>
                <a:cubicBezTo>
                  <a:pt x="429" y="26"/>
                  <a:pt x="428" y="20"/>
                  <a:pt x="427" y="15"/>
                </a:cubicBezTo>
                <a:cubicBezTo>
                  <a:pt x="427" y="15"/>
                  <a:pt x="428" y="16"/>
                  <a:pt x="429" y="17"/>
                </a:cubicBezTo>
                <a:close/>
                <a:moveTo>
                  <a:pt x="326" y="100"/>
                </a:moveTo>
                <a:cubicBezTo>
                  <a:pt x="323" y="99"/>
                  <a:pt x="319" y="97"/>
                  <a:pt x="316" y="97"/>
                </a:cubicBezTo>
                <a:cubicBezTo>
                  <a:pt x="316" y="92"/>
                  <a:pt x="313" y="87"/>
                  <a:pt x="311" y="82"/>
                </a:cubicBezTo>
                <a:cubicBezTo>
                  <a:pt x="310" y="80"/>
                  <a:pt x="310" y="78"/>
                  <a:pt x="309" y="76"/>
                </a:cubicBezTo>
                <a:cubicBezTo>
                  <a:pt x="312" y="79"/>
                  <a:pt x="316" y="81"/>
                  <a:pt x="319" y="83"/>
                </a:cubicBezTo>
                <a:cubicBezTo>
                  <a:pt x="321" y="87"/>
                  <a:pt x="323" y="91"/>
                  <a:pt x="324" y="95"/>
                </a:cubicBezTo>
                <a:cubicBezTo>
                  <a:pt x="325" y="97"/>
                  <a:pt x="326" y="99"/>
                  <a:pt x="326" y="100"/>
                </a:cubicBezTo>
                <a:cubicBezTo>
                  <a:pt x="326" y="100"/>
                  <a:pt x="326" y="100"/>
                  <a:pt x="326" y="100"/>
                </a:cubicBezTo>
                <a:close/>
                <a:moveTo>
                  <a:pt x="330" y="102"/>
                </a:moveTo>
                <a:cubicBezTo>
                  <a:pt x="329" y="99"/>
                  <a:pt x="328" y="97"/>
                  <a:pt x="326" y="94"/>
                </a:cubicBezTo>
                <a:cubicBezTo>
                  <a:pt x="325" y="92"/>
                  <a:pt x="324" y="89"/>
                  <a:pt x="323" y="87"/>
                </a:cubicBezTo>
                <a:cubicBezTo>
                  <a:pt x="323" y="86"/>
                  <a:pt x="323" y="85"/>
                  <a:pt x="322" y="85"/>
                </a:cubicBezTo>
                <a:cubicBezTo>
                  <a:pt x="322" y="85"/>
                  <a:pt x="322" y="85"/>
                  <a:pt x="322" y="85"/>
                </a:cubicBezTo>
                <a:cubicBezTo>
                  <a:pt x="325" y="86"/>
                  <a:pt x="328" y="88"/>
                  <a:pt x="330" y="90"/>
                </a:cubicBezTo>
                <a:cubicBezTo>
                  <a:pt x="331" y="94"/>
                  <a:pt x="332" y="99"/>
                  <a:pt x="334" y="104"/>
                </a:cubicBezTo>
                <a:cubicBezTo>
                  <a:pt x="333" y="103"/>
                  <a:pt x="331" y="102"/>
                  <a:pt x="330" y="102"/>
                </a:cubicBezTo>
                <a:close/>
                <a:moveTo>
                  <a:pt x="337" y="100"/>
                </a:moveTo>
                <a:cubicBezTo>
                  <a:pt x="336" y="101"/>
                  <a:pt x="336" y="101"/>
                  <a:pt x="336" y="101"/>
                </a:cubicBezTo>
                <a:cubicBezTo>
                  <a:pt x="335" y="98"/>
                  <a:pt x="334" y="94"/>
                  <a:pt x="333" y="91"/>
                </a:cubicBezTo>
                <a:cubicBezTo>
                  <a:pt x="335" y="92"/>
                  <a:pt x="338" y="93"/>
                  <a:pt x="340" y="94"/>
                </a:cubicBezTo>
                <a:cubicBezTo>
                  <a:pt x="338" y="96"/>
                  <a:pt x="337" y="98"/>
                  <a:pt x="337" y="100"/>
                </a:cubicBezTo>
                <a:close/>
                <a:moveTo>
                  <a:pt x="5" y="310"/>
                </a:moveTo>
                <a:cubicBezTo>
                  <a:pt x="10" y="286"/>
                  <a:pt x="9" y="261"/>
                  <a:pt x="7" y="236"/>
                </a:cubicBezTo>
                <a:cubicBezTo>
                  <a:pt x="35" y="251"/>
                  <a:pt x="72" y="246"/>
                  <a:pt x="101" y="243"/>
                </a:cubicBezTo>
                <a:cubicBezTo>
                  <a:pt x="137" y="240"/>
                  <a:pt x="173" y="233"/>
                  <a:pt x="207" y="221"/>
                </a:cubicBezTo>
                <a:cubicBezTo>
                  <a:pt x="264" y="199"/>
                  <a:pt x="316" y="161"/>
                  <a:pt x="343" y="106"/>
                </a:cubicBezTo>
                <a:cubicBezTo>
                  <a:pt x="344" y="105"/>
                  <a:pt x="344" y="104"/>
                  <a:pt x="344" y="104"/>
                </a:cubicBezTo>
                <a:cubicBezTo>
                  <a:pt x="346" y="101"/>
                  <a:pt x="348" y="98"/>
                  <a:pt x="349" y="95"/>
                </a:cubicBezTo>
                <a:cubicBezTo>
                  <a:pt x="350" y="93"/>
                  <a:pt x="348" y="90"/>
                  <a:pt x="346" y="90"/>
                </a:cubicBezTo>
                <a:cubicBezTo>
                  <a:pt x="340" y="85"/>
                  <a:pt x="333" y="82"/>
                  <a:pt x="326" y="78"/>
                </a:cubicBezTo>
                <a:cubicBezTo>
                  <a:pt x="320" y="74"/>
                  <a:pt x="315" y="69"/>
                  <a:pt x="308" y="67"/>
                </a:cubicBezTo>
                <a:cubicBezTo>
                  <a:pt x="326" y="59"/>
                  <a:pt x="342" y="50"/>
                  <a:pt x="359" y="41"/>
                </a:cubicBezTo>
                <a:cubicBezTo>
                  <a:pt x="367" y="36"/>
                  <a:pt x="376" y="31"/>
                  <a:pt x="385" y="27"/>
                </a:cubicBezTo>
                <a:cubicBezTo>
                  <a:pt x="390" y="24"/>
                  <a:pt x="395" y="21"/>
                  <a:pt x="400" y="18"/>
                </a:cubicBezTo>
                <a:cubicBezTo>
                  <a:pt x="403" y="17"/>
                  <a:pt x="409" y="11"/>
                  <a:pt x="413" y="11"/>
                </a:cubicBezTo>
                <a:cubicBezTo>
                  <a:pt x="415" y="9"/>
                  <a:pt x="416" y="9"/>
                  <a:pt x="416" y="12"/>
                </a:cubicBezTo>
                <a:cubicBezTo>
                  <a:pt x="418" y="16"/>
                  <a:pt x="419" y="19"/>
                  <a:pt x="419" y="23"/>
                </a:cubicBezTo>
                <a:cubicBezTo>
                  <a:pt x="419" y="28"/>
                  <a:pt x="420" y="32"/>
                  <a:pt x="420" y="37"/>
                </a:cubicBezTo>
                <a:cubicBezTo>
                  <a:pt x="420" y="47"/>
                  <a:pt x="421" y="57"/>
                  <a:pt x="421" y="66"/>
                </a:cubicBezTo>
                <a:cubicBezTo>
                  <a:pt x="422" y="86"/>
                  <a:pt x="423" y="106"/>
                  <a:pt x="425" y="125"/>
                </a:cubicBezTo>
                <a:cubicBezTo>
                  <a:pt x="419" y="122"/>
                  <a:pt x="413" y="120"/>
                  <a:pt x="407" y="117"/>
                </a:cubicBezTo>
                <a:cubicBezTo>
                  <a:pt x="400" y="114"/>
                  <a:pt x="392" y="110"/>
                  <a:pt x="384" y="108"/>
                </a:cubicBezTo>
                <a:cubicBezTo>
                  <a:pt x="383" y="106"/>
                  <a:pt x="380" y="106"/>
                  <a:pt x="379" y="108"/>
                </a:cubicBezTo>
                <a:cubicBezTo>
                  <a:pt x="379" y="109"/>
                  <a:pt x="378" y="109"/>
                  <a:pt x="378" y="110"/>
                </a:cubicBezTo>
                <a:cubicBezTo>
                  <a:pt x="378" y="110"/>
                  <a:pt x="378" y="110"/>
                  <a:pt x="378" y="110"/>
                </a:cubicBezTo>
                <a:cubicBezTo>
                  <a:pt x="378" y="111"/>
                  <a:pt x="378" y="111"/>
                  <a:pt x="378" y="111"/>
                </a:cubicBezTo>
                <a:cubicBezTo>
                  <a:pt x="359" y="143"/>
                  <a:pt x="340" y="173"/>
                  <a:pt x="314" y="200"/>
                </a:cubicBezTo>
                <a:cubicBezTo>
                  <a:pt x="288" y="228"/>
                  <a:pt x="258" y="251"/>
                  <a:pt x="225" y="269"/>
                </a:cubicBezTo>
                <a:cubicBezTo>
                  <a:pt x="211" y="277"/>
                  <a:pt x="196" y="284"/>
                  <a:pt x="181" y="290"/>
                </a:cubicBezTo>
                <a:cubicBezTo>
                  <a:pt x="181" y="290"/>
                  <a:pt x="180" y="290"/>
                  <a:pt x="180" y="290"/>
                </a:cubicBezTo>
                <a:cubicBezTo>
                  <a:pt x="125" y="312"/>
                  <a:pt x="63" y="322"/>
                  <a:pt x="5" y="310"/>
                </a:cubicBezTo>
                <a:close/>
                <a:moveTo>
                  <a:pt x="40" y="339"/>
                </a:moveTo>
                <a:cubicBezTo>
                  <a:pt x="40" y="339"/>
                  <a:pt x="40" y="338"/>
                  <a:pt x="39" y="338"/>
                </a:cubicBezTo>
                <a:cubicBezTo>
                  <a:pt x="32" y="331"/>
                  <a:pt x="24" y="324"/>
                  <a:pt x="15" y="318"/>
                </a:cubicBezTo>
                <a:cubicBezTo>
                  <a:pt x="22" y="320"/>
                  <a:pt x="29" y="321"/>
                  <a:pt x="36" y="322"/>
                </a:cubicBezTo>
                <a:cubicBezTo>
                  <a:pt x="42" y="328"/>
                  <a:pt x="48" y="335"/>
                  <a:pt x="55" y="340"/>
                </a:cubicBezTo>
                <a:cubicBezTo>
                  <a:pt x="50" y="340"/>
                  <a:pt x="45" y="340"/>
                  <a:pt x="40" y="339"/>
                </a:cubicBezTo>
                <a:close/>
                <a:moveTo>
                  <a:pt x="58" y="340"/>
                </a:moveTo>
                <a:cubicBezTo>
                  <a:pt x="52" y="334"/>
                  <a:pt x="45" y="328"/>
                  <a:pt x="39" y="322"/>
                </a:cubicBezTo>
                <a:cubicBezTo>
                  <a:pt x="43" y="323"/>
                  <a:pt x="48" y="323"/>
                  <a:pt x="52" y="323"/>
                </a:cubicBezTo>
                <a:cubicBezTo>
                  <a:pt x="57" y="329"/>
                  <a:pt x="64" y="336"/>
                  <a:pt x="70" y="341"/>
                </a:cubicBezTo>
                <a:cubicBezTo>
                  <a:pt x="66" y="341"/>
                  <a:pt x="62" y="341"/>
                  <a:pt x="58" y="340"/>
                </a:cubicBezTo>
                <a:close/>
                <a:moveTo>
                  <a:pt x="74" y="341"/>
                </a:moveTo>
                <a:cubicBezTo>
                  <a:pt x="71" y="338"/>
                  <a:pt x="68" y="336"/>
                  <a:pt x="65" y="334"/>
                </a:cubicBezTo>
                <a:cubicBezTo>
                  <a:pt x="61" y="330"/>
                  <a:pt x="57" y="327"/>
                  <a:pt x="54" y="323"/>
                </a:cubicBezTo>
                <a:cubicBezTo>
                  <a:pt x="58" y="323"/>
                  <a:pt x="63" y="323"/>
                  <a:pt x="68" y="323"/>
                </a:cubicBezTo>
                <a:cubicBezTo>
                  <a:pt x="73" y="329"/>
                  <a:pt x="80" y="335"/>
                  <a:pt x="87" y="340"/>
                </a:cubicBezTo>
                <a:cubicBezTo>
                  <a:pt x="82" y="340"/>
                  <a:pt x="78" y="341"/>
                  <a:pt x="74" y="341"/>
                </a:cubicBezTo>
                <a:close/>
                <a:moveTo>
                  <a:pt x="91" y="340"/>
                </a:moveTo>
                <a:cubicBezTo>
                  <a:pt x="88" y="337"/>
                  <a:pt x="84" y="335"/>
                  <a:pt x="81" y="332"/>
                </a:cubicBezTo>
                <a:cubicBezTo>
                  <a:pt x="77" y="329"/>
                  <a:pt x="74" y="326"/>
                  <a:pt x="70" y="322"/>
                </a:cubicBezTo>
                <a:cubicBezTo>
                  <a:pt x="76" y="322"/>
                  <a:pt x="82" y="321"/>
                  <a:pt x="88" y="321"/>
                </a:cubicBezTo>
                <a:cubicBezTo>
                  <a:pt x="94" y="327"/>
                  <a:pt x="101" y="333"/>
                  <a:pt x="108" y="338"/>
                </a:cubicBezTo>
                <a:cubicBezTo>
                  <a:pt x="103" y="339"/>
                  <a:pt x="97" y="339"/>
                  <a:pt x="91" y="340"/>
                </a:cubicBezTo>
                <a:close/>
                <a:moveTo>
                  <a:pt x="112" y="338"/>
                </a:moveTo>
                <a:cubicBezTo>
                  <a:pt x="105" y="332"/>
                  <a:pt x="98" y="326"/>
                  <a:pt x="91" y="320"/>
                </a:cubicBezTo>
                <a:cubicBezTo>
                  <a:pt x="96" y="320"/>
                  <a:pt x="101" y="319"/>
                  <a:pt x="106" y="318"/>
                </a:cubicBezTo>
                <a:cubicBezTo>
                  <a:pt x="112" y="324"/>
                  <a:pt x="119" y="330"/>
                  <a:pt x="126" y="335"/>
                </a:cubicBezTo>
                <a:cubicBezTo>
                  <a:pt x="122" y="336"/>
                  <a:pt x="117" y="337"/>
                  <a:pt x="112" y="338"/>
                </a:cubicBezTo>
                <a:close/>
                <a:moveTo>
                  <a:pt x="130" y="334"/>
                </a:moveTo>
                <a:cubicBezTo>
                  <a:pt x="123" y="329"/>
                  <a:pt x="116" y="323"/>
                  <a:pt x="108" y="318"/>
                </a:cubicBezTo>
                <a:cubicBezTo>
                  <a:pt x="111" y="317"/>
                  <a:pt x="114" y="317"/>
                  <a:pt x="117" y="316"/>
                </a:cubicBezTo>
                <a:cubicBezTo>
                  <a:pt x="118" y="316"/>
                  <a:pt x="120" y="315"/>
                  <a:pt x="122" y="315"/>
                </a:cubicBezTo>
                <a:cubicBezTo>
                  <a:pt x="125" y="318"/>
                  <a:pt x="128" y="320"/>
                  <a:pt x="131" y="323"/>
                </a:cubicBezTo>
                <a:cubicBezTo>
                  <a:pt x="135" y="326"/>
                  <a:pt x="138" y="329"/>
                  <a:pt x="142" y="331"/>
                </a:cubicBezTo>
                <a:cubicBezTo>
                  <a:pt x="138" y="333"/>
                  <a:pt x="134" y="333"/>
                  <a:pt x="130" y="334"/>
                </a:cubicBezTo>
                <a:close/>
                <a:moveTo>
                  <a:pt x="150" y="329"/>
                </a:moveTo>
                <a:cubicBezTo>
                  <a:pt x="148" y="330"/>
                  <a:pt x="146" y="330"/>
                  <a:pt x="144" y="331"/>
                </a:cubicBezTo>
                <a:cubicBezTo>
                  <a:pt x="141" y="328"/>
                  <a:pt x="138" y="325"/>
                  <a:pt x="135" y="323"/>
                </a:cubicBezTo>
                <a:cubicBezTo>
                  <a:pt x="132" y="321"/>
                  <a:pt x="130" y="319"/>
                  <a:pt x="128" y="318"/>
                </a:cubicBezTo>
                <a:cubicBezTo>
                  <a:pt x="127" y="317"/>
                  <a:pt x="126" y="316"/>
                  <a:pt x="125" y="316"/>
                </a:cubicBezTo>
                <a:cubicBezTo>
                  <a:pt x="125" y="315"/>
                  <a:pt x="124" y="315"/>
                  <a:pt x="123" y="315"/>
                </a:cubicBezTo>
                <a:cubicBezTo>
                  <a:pt x="128" y="314"/>
                  <a:pt x="132" y="313"/>
                  <a:pt x="136" y="312"/>
                </a:cubicBezTo>
                <a:cubicBezTo>
                  <a:pt x="142" y="317"/>
                  <a:pt x="148" y="323"/>
                  <a:pt x="155" y="328"/>
                </a:cubicBezTo>
                <a:cubicBezTo>
                  <a:pt x="154" y="328"/>
                  <a:pt x="152" y="329"/>
                  <a:pt x="150" y="329"/>
                </a:cubicBezTo>
                <a:close/>
                <a:moveTo>
                  <a:pt x="158" y="327"/>
                </a:moveTo>
                <a:cubicBezTo>
                  <a:pt x="151" y="322"/>
                  <a:pt x="145" y="317"/>
                  <a:pt x="138" y="311"/>
                </a:cubicBezTo>
                <a:cubicBezTo>
                  <a:pt x="143" y="310"/>
                  <a:pt x="147" y="309"/>
                  <a:pt x="152" y="307"/>
                </a:cubicBezTo>
                <a:cubicBezTo>
                  <a:pt x="158" y="313"/>
                  <a:pt x="165" y="318"/>
                  <a:pt x="171" y="322"/>
                </a:cubicBezTo>
                <a:cubicBezTo>
                  <a:pt x="167" y="324"/>
                  <a:pt x="163" y="325"/>
                  <a:pt x="158" y="327"/>
                </a:cubicBezTo>
                <a:close/>
                <a:moveTo>
                  <a:pt x="174" y="321"/>
                </a:moveTo>
                <a:cubicBezTo>
                  <a:pt x="168" y="316"/>
                  <a:pt x="161" y="311"/>
                  <a:pt x="155" y="307"/>
                </a:cubicBezTo>
                <a:cubicBezTo>
                  <a:pt x="159" y="305"/>
                  <a:pt x="164" y="304"/>
                  <a:pt x="168" y="302"/>
                </a:cubicBezTo>
                <a:cubicBezTo>
                  <a:pt x="175" y="306"/>
                  <a:pt x="182" y="311"/>
                  <a:pt x="188" y="316"/>
                </a:cubicBezTo>
                <a:cubicBezTo>
                  <a:pt x="184" y="318"/>
                  <a:pt x="179" y="320"/>
                  <a:pt x="174" y="321"/>
                </a:cubicBezTo>
                <a:close/>
                <a:moveTo>
                  <a:pt x="191" y="315"/>
                </a:moveTo>
                <a:cubicBezTo>
                  <a:pt x="185" y="310"/>
                  <a:pt x="178" y="305"/>
                  <a:pt x="171" y="301"/>
                </a:cubicBezTo>
                <a:cubicBezTo>
                  <a:pt x="176" y="299"/>
                  <a:pt x="181" y="297"/>
                  <a:pt x="186" y="296"/>
                </a:cubicBezTo>
                <a:cubicBezTo>
                  <a:pt x="192" y="300"/>
                  <a:pt x="198" y="305"/>
                  <a:pt x="204" y="309"/>
                </a:cubicBezTo>
                <a:cubicBezTo>
                  <a:pt x="200" y="311"/>
                  <a:pt x="195" y="313"/>
                  <a:pt x="191" y="315"/>
                </a:cubicBezTo>
                <a:close/>
                <a:moveTo>
                  <a:pt x="207" y="308"/>
                </a:moveTo>
                <a:cubicBezTo>
                  <a:pt x="201" y="303"/>
                  <a:pt x="195" y="299"/>
                  <a:pt x="189" y="294"/>
                </a:cubicBezTo>
                <a:cubicBezTo>
                  <a:pt x="195" y="292"/>
                  <a:pt x="201" y="289"/>
                  <a:pt x="207" y="286"/>
                </a:cubicBezTo>
                <a:cubicBezTo>
                  <a:pt x="212" y="291"/>
                  <a:pt x="218" y="296"/>
                  <a:pt x="224" y="300"/>
                </a:cubicBezTo>
                <a:cubicBezTo>
                  <a:pt x="218" y="303"/>
                  <a:pt x="212" y="306"/>
                  <a:pt x="207" y="308"/>
                </a:cubicBezTo>
                <a:close/>
                <a:moveTo>
                  <a:pt x="226" y="299"/>
                </a:moveTo>
                <a:cubicBezTo>
                  <a:pt x="220" y="294"/>
                  <a:pt x="214" y="290"/>
                  <a:pt x="208" y="286"/>
                </a:cubicBezTo>
                <a:cubicBezTo>
                  <a:pt x="212" y="284"/>
                  <a:pt x="216" y="282"/>
                  <a:pt x="220" y="280"/>
                </a:cubicBezTo>
                <a:cubicBezTo>
                  <a:pt x="220" y="280"/>
                  <a:pt x="220" y="280"/>
                  <a:pt x="220" y="280"/>
                </a:cubicBezTo>
                <a:cubicBezTo>
                  <a:pt x="220" y="281"/>
                  <a:pt x="221" y="281"/>
                  <a:pt x="221" y="280"/>
                </a:cubicBezTo>
                <a:cubicBezTo>
                  <a:pt x="226" y="285"/>
                  <a:pt x="232" y="289"/>
                  <a:pt x="238" y="293"/>
                </a:cubicBezTo>
                <a:cubicBezTo>
                  <a:pt x="234" y="295"/>
                  <a:pt x="230" y="297"/>
                  <a:pt x="226" y="299"/>
                </a:cubicBezTo>
                <a:close/>
                <a:moveTo>
                  <a:pt x="246" y="289"/>
                </a:moveTo>
                <a:cubicBezTo>
                  <a:pt x="244" y="290"/>
                  <a:pt x="242" y="291"/>
                  <a:pt x="240" y="292"/>
                </a:cubicBezTo>
                <a:cubicBezTo>
                  <a:pt x="234" y="287"/>
                  <a:pt x="228" y="283"/>
                  <a:pt x="222" y="279"/>
                </a:cubicBezTo>
                <a:cubicBezTo>
                  <a:pt x="223" y="279"/>
                  <a:pt x="223" y="278"/>
                  <a:pt x="224" y="278"/>
                </a:cubicBezTo>
                <a:cubicBezTo>
                  <a:pt x="228" y="276"/>
                  <a:pt x="231" y="274"/>
                  <a:pt x="234" y="272"/>
                </a:cubicBezTo>
                <a:cubicBezTo>
                  <a:pt x="240" y="277"/>
                  <a:pt x="246" y="282"/>
                  <a:pt x="253" y="285"/>
                </a:cubicBezTo>
                <a:cubicBezTo>
                  <a:pt x="250" y="286"/>
                  <a:pt x="248" y="287"/>
                  <a:pt x="246" y="289"/>
                </a:cubicBezTo>
                <a:close/>
                <a:moveTo>
                  <a:pt x="255" y="283"/>
                </a:moveTo>
                <a:cubicBezTo>
                  <a:pt x="248" y="280"/>
                  <a:pt x="242" y="276"/>
                  <a:pt x="236" y="271"/>
                </a:cubicBezTo>
                <a:cubicBezTo>
                  <a:pt x="240" y="269"/>
                  <a:pt x="245" y="266"/>
                  <a:pt x="249" y="263"/>
                </a:cubicBezTo>
                <a:cubicBezTo>
                  <a:pt x="254" y="268"/>
                  <a:pt x="260" y="272"/>
                  <a:pt x="266" y="276"/>
                </a:cubicBezTo>
                <a:cubicBezTo>
                  <a:pt x="262" y="279"/>
                  <a:pt x="259" y="281"/>
                  <a:pt x="255" y="283"/>
                </a:cubicBezTo>
                <a:close/>
                <a:moveTo>
                  <a:pt x="268" y="275"/>
                </a:moveTo>
                <a:cubicBezTo>
                  <a:pt x="262" y="271"/>
                  <a:pt x="256" y="267"/>
                  <a:pt x="250" y="262"/>
                </a:cubicBezTo>
                <a:cubicBezTo>
                  <a:pt x="254" y="260"/>
                  <a:pt x="258" y="257"/>
                  <a:pt x="262" y="255"/>
                </a:cubicBezTo>
                <a:cubicBezTo>
                  <a:pt x="264" y="256"/>
                  <a:pt x="266" y="258"/>
                  <a:pt x="267" y="259"/>
                </a:cubicBezTo>
                <a:cubicBezTo>
                  <a:pt x="269" y="261"/>
                  <a:pt x="271" y="262"/>
                  <a:pt x="273" y="264"/>
                </a:cubicBezTo>
                <a:cubicBezTo>
                  <a:pt x="275" y="265"/>
                  <a:pt x="276" y="267"/>
                  <a:pt x="278" y="268"/>
                </a:cubicBezTo>
                <a:cubicBezTo>
                  <a:pt x="275" y="270"/>
                  <a:pt x="271" y="273"/>
                  <a:pt x="268" y="275"/>
                </a:cubicBezTo>
                <a:close/>
                <a:moveTo>
                  <a:pt x="280" y="267"/>
                </a:moveTo>
                <a:cubicBezTo>
                  <a:pt x="277" y="264"/>
                  <a:pt x="274" y="262"/>
                  <a:pt x="270" y="259"/>
                </a:cubicBezTo>
                <a:cubicBezTo>
                  <a:pt x="269" y="258"/>
                  <a:pt x="266" y="255"/>
                  <a:pt x="263" y="254"/>
                </a:cubicBezTo>
                <a:cubicBezTo>
                  <a:pt x="268" y="250"/>
                  <a:pt x="273" y="247"/>
                  <a:pt x="277" y="244"/>
                </a:cubicBezTo>
                <a:cubicBezTo>
                  <a:pt x="283" y="248"/>
                  <a:pt x="288" y="252"/>
                  <a:pt x="294" y="255"/>
                </a:cubicBezTo>
                <a:cubicBezTo>
                  <a:pt x="290" y="259"/>
                  <a:pt x="285" y="263"/>
                  <a:pt x="280" y="267"/>
                </a:cubicBezTo>
                <a:close/>
                <a:moveTo>
                  <a:pt x="296" y="254"/>
                </a:moveTo>
                <a:cubicBezTo>
                  <a:pt x="290" y="250"/>
                  <a:pt x="284" y="246"/>
                  <a:pt x="278" y="243"/>
                </a:cubicBezTo>
                <a:cubicBezTo>
                  <a:pt x="282" y="240"/>
                  <a:pt x="285" y="237"/>
                  <a:pt x="288" y="235"/>
                </a:cubicBezTo>
                <a:cubicBezTo>
                  <a:pt x="294" y="238"/>
                  <a:pt x="299" y="243"/>
                  <a:pt x="304" y="247"/>
                </a:cubicBezTo>
                <a:cubicBezTo>
                  <a:pt x="301" y="249"/>
                  <a:pt x="298" y="252"/>
                  <a:pt x="296" y="254"/>
                </a:cubicBezTo>
                <a:close/>
                <a:moveTo>
                  <a:pt x="305" y="246"/>
                </a:moveTo>
                <a:cubicBezTo>
                  <a:pt x="300" y="241"/>
                  <a:pt x="295" y="237"/>
                  <a:pt x="290" y="234"/>
                </a:cubicBezTo>
                <a:cubicBezTo>
                  <a:pt x="294" y="230"/>
                  <a:pt x="298" y="226"/>
                  <a:pt x="302" y="223"/>
                </a:cubicBezTo>
                <a:cubicBezTo>
                  <a:pt x="307" y="226"/>
                  <a:pt x="312" y="230"/>
                  <a:pt x="317" y="233"/>
                </a:cubicBezTo>
                <a:cubicBezTo>
                  <a:pt x="313" y="237"/>
                  <a:pt x="309" y="242"/>
                  <a:pt x="305" y="246"/>
                </a:cubicBezTo>
                <a:close/>
                <a:moveTo>
                  <a:pt x="323" y="227"/>
                </a:moveTo>
                <a:cubicBezTo>
                  <a:pt x="322" y="229"/>
                  <a:pt x="320" y="230"/>
                  <a:pt x="319" y="232"/>
                </a:cubicBezTo>
                <a:cubicBezTo>
                  <a:pt x="313" y="228"/>
                  <a:pt x="308" y="225"/>
                  <a:pt x="303" y="222"/>
                </a:cubicBezTo>
                <a:cubicBezTo>
                  <a:pt x="307" y="218"/>
                  <a:pt x="310" y="215"/>
                  <a:pt x="313" y="212"/>
                </a:cubicBezTo>
                <a:cubicBezTo>
                  <a:pt x="314" y="212"/>
                  <a:pt x="314" y="212"/>
                  <a:pt x="314" y="212"/>
                </a:cubicBezTo>
                <a:cubicBezTo>
                  <a:pt x="318" y="216"/>
                  <a:pt x="322" y="219"/>
                  <a:pt x="327" y="222"/>
                </a:cubicBezTo>
                <a:cubicBezTo>
                  <a:pt x="326" y="223"/>
                  <a:pt x="324" y="225"/>
                  <a:pt x="323" y="227"/>
                </a:cubicBezTo>
                <a:close/>
                <a:moveTo>
                  <a:pt x="328" y="220"/>
                </a:moveTo>
                <a:cubicBezTo>
                  <a:pt x="324" y="218"/>
                  <a:pt x="319" y="215"/>
                  <a:pt x="315" y="211"/>
                </a:cubicBezTo>
                <a:cubicBezTo>
                  <a:pt x="315" y="211"/>
                  <a:pt x="315" y="211"/>
                  <a:pt x="315" y="211"/>
                </a:cubicBezTo>
                <a:cubicBezTo>
                  <a:pt x="320" y="206"/>
                  <a:pt x="324" y="201"/>
                  <a:pt x="329" y="195"/>
                </a:cubicBezTo>
                <a:cubicBezTo>
                  <a:pt x="332" y="199"/>
                  <a:pt x="336" y="202"/>
                  <a:pt x="340" y="204"/>
                </a:cubicBezTo>
                <a:cubicBezTo>
                  <a:pt x="336" y="210"/>
                  <a:pt x="332" y="215"/>
                  <a:pt x="328" y="220"/>
                </a:cubicBezTo>
                <a:close/>
                <a:moveTo>
                  <a:pt x="341" y="203"/>
                </a:moveTo>
                <a:cubicBezTo>
                  <a:pt x="337" y="201"/>
                  <a:pt x="333" y="198"/>
                  <a:pt x="330" y="194"/>
                </a:cubicBezTo>
                <a:cubicBezTo>
                  <a:pt x="335" y="189"/>
                  <a:pt x="339" y="184"/>
                  <a:pt x="343" y="179"/>
                </a:cubicBezTo>
                <a:cubicBezTo>
                  <a:pt x="347" y="181"/>
                  <a:pt x="350" y="183"/>
                  <a:pt x="353" y="185"/>
                </a:cubicBezTo>
                <a:cubicBezTo>
                  <a:pt x="349" y="191"/>
                  <a:pt x="345" y="197"/>
                  <a:pt x="341" y="203"/>
                </a:cubicBezTo>
                <a:close/>
                <a:moveTo>
                  <a:pt x="355" y="181"/>
                </a:moveTo>
                <a:cubicBezTo>
                  <a:pt x="355" y="182"/>
                  <a:pt x="355" y="182"/>
                  <a:pt x="354" y="183"/>
                </a:cubicBezTo>
                <a:cubicBezTo>
                  <a:pt x="351" y="181"/>
                  <a:pt x="348" y="179"/>
                  <a:pt x="345" y="177"/>
                </a:cubicBezTo>
                <a:cubicBezTo>
                  <a:pt x="348" y="173"/>
                  <a:pt x="351" y="169"/>
                  <a:pt x="354" y="165"/>
                </a:cubicBezTo>
                <a:cubicBezTo>
                  <a:pt x="356" y="168"/>
                  <a:pt x="359" y="170"/>
                  <a:pt x="362" y="172"/>
                </a:cubicBezTo>
                <a:cubicBezTo>
                  <a:pt x="360" y="175"/>
                  <a:pt x="357" y="178"/>
                  <a:pt x="355" y="181"/>
                </a:cubicBezTo>
                <a:close/>
                <a:moveTo>
                  <a:pt x="363" y="170"/>
                </a:moveTo>
                <a:cubicBezTo>
                  <a:pt x="360" y="168"/>
                  <a:pt x="357" y="166"/>
                  <a:pt x="355" y="164"/>
                </a:cubicBezTo>
                <a:cubicBezTo>
                  <a:pt x="357" y="160"/>
                  <a:pt x="360" y="156"/>
                  <a:pt x="363" y="151"/>
                </a:cubicBezTo>
                <a:cubicBezTo>
                  <a:pt x="365" y="154"/>
                  <a:pt x="368" y="156"/>
                  <a:pt x="371" y="159"/>
                </a:cubicBezTo>
                <a:cubicBezTo>
                  <a:pt x="368" y="163"/>
                  <a:pt x="366" y="166"/>
                  <a:pt x="363" y="170"/>
                </a:cubicBezTo>
                <a:close/>
                <a:moveTo>
                  <a:pt x="372" y="157"/>
                </a:moveTo>
                <a:cubicBezTo>
                  <a:pt x="369" y="154"/>
                  <a:pt x="367" y="152"/>
                  <a:pt x="364" y="150"/>
                </a:cubicBezTo>
                <a:cubicBezTo>
                  <a:pt x="367" y="145"/>
                  <a:pt x="370" y="140"/>
                  <a:pt x="373" y="135"/>
                </a:cubicBezTo>
                <a:cubicBezTo>
                  <a:pt x="374" y="139"/>
                  <a:pt x="376" y="142"/>
                  <a:pt x="379" y="145"/>
                </a:cubicBezTo>
                <a:cubicBezTo>
                  <a:pt x="377" y="149"/>
                  <a:pt x="374" y="153"/>
                  <a:pt x="372" y="157"/>
                </a:cubicBezTo>
                <a:close/>
                <a:moveTo>
                  <a:pt x="383" y="135"/>
                </a:moveTo>
                <a:cubicBezTo>
                  <a:pt x="382" y="137"/>
                  <a:pt x="381" y="140"/>
                  <a:pt x="380" y="143"/>
                </a:cubicBezTo>
                <a:cubicBezTo>
                  <a:pt x="377" y="140"/>
                  <a:pt x="375" y="137"/>
                  <a:pt x="374" y="134"/>
                </a:cubicBezTo>
                <a:cubicBezTo>
                  <a:pt x="376" y="129"/>
                  <a:pt x="378" y="125"/>
                  <a:pt x="380" y="121"/>
                </a:cubicBezTo>
                <a:cubicBezTo>
                  <a:pt x="381" y="125"/>
                  <a:pt x="382" y="129"/>
                  <a:pt x="384" y="133"/>
                </a:cubicBezTo>
                <a:cubicBezTo>
                  <a:pt x="383" y="134"/>
                  <a:pt x="383" y="134"/>
                  <a:pt x="383" y="135"/>
                </a:cubicBezTo>
                <a:close/>
                <a:moveTo>
                  <a:pt x="390" y="135"/>
                </a:moveTo>
                <a:cubicBezTo>
                  <a:pt x="390" y="133"/>
                  <a:pt x="388" y="132"/>
                  <a:pt x="386" y="132"/>
                </a:cubicBezTo>
                <a:cubicBezTo>
                  <a:pt x="385" y="128"/>
                  <a:pt x="383" y="123"/>
                  <a:pt x="381" y="118"/>
                </a:cubicBezTo>
                <a:cubicBezTo>
                  <a:pt x="382" y="117"/>
                  <a:pt x="383" y="116"/>
                  <a:pt x="383" y="114"/>
                </a:cubicBezTo>
                <a:cubicBezTo>
                  <a:pt x="386" y="116"/>
                  <a:pt x="389" y="118"/>
                  <a:pt x="392" y="119"/>
                </a:cubicBezTo>
                <a:cubicBezTo>
                  <a:pt x="394" y="125"/>
                  <a:pt x="396" y="132"/>
                  <a:pt x="398" y="138"/>
                </a:cubicBezTo>
                <a:cubicBezTo>
                  <a:pt x="396" y="137"/>
                  <a:pt x="393" y="136"/>
                  <a:pt x="390" y="135"/>
                </a:cubicBezTo>
                <a:close/>
                <a:moveTo>
                  <a:pt x="402" y="140"/>
                </a:moveTo>
                <a:cubicBezTo>
                  <a:pt x="400" y="133"/>
                  <a:pt x="397" y="127"/>
                  <a:pt x="394" y="120"/>
                </a:cubicBezTo>
                <a:cubicBezTo>
                  <a:pt x="398" y="122"/>
                  <a:pt x="401" y="123"/>
                  <a:pt x="404" y="125"/>
                </a:cubicBezTo>
                <a:cubicBezTo>
                  <a:pt x="404" y="125"/>
                  <a:pt x="403" y="125"/>
                  <a:pt x="403" y="125"/>
                </a:cubicBezTo>
                <a:cubicBezTo>
                  <a:pt x="406" y="131"/>
                  <a:pt x="408" y="137"/>
                  <a:pt x="410" y="143"/>
                </a:cubicBezTo>
                <a:cubicBezTo>
                  <a:pt x="407" y="142"/>
                  <a:pt x="404" y="141"/>
                  <a:pt x="402" y="140"/>
                </a:cubicBezTo>
                <a:close/>
                <a:moveTo>
                  <a:pt x="412" y="144"/>
                </a:moveTo>
                <a:cubicBezTo>
                  <a:pt x="410" y="138"/>
                  <a:pt x="407" y="132"/>
                  <a:pt x="405" y="125"/>
                </a:cubicBezTo>
                <a:cubicBezTo>
                  <a:pt x="405" y="125"/>
                  <a:pt x="405" y="126"/>
                  <a:pt x="406" y="126"/>
                </a:cubicBezTo>
                <a:cubicBezTo>
                  <a:pt x="410" y="128"/>
                  <a:pt x="415" y="130"/>
                  <a:pt x="420" y="133"/>
                </a:cubicBezTo>
                <a:cubicBezTo>
                  <a:pt x="421" y="138"/>
                  <a:pt x="422" y="144"/>
                  <a:pt x="424" y="149"/>
                </a:cubicBezTo>
                <a:cubicBezTo>
                  <a:pt x="420" y="148"/>
                  <a:pt x="416" y="146"/>
                  <a:pt x="412" y="144"/>
                </a:cubicBezTo>
                <a:close/>
                <a:moveTo>
                  <a:pt x="434" y="153"/>
                </a:moveTo>
                <a:cubicBezTo>
                  <a:pt x="431" y="152"/>
                  <a:pt x="429" y="151"/>
                  <a:pt x="427" y="151"/>
                </a:cubicBezTo>
                <a:cubicBezTo>
                  <a:pt x="425" y="145"/>
                  <a:pt x="424" y="139"/>
                  <a:pt x="422" y="134"/>
                </a:cubicBezTo>
                <a:cubicBezTo>
                  <a:pt x="424" y="135"/>
                  <a:pt x="427" y="136"/>
                  <a:pt x="429" y="137"/>
                </a:cubicBezTo>
                <a:cubicBezTo>
                  <a:pt x="429" y="137"/>
                  <a:pt x="430" y="137"/>
                  <a:pt x="430" y="137"/>
                </a:cubicBezTo>
                <a:cubicBezTo>
                  <a:pt x="433" y="143"/>
                  <a:pt x="437" y="150"/>
                  <a:pt x="441" y="156"/>
                </a:cubicBezTo>
                <a:cubicBezTo>
                  <a:pt x="438" y="156"/>
                  <a:pt x="436" y="154"/>
                  <a:pt x="434" y="153"/>
                </a:cubicBezTo>
                <a:close/>
                <a:moveTo>
                  <a:pt x="445" y="158"/>
                </a:moveTo>
                <a:cubicBezTo>
                  <a:pt x="443" y="154"/>
                  <a:pt x="441" y="151"/>
                  <a:pt x="439" y="148"/>
                </a:cubicBezTo>
                <a:cubicBezTo>
                  <a:pt x="436" y="144"/>
                  <a:pt x="434" y="140"/>
                  <a:pt x="432" y="136"/>
                </a:cubicBezTo>
                <a:cubicBezTo>
                  <a:pt x="434" y="135"/>
                  <a:pt x="434" y="133"/>
                  <a:pt x="433" y="131"/>
                </a:cubicBezTo>
                <a:cubicBezTo>
                  <a:pt x="433" y="130"/>
                  <a:pt x="433" y="130"/>
                  <a:pt x="433" y="129"/>
                </a:cubicBezTo>
                <a:cubicBezTo>
                  <a:pt x="433" y="125"/>
                  <a:pt x="433" y="121"/>
                  <a:pt x="432" y="117"/>
                </a:cubicBezTo>
                <a:cubicBezTo>
                  <a:pt x="438" y="128"/>
                  <a:pt x="444" y="138"/>
                  <a:pt x="450" y="148"/>
                </a:cubicBezTo>
                <a:cubicBezTo>
                  <a:pt x="450" y="148"/>
                  <a:pt x="450" y="149"/>
                  <a:pt x="450" y="149"/>
                </a:cubicBezTo>
                <a:cubicBezTo>
                  <a:pt x="451" y="155"/>
                  <a:pt x="453" y="159"/>
                  <a:pt x="445" y="158"/>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199" name="组合 198"/>
          <p:cNvGrpSpPr/>
          <p:nvPr/>
        </p:nvGrpSpPr>
        <p:grpSpPr>
          <a:xfrm>
            <a:off x="114300" y="201295"/>
            <a:ext cx="5172075" cy="4904740"/>
            <a:chOff x="3290888" y="587375"/>
            <a:chExt cx="6043612" cy="5668963"/>
          </a:xfrm>
        </p:grpSpPr>
        <p:sp>
          <p:nvSpPr>
            <p:cNvPr id="8" name="Freeform 5"/>
            <p:cNvSpPr>
              <a:spLocks noEditPoints="1"/>
            </p:cNvSpPr>
            <p:nvPr/>
          </p:nvSpPr>
          <p:spPr bwMode="auto">
            <a:xfrm>
              <a:off x="6319838" y="2105025"/>
              <a:ext cx="292100" cy="403225"/>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a:spLocks noEditPoints="1"/>
            </p:cNvSpPr>
            <p:nvPr/>
          </p:nvSpPr>
          <p:spPr bwMode="auto">
            <a:xfrm>
              <a:off x="6613525" y="2100263"/>
              <a:ext cx="265112" cy="400050"/>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6907213" y="2093913"/>
              <a:ext cx="238125" cy="393700"/>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7161213" y="2111375"/>
              <a:ext cx="112712" cy="37623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a:spLocks noEditPoints="1"/>
            </p:cNvSpPr>
            <p:nvPr/>
          </p:nvSpPr>
          <p:spPr bwMode="auto">
            <a:xfrm>
              <a:off x="7283450" y="2106613"/>
              <a:ext cx="247650" cy="37623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7527925" y="2105025"/>
              <a:ext cx="201612" cy="388938"/>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7750175" y="2074863"/>
              <a:ext cx="239712" cy="433388"/>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8004175" y="2081213"/>
              <a:ext cx="230187" cy="395288"/>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4271963" y="3286125"/>
              <a:ext cx="166687" cy="571500"/>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4384675" y="3821113"/>
              <a:ext cx="3175" cy="1588"/>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5"/>
            <p:cNvSpPr>
              <a:spLocks noEditPoints="1"/>
            </p:cNvSpPr>
            <p:nvPr/>
          </p:nvSpPr>
          <p:spPr bwMode="auto">
            <a:xfrm>
              <a:off x="4522788" y="3279775"/>
              <a:ext cx="336550" cy="588963"/>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a:spLocks noEditPoints="1"/>
            </p:cNvSpPr>
            <p:nvPr/>
          </p:nvSpPr>
          <p:spPr bwMode="auto">
            <a:xfrm>
              <a:off x="4916488" y="3265488"/>
              <a:ext cx="254000" cy="588963"/>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a:spLocks noEditPoints="1"/>
            </p:cNvSpPr>
            <p:nvPr/>
          </p:nvSpPr>
          <p:spPr bwMode="auto">
            <a:xfrm>
              <a:off x="5264150" y="3265488"/>
              <a:ext cx="400050" cy="58102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4389438" y="879475"/>
              <a:ext cx="758825" cy="769938"/>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4887913" y="915988"/>
              <a:ext cx="196850" cy="369888"/>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4943475" y="1063625"/>
              <a:ext cx="71437" cy="96838"/>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5111750" y="1000125"/>
              <a:ext cx="128587" cy="53975"/>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5076825" y="871538"/>
              <a:ext cx="190500" cy="115888"/>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040313" y="838200"/>
              <a:ext cx="79375" cy="71438"/>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5140325" y="1077913"/>
              <a:ext cx="98425" cy="41275"/>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5138738" y="1169988"/>
              <a:ext cx="190500" cy="44450"/>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5154613" y="1250950"/>
              <a:ext cx="107950" cy="4286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a:spLocks noEditPoints="1"/>
            </p:cNvSpPr>
            <p:nvPr/>
          </p:nvSpPr>
          <p:spPr bwMode="auto">
            <a:xfrm>
              <a:off x="7399338" y="3762375"/>
              <a:ext cx="479425" cy="638175"/>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a:spLocks noEditPoints="1"/>
            </p:cNvSpPr>
            <p:nvPr/>
          </p:nvSpPr>
          <p:spPr bwMode="auto">
            <a:xfrm>
              <a:off x="5954713" y="3508375"/>
              <a:ext cx="673100" cy="976313"/>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a:spLocks noEditPoints="1"/>
            </p:cNvSpPr>
            <p:nvPr/>
          </p:nvSpPr>
          <p:spPr bwMode="auto">
            <a:xfrm>
              <a:off x="5756275" y="3706813"/>
              <a:ext cx="158750" cy="98425"/>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a:spLocks noEditPoints="1"/>
            </p:cNvSpPr>
            <p:nvPr/>
          </p:nvSpPr>
          <p:spPr bwMode="auto">
            <a:xfrm>
              <a:off x="5895975" y="3409950"/>
              <a:ext cx="166687" cy="155575"/>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a:spLocks noEditPoints="1"/>
            </p:cNvSpPr>
            <p:nvPr/>
          </p:nvSpPr>
          <p:spPr bwMode="auto">
            <a:xfrm>
              <a:off x="6142038" y="3313113"/>
              <a:ext cx="107950" cy="16827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a:spLocks noEditPoints="1"/>
            </p:cNvSpPr>
            <p:nvPr/>
          </p:nvSpPr>
          <p:spPr bwMode="auto">
            <a:xfrm>
              <a:off x="6391275" y="3330575"/>
              <a:ext cx="165100" cy="16827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6564313" y="3481388"/>
              <a:ext cx="185737" cy="144463"/>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a:spLocks noEditPoints="1"/>
            </p:cNvSpPr>
            <p:nvPr/>
          </p:nvSpPr>
          <p:spPr bwMode="auto">
            <a:xfrm>
              <a:off x="6621463" y="3773488"/>
              <a:ext cx="177800" cy="146050"/>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a:spLocks noEditPoints="1"/>
            </p:cNvSpPr>
            <p:nvPr/>
          </p:nvSpPr>
          <p:spPr bwMode="auto">
            <a:xfrm>
              <a:off x="6478588" y="4013200"/>
              <a:ext cx="168275" cy="144463"/>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p:nvSpPr>
          <p:spPr bwMode="auto">
            <a:xfrm>
              <a:off x="5826125" y="3924300"/>
              <a:ext cx="168275" cy="142875"/>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p:nvSpPr>
          <p:spPr bwMode="auto">
            <a:xfrm>
              <a:off x="5969000" y="4070350"/>
              <a:ext cx="155575" cy="144463"/>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9172575" y="4416425"/>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p:nvSpPr>
          <p:spPr bwMode="auto">
            <a:xfrm>
              <a:off x="7858125" y="3992563"/>
              <a:ext cx="661987" cy="1206500"/>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8029575" y="4097338"/>
              <a:ext cx="293687" cy="295275"/>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7970838" y="4213225"/>
              <a:ext cx="392112" cy="652463"/>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7999413" y="4737100"/>
              <a:ext cx="368300" cy="347663"/>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8080375" y="4560888"/>
              <a:ext cx="185737" cy="41592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8172450" y="4535488"/>
              <a:ext cx="95250" cy="327025"/>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p:nvSpPr>
          <p:spPr bwMode="auto">
            <a:xfrm>
              <a:off x="8451850" y="3992563"/>
              <a:ext cx="660400" cy="1206500"/>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8648700" y="4097338"/>
              <a:ext cx="295275" cy="295275"/>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8609013" y="4213225"/>
              <a:ext cx="393700" cy="652463"/>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8604250" y="4737100"/>
              <a:ext cx="368300" cy="347663"/>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8705850" y="4560888"/>
              <a:ext cx="184150" cy="41592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8705850" y="4535488"/>
              <a:ext cx="93662" cy="327025"/>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6648450" y="3497263"/>
              <a:ext cx="931862" cy="998538"/>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3290888" y="3078163"/>
              <a:ext cx="841375" cy="600075"/>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a:spLocks noEditPoints="1"/>
            </p:cNvSpPr>
            <p:nvPr/>
          </p:nvSpPr>
          <p:spPr bwMode="auto">
            <a:xfrm>
              <a:off x="4829175" y="5340350"/>
              <a:ext cx="769937" cy="601663"/>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a:spLocks noEditPoints="1"/>
            </p:cNvSpPr>
            <p:nvPr/>
          </p:nvSpPr>
          <p:spPr bwMode="auto">
            <a:xfrm>
              <a:off x="6716713" y="2676525"/>
              <a:ext cx="549275" cy="784225"/>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a:spLocks noEditPoints="1"/>
            </p:cNvSpPr>
            <p:nvPr/>
          </p:nvSpPr>
          <p:spPr bwMode="auto">
            <a:xfrm>
              <a:off x="6808788" y="2763838"/>
              <a:ext cx="287337" cy="269875"/>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a:spLocks noEditPoints="1"/>
            </p:cNvSpPr>
            <p:nvPr/>
          </p:nvSpPr>
          <p:spPr bwMode="auto">
            <a:xfrm>
              <a:off x="6178550" y="5378450"/>
              <a:ext cx="200025" cy="166688"/>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a:spLocks noEditPoints="1"/>
            </p:cNvSpPr>
            <p:nvPr/>
          </p:nvSpPr>
          <p:spPr bwMode="auto">
            <a:xfrm>
              <a:off x="6157913" y="5353050"/>
              <a:ext cx="276225" cy="227013"/>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a:spLocks noEditPoints="1"/>
            </p:cNvSpPr>
            <p:nvPr/>
          </p:nvSpPr>
          <p:spPr bwMode="auto">
            <a:xfrm>
              <a:off x="5991225" y="5199063"/>
              <a:ext cx="565150" cy="522288"/>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a:spLocks noEditPoints="1"/>
            </p:cNvSpPr>
            <p:nvPr/>
          </p:nvSpPr>
          <p:spPr bwMode="auto">
            <a:xfrm>
              <a:off x="6305550" y="5792788"/>
              <a:ext cx="315912" cy="342900"/>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a:spLocks noEditPoints="1"/>
            </p:cNvSpPr>
            <p:nvPr/>
          </p:nvSpPr>
          <p:spPr bwMode="auto">
            <a:xfrm>
              <a:off x="6405563" y="6135688"/>
              <a:ext cx="128587" cy="120650"/>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a:spLocks noEditPoints="1"/>
            </p:cNvSpPr>
            <p:nvPr/>
          </p:nvSpPr>
          <p:spPr bwMode="auto">
            <a:xfrm>
              <a:off x="4368800" y="4838700"/>
              <a:ext cx="128587" cy="120650"/>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a:spLocks noEditPoints="1"/>
            </p:cNvSpPr>
            <p:nvPr/>
          </p:nvSpPr>
          <p:spPr bwMode="auto">
            <a:xfrm>
              <a:off x="4316413" y="4400550"/>
              <a:ext cx="180975" cy="395288"/>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a:spLocks noEditPoints="1"/>
            </p:cNvSpPr>
            <p:nvPr/>
          </p:nvSpPr>
          <p:spPr bwMode="auto">
            <a:xfrm>
              <a:off x="5503863" y="649288"/>
              <a:ext cx="704850" cy="565150"/>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5610225" y="741363"/>
              <a:ext cx="150812" cy="144463"/>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5653088" y="771525"/>
              <a:ext cx="149225" cy="144463"/>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5694363" y="746125"/>
              <a:ext cx="204787" cy="20478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5734050" y="773113"/>
              <a:ext cx="211137" cy="214313"/>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5783263" y="809625"/>
              <a:ext cx="201612" cy="219075"/>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5830888" y="836613"/>
              <a:ext cx="192087" cy="223838"/>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5875338" y="874713"/>
              <a:ext cx="200025" cy="222250"/>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5926138" y="908050"/>
              <a:ext cx="207962" cy="225425"/>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a:spLocks noEditPoints="1"/>
            </p:cNvSpPr>
            <p:nvPr/>
          </p:nvSpPr>
          <p:spPr bwMode="auto">
            <a:xfrm>
              <a:off x="6369050" y="587375"/>
              <a:ext cx="938212" cy="744538"/>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6635750" y="898525"/>
              <a:ext cx="76200" cy="157163"/>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a:spLocks noEditPoints="1"/>
            </p:cNvSpPr>
            <p:nvPr/>
          </p:nvSpPr>
          <p:spPr bwMode="auto">
            <a:xfrm>
              <a:off x="6705600" y="890588"/>
              <a:ext cx="119062" cy="161925"/>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6829425" y="892175"/>
              <a:ext cx="74612" cy="147638"/>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a:spLocks noEditPoints="1"/>
            </p:cNvSpPr>
            <p:nvPr/>
          </p:nvSpPr>
          <p:spPr bwMode="auto">
            <a:xfrm>
              <a:off x="6910388" y="892175"/>
              <a:ext cx="107950" cy="142875"/>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a:spLocks noEditPoints="1"/>
            </p:cNvSpPr>
            <p:nvPr/>
          </p:nvSpPr>
          <p:spPr bwMode="auto">
            <a:xfrm>
              <a:off x="5449888" y="1179513"/>
              <a:ext cx="407987" cy="1074738"/>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a:spLocks noEditPoints="1"/>
            </p:cNvSpPr>
            <p:nvPr/>
          </p:nvSpPr>
          <p:spPr bwMode="auto">
            <a:xfrm>
              <a:off x="3435350" y="3844925"/>
              <a:ext cx="573087" cy="609600"/>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a:spLocks noEditPoints="1"/>
            </p:cNvSpPr>
            <p:nvPr/>
          </p:nvSpPr>
          <p:spPr bwMode="auto">
            <a:xfrm>
              <a:off x="4921250" y="1654175"/>
              <a:ext cx="406400" cy="685800"/>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a:spLocks noEditPoints="1"/>
            </p:cNvSpPr>
            <p:nvPr/>
          </p:nvSpPr>
          <p:spPr bwMode="auto">
            <a:xfrm>
              <a:off x="4953000" y="1768475"/>
              <a:ext cx="349250" cy="466725"/>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a:spLocks noEditPoints="1"/>
            </p:cNvSpPr>
            <p:nvPr/>
          </p:nvSpPr>
          <p:spPr bwMode="auto">
            <a:xfrm>
              <a:off x="5075238" y="2244725"/>
              <a:ext cx="80962" cy="69850"/>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a:spLocks noEditPoints="1"/>
            </p:cNvSpPr>
            <p:nvPr/>
          </p:nvSpPr>
          <p:spPr bwMode="auto">
            <a:xfrm>
              <a:off x="5060950" y="1695450"/>
              <a:ext cx="122237" cy="36513"/>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a:spLocks noEditPoints="1"/>
            </p:cNvSpPr>
            <p:nvPr/>
          </p:nvSpPr>
          <p:spPr bwMode="auto">
            <a:xfrm>
              <a:off x="4378325" y="4003675"/>
              <a:ext cx="498475" cy="263525"/>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a:spLocks noEditPoints="1"/>
            </p:cNvSpPr>
            <p:nvPr/>
          </p:nvSpPr>
          <p:spPr bwMode="auto">
            <a:xfrm>
              <a:off x="4906963" y="4040188"/>
              <a:ext cx="839787" cy="430213"/>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a:spLocks noEditPoints="1"/>
            </p:cNvSpPr>
            <p:nvPr/>
          </p:nvSpPr>
          <p:spPr bwMode="auto">
            <a:xfrm>
              <a:off x="7488238" y="1173163"/>
              <a:ext cx="681037" cy="404813"/>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7507288" y="1568450"/>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7"/>
            <p:cNvSpPr>
              <a:spLocks noEditPoints="1"/>
            </p:cNvSpPr>
            <p:nvPr/>
          </p:nvSpPr>
          <p:spPr bwMode="auto">
            <a:xfrm>
              <a:off x="7808913" y="1144588"/>
              <a:ext cx="42862" cy="36513"/>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a:spLocks noEditPoints="1"/>
            </p:cNvSpPr>
            <p:nvPr/>
          </p:nvSpPr>
          <p:spPr bwMode="auto">
            <a:xfrm>
              <a:off x="7486650" y="1617663"/>
              <a:ext cx="703262" cy="53975"/>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a:spLocks noEditPoints="1"/>
            </p:cNvSpPr>
            <p:nvPr/>
          </p:nvSpPr>
          <p:spPr bwMode="auto">
            <a:xfrm>
              <a:off x="7404100" y="1679575"/>
              <a:ext cx="847725" cy="130175"/>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a:spLocks noEditPoints="1"/>
            </p:cNvSpPr>
            <p:nvPr/>
          </p:nvSpPr>
          <p:spPr bwMode="auto">
            <a:xfrm>
              <a:off x="7734300" y="1814513"/>
              <a:ext cx="192087" cy="60325"/>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a:spLocks noEditPoints="1"/>
            </p:cNvSpPr>
            <p:nvPr/>
          </p:nvSpPr>
          <p:spPr bwMode="auto">
            <a:xfrm>
              <a:off x="7285038" y="1127125"/>
              <a:ext cx="1385887" cy="993775"/>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a:spLocks noEditPoints="1"/>
            </p:cNvSpPr>
            <p:nvPr/>
          </p:nvSpPr>
          <p:spPr bwMode="auto">
            <a:xfrm>
              <a:off x="8066088" y="3138488"/>
              <a:ext cx="320675" cy="671513"/>
            </a:xfrm>
            <a:custGeom>
              <a:avLst/>
              <a:gdLst>
                <a:gd name="T0" fmla="*/ 127 w 137"/>
                <a:gd name="T1" fmla="*/ 1 h 311"/>
                <a:gd name="T2" fmla="*/ 45 w 137"/>
                <a:gd name="T3" fmla="*/ 5 h 311"/>
                <a:gd name="T4" fmla="*/ 5 w 137"/>
                <a:gd name="T5" fmla="*/ 32 h 311"/>
                <a:gd name="T6" fmla="*/ 2 w 137"/>
                <a:gd name="T7" fmla="*/ 162 h 311"/>
                <a:gd name="T8" fmla="*/ 3 w 137"/>
                <a:gd name="T9" fmla="*/ 306 h 311"/>
                <a:gd name="T10" fmla="*/ 110 w 137"/>
                <a:gd name="T11" fmla="*/ 306 h 311"/>
                <a:gd name="T12" fmla="*/ 132 w 137"/>
                <a:gd name="T13" fmla="*/ 265 h 311"/>
                <a:gd name="T14" fmla="*/ 103 w 137"/>
                <a:gd name="T15" fmla="*/ 27 h 311"/>
                <a:gd name="T16" fmla="*/ 105 w 137"/>
                <a:gd name="T17" fmla="*/ 9 h 311"/>
                <a:gd name="T18" fmla="*/ 87 w 137"/>
                <a:gd name="T19" fmla="*/ 20 h 311"/>
                <a:gd name="T20" fmla="*/ 65 w 137"/>
                <a:gd name="T21" fmla="*/ 21 h 311"/>
                <a:gd name="T22" fmla="*/ 76 w 137"/>
                <a:gd name="T23" fmla="*/ 10 h 311"/>
                <a:gd name="T24" fmla="*/ 49 w 137"/>
                <a:gd name="T25" fmla="*/ 31 h 311"/>
                <a:gd name="T26" fmla="*/ 63 w 137"/>
                <a:gd name="T27" fmla="*/ 10 h 311"/>
                <a:gd name="T28" fmla="*/ 47 w 137"/>
                <a:gd name="T29" fmla="*/ 9 h 311"/>
                <a:gd name="T30" fmla="*/ 30 w 137"/>
                <a:gd name="T31" fmla="*/ 29 h 311"/>
                <a:gd name="T32" fmla="*/ 7 w 137"/>
                <a:gd name="T33" fmla="*/ 298 h 311"/>
                <a:gd name="T34" fmla="*/ 9 w 137"/>
                <a:gd name="T35" fmla="*/ 99 h 311"/>
                <a:gd name="T36" fmla="*/ 51 w 137"/>
                <a:gd name="T37" fmla="*/ 38 h 311"/>
                <a:gd name="T38" fmla="*/ 104 w 137"/>
                <a:gd name="T39" fmla="*/ 303 h 311"/>
                <a:gd name="T40" fmla="*/ 106 w 137"/>
                <a:gd name="T41" fmla="*/ 31 h 311"/>
                <a:gd name="T42" fmla="*/ 126 w 137"/>
                <a:gd name="T43" fmla="*/ 24 h 311"/>
                <a:gd name="T44" fmla="*/ 107 w 137"/>
                <a:gd name="T45" fmla="*/ 32 h 311"/>
                <a:gd name="T46" fmla="*/ 125 w 137"/>
                <a:gd name="T47" fmla="*/ 43 h 311"/>
                <a:gd name="T48" fmla="*/ 108 w 137"/>
                <a:gd name="T49" fmla="*/ 45 h 311"/>
                <a:gd name="T50" fmla="*/ 115 w 137"/>
                <a:gd name="T51" fmla="*/ 74 h 311"/>
                <a:gd name="T52" fmla="*/ 113 w 137"/>
                <a:gd name="T53" fmla="*/ 58 h 311"/>
                <a:gd name="T54" fmla="*/ 125 w 137"/>
                <a:gd name="T55" fmla="*/ 84 h 311"/>
                <a:gd name="T56" fmla="*/ 109 w 137"/>
                <a:gd name="T57" fmla="*/ 84 h 311"/>
                <a:gd name="T58" fmla="*/ 125 w 137"/>
                <a:gd name="T59" fmla="*/ 84 h 311"/>
                <a:gd name="T60" fmla="*/ 125 w 137"/>
                <a:gd name="T61" fmla="*/ 107 h 311"/>
                <a:gd name="T62" fmla="*/ 108 w 137"/>
                <a:gd name="T63" fmla="*/ 105 h 311"/>
                <a:gd name="T64" fmla="*/ 125 w 137"/>
                <a:gd name="T65" fmla="*/ 126 h 311"/>
                <a:gd name="T66" fmla="*/ 116 w 137"/>
                <a:gd name="T67" fmla="*/ 119 h 311"/>
                <a:gd name="T68" fmla="*/ 125 w 137"/>
                <a:gd name="T69" fmla="*/ 132 h 311"/>
                <a:gd name="T70" fmla="*/ 108 w 137"/>
                <a:gd name="T71" fmla="*/ 150 h 311"/>
                <a:gd name="T72" fmla="*/ 125 w 137"/>
                <a:gd name="T73" fmla="*/ 171 h 311"/>
                <a:gd name="T74" fmla="*/ 108 w 137"/>
                <a:gd name="T75" fmla="*/ 170 h 311"/>
                <a:gd name="T76" fmla="*/ 125 w 137"/>
                <a:gd name="T77" fmla="*/ 175 h 311"/>
                <a:gd name="T78" fmla="*/ 109 w 137"/>
                <a:gd name="T79" fmla="*/ 217 h 311"/>
                <a:gd name="T80" fmla="*/ 119 w 137"/>
                <a:gd name="T81" fmla="*/ 207 h 311"/>
                <a:gd name="T82" fmla="*/ 118 w 137"/>
                <a:gd name="T83" fmla="*/ 231 h 311"/>
                <a:gd name="T84" fmla="*/ 111 w 137"/>
                <a:gd name="T85" fmla="*/ 295 h 311"/>
                <a:gd name="T86" fmla="*/ 125 w 137"/>
                <a:gd name="T87" fmla="*/ 224 h 311"/>
                <a:gd name="T88" fmla="*/ 111 w 137"/>
                <a:gd name="T89" fmla="*/ 268 h 311"/>
                <a:gd name="T90" fmla="*/ 125 w 137"/>
                <a:gd name="T91" fmla="*/ 249 h 311"/>
                <a:gd name="T92" fmla="*/ 111 w 137"/>
                <a:gd name="T93" fmla="*/ 29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311">
                  <a:moveTo>
                    <a:pt x="132" y="135"/>
                  </a:moveTo>
                  <a:cubicBezTo>
                    <a:pt x="132" y="92"/>
                    <a:pt x="137" y="47"/>
                    <a:pt x="131" y="4"/>
                  </a:cubicBezTo>
                  <a:cubicBezTo>
                    <a:pt x="131" y="2"/>
                    <a:pt x="129" y="0"/>
                    <a:pt x="127" y="1"/>
                  </a:cubicBezTo>
                  <a:cubicBezTo>
                    <a:pt x="127" y="1"/>
                    <a:pt x="127" y="2"/>
                    <a:pt x="126" y="2"/>
                  </a:cubicBezTo>
                  <a:cubicBezTo>
                    <a:pt x="126" y="2"/>
                    <a:pt x="126" y="2"/>
                    <a:pt x="126" y="2"/>
                  </a:cubicBezTo>
                  <a:cubicBezTo>
                    <a:pt x="99" y="3"/>
                    <a:pt x="72" y="2"/>
                    <a:pt x="45" y="5"/>
                  </a:cubicBezTo>
                  <a:cubicBezTo>
                    <a:pt x="44" y="5"/>
                    <a:pt x="43" y="5"/>
                    <a:pt x="43" y="6"/>
                  </a:cubicBezTo>
                  <a:cubicBezTo>
                    <a:pt x="30" y="12"/>
                    <a:pt x="18" y="22"/>
                    <a:pt x="6" y="30"/>
                  </a:cubicBezTo>
                  <a:cubicBezTo>
                    <a:pt x="5" y="31"/>
                    <a:pt x="5" y="31"/>
                    <a:pt x="5" y="32"/>
                  </a:cubicBezTo>
                  <a:cubicBezTo>
                    <a:pt x="5" y="32"/>
                    <a:pt x="5" y="32"/>
                    <a:pt x="5" y="32"/>
                  </a:cubicBezTo>
                  <a:cubicBezTo>
                    <a:pt x="2" y="52"/>
                    <a:pt x="3" y="73"/>
                    <a:pt x="3" y="93"/>
                  </a:cubicBezTo>
                  <a:cubicBezTo>
                    <a:pt x="3" y="116"/>
                    <a:pt x="3" y="139"/>
                    <a:pt x="2" y="162"/>
                  </a:cubicBezTo>
                  <a:cubicBezTo>
                    <a:pt x="2" y="207"/>
                    <a:pt x="1" y="252"/>
                    <a:pt x="0" y="297"/>
                  </a:cubicBezTo>
                  <a:cubicBezTo>
                    <a:pt x="0" y="299"/>
                    <a:pt x="0" y="299"/>
                    <a:pt x="1" y="300"/>
                  </a:cubicBezTo>
                  <a:cubicBezTo>
                    <a:pt x="0" y="302"/>
                    <a:pt x="0" y="305"/>
                    <a:pt x="3" y="306"/>
                  </a:cubicBezTo>
                  <a:cubicBezTo>
                    <a:pt x="37" y="311"/>
                    <a:pt x="72" y="311"/>
                    <a:pt x="106" y="310"/>
                  </a:cubicBezTo>
                  <a:cubicBezTo>
                    <a:pt x="109" y="310"/>
                    <a:pt x="110" y="308"/>
                    <a:pt x="110" y="306"/>
                  </a:cubicBezTo>
                  <a:cubicBezTo>
                    <a:pt x="110" y="306"/>
                    <a:pt x="110" y="306"/>
                    <a:pt x="110" y="306"/>
                  </a:cubicBezTo>
                  <a:cubicBezTo>
                    <a:pt x="111" y="306"/>
                    <a:pt x="112" y="306"/>
                    <a:pt x="112" y="305"/>
                  </a:cubicBezTo>
                  <a:cubicBezTo>
                    <a:pt x="120" y="293"/>
                    <a:pt x="128" y="280"/>
                    <a:pt x="132" y="267"/>
                  </a:cubicBezTo>
                  <a:cubicBezTo>
                    <a:pt x="132" y="266"/>
                    <a:pt x="132" y="265"/>
                    <a:pt x="132" y="265"/>
                  </a:cubicBezTo>
                  <a:cubicBezTo>
                    <a:pt x="131" y="221"/>
                    <a:pt x="132" y="178"/>
                    <a:pt x="132" y="135"/>
                  </a:cubicBezTo>
                  <a:close/>
                  <a:moveTo>
                    <a:pt x="118" y="9"/>
                  </a:moveTo>
                  <a:cubicBezTo>
                    <a:pt x="113" y="14"/>
                    <a:pt x="107" y="21"/>
                    <a:pt x="103" y="27"/>
                  </a:cubicBezTo>
                  <a:cubicBezTo>
                    <a:pt x="102" y="27"/>
                    <a:pt x="102" y="27"/>
                    <a:pt x="101" y="27"/>
                  </a:cubicBezTo>
                  <a:cubicBezTo>
                    <a:pt x="92" y="29"/>
                    <a:pt x="84" y="30"/>
                    <a:pt x="75" y="31"/>
                  </a:cubicBezTo>
                  <a:cubicBezTo>
                    <a:pt x="85" y="25"/>
                    <a:pt x="97" y="17"/>
                    <a:pt x="105" y="9"/>
                  </a:cubicBezTo>
                  <a:cubicBezTo>
                    <a:pt x="110" y="9"/>
                    <a:pt x="114" y="9"/>
                    <a:pt x="118" y="9"/>
                  </a:cubicBezTo>
                  <a:close/>
                  <a:moveTo>
                    <a:pt x="102" y="9"/>
                  </a:moveTo>
                  <a:cubicBezTo>
                    <a:pt x="97" y="13"/>
                    <a:pt x="92" y="16"/>
                    <a:pt x="87" y="20"/>
                  </a:cubicBezTo>
                  <a:cubicBezTo>
                    <a:pt x="82" y="24"/>
                    <a:pt x="76" y="27"/>
                    <a:pt x="71" y="31"/>
                  </a:cubicBezTo>
                  <a:cubicBezTo>
                    <a:pt x="65" y="31"/>
                    <a:pt x="58" y="31"/>
                    <a:pt x="52" y="31"/>
                  </a:cubicBezTo>
                  <a:cubicBezTo>
                    <a:pt x="57" y="28"/>
                    <a:pt x="61" y="24"/>
                    <a:pt x="65" y="21"/>
                  </a:cubicBezTo>
                  <a:cubicBezTo>
                    <a:pt x="70" y="17"/>
                    <a:pt x="75" y="14"/>
                    <a:pt x="80" y="10"/>
                  </a:cubicBezTo>
                  <a:cubicBezTo>
                    <a:pt x="87" y="10"/>
                    <a:pt x="94" y="10"/>
                    <a:pt x="102" y="9"/>
                  </a:cubicBezTo>
                  <a:close/>
                  <a:moveTo>
                    <a:pt x="76" y="10"/>
                  </a:moveTo>
                  <a:cubicBezTo>
                    <a:pt x="71" y="13"/>
                    <a:pt x="66" y="17"/>
                    <a:pt x="62" y="21"/>
                  </a:cubicBezTo>
                  <a:cubicBezTo>
                    <a:pt x="58" y="24"/>
                    <a:pt x="53" y="27"/>
                    <a:pt x="49" y="31"/>
                  </a:cubicBezTo>
                  <a:cubicBezTo>
                    <a:pt x="49" y="31"/>
                    <a:pt x="49" y="31"/>
                    <a:pt x="49" y="31"/>
                  </a:cubicBezTo>
                  <a:cubicBezTo>
                    <a:pt x="44" y="31"/>
                    <a:pt x="38" y="30"/>
                    <a:pt x="33" y="30"/>
                  </a:cubicBezTo>
                  <a:cubicBezTo>
                    <a:pt x="38" y="27"/>
                    <a:pt x="42" y="24"/>
                    <a:pt x="47" y="21"/>
                  </a:cubicBezTo>
                  <a:cubicBezTo>
                    <a:pt x="52" y="17"/>
                    <a:pt x="58" y="14"/>
                    <a:pt x="63" y="10"/>
                  </a:cubicBezTo>
                  <a:cubicBezTo>
                    <a:pt x="67" y="10"/>
                    <a:pt x="72" y="10"/>
                    <a:pt x="76" y="10"/>
                  </a:cubicBezTo>
                  <a:close/>
                  <a:moveTo>
                    <a:pt x="46" y="10"/>
                  </a:moveTo>
                  <a:cubicBezTo>
                    <a:pt x="47" y="10"/>
                    <a:pt x="47" y="9"/>
                    <a:pt x="47" y="9"/>
                  </a:cubicBezTo>
                  <a:cubicBezTo>
                    <a:pt x="51" y="9"/>
                    <a:pt x="56" y="9"/>
                    <a:pt x="60" y="10"/>
                  </a:cubicBezTo>
                  <a:cubicBezTo>
                    <a:pt x="55" y="13"/>
                    <a:pt x="50" y="16"/>
                    <a:pt x="45" y="20"/>
                  </a:cubicBezTo>
                  <a:cubicBezTo>
                    <a:pt x="40" y="23"/>
                    <a:pt x="34" y="26"/>
                    <a:pt x="30" y="29"/>
                  </a:cubicBezTo>
                  <a:cubicBezTo>
                    <a:pt x="26" y="29"/>
                    <a:pt x="22" y="29"/>
                    <a:pt x="18" y="29"/>
                  </a:cubicBezTo>
                  <a:cubicBezTo>
                    <a:pt x="28" y="23"/>
                    <a:pt x="38" y="18"/>
                    <a:pt x="46" y="10"/>
                  </a:cubicBezTo>
                  <a:close/>
                  <a:moveTo>
                    <a:pt x="7" y="298"/>
                  </a:moveTo>
                  <a:cubicBezTo>
                    <a:pt x="7" y="298"/>
                    <a:pt x="7" y="298"/>
                    <a:pt x="7" y="297"/>
                  </a:cubicBezTo>
                  <a:cubicBezTo>
                    <a:pt x="8" y="253"/>
                    <a:pt x="8" y="209"/>
                    <a:pt x="8" y="165"/>
                  </a:cubicBezTo>
                  <a:cubicBezTo>
                    <a:pt x="9" y="143"/>
                    <a:pt x="9" y="121"/>
                    <a:pt x="9" y="99"/>
                  </a:cubicBezTo>
                  <a:cubicBezTo>
                    <a:pt x="9" y="78"/>
                    <a:pt x="11" y="55"/>
                    <a:pt x="9" y="34"/>
                  </a:cubicBezTo>
                  <a:cubicBezTo>
                    <a:pt x="9" y="34"/>
                    <a:pt x="9" y="34"/>
                    <a:pt x="9" y="34"/>
                  </a:cubicBezTo>
                  <a:cubicBezTo>
                    <a:pt x="22" y="38"/>
                    <a:pt x="38" y="37"/>
                    <a:pt x="51" y="38"/>
                  </a:cubicBezTo>
                  <a:cubicBezTo>
                    <a:pt x="68" y="39"/>
                    <a:pt x="84" y="38"/>
                    <a:pt x="101" y="35"/>
                  </a:cubicBezTo>
                  <a:cubicBezTo>
                    <a:pt x="96" y="78"/>
                    <a:pt x="100" y="124"/>
                    <a:pt x="100" y="167"/>
                  </a:cubicBezTo>
                  <a:cubicBezTo>
                    <a:pt x="101" y="213"/>
                    <a:pt x="102" y="258"/>
                    <a:pt x="104" y="303"/>
                  </a:cubicBezTo>
                  <a:cubicBezTo>
                    <a:pt x="72" y="303"/>
                    <a:pt x="40" y="301"/>
                    <a:pt x="7" y="298"/>
                  </a:cubicBezTo>
                  <a:close/>
                  <a:moveTo>
                    <a:pt x="107" y="32"/>
                  </a:moveTo>
                  <a:cubicBezTo>
                    <a:pt x="107" y="32"/>
                    <a:pt x="106" y="31"/>
                    <a:pt x="106" y="31"/>
                  </a:cubicBezTo>
                  <a:cubicBezTo>
                    <a:pt x="110" y="27"/>
                    <a:pt x="114" y="23"/>
                    <a:pt x="118" y="19"/>
                  </a:cubicBezTo>
                  <a:cubicBezTo>
                    <a:pt x="121" y="16"/>
                    <a:pt x="125" y="13"/>
                    <a:pt x="128" y="9"/>
                  </a:cubicBezTo>
                  <a:cubicBezTo>
                    <a:pt x="127" y="14"/>
                    <a:pt x="127" y="19"/>
                    <a:pt x="126" y="24"/>
                  </a:cubicBezTo>
                  <a:cubicBezTo>
                    <a:pt x="122" y="26"/>
                    <a:pt x="119" y="30"/>
                    <a:pt x="115" y="34"/>
                  </a:cubicBezTo>
                  <a:cubicBezTo>
                    <a:pt x="112" y="37"/>
                    <a:pt x="110" y="39"/>
                    <a:pt x="107" y="42"/>
                  </a:cubicBezTo>
                  <a:cubicBezTo>
                    <a:pt x="107" y="39"/>
                    <a:pt x="107" y="35"/>
                    <a:pt x="107" y="32"/>
                  </a:cubicBezTo>
                  <a:close/>
                  <a:moveTo>
                    <a:pt x="116" y="36"/>
                  </a:moveTo>
                  <a:cubicBezTo>
                    <a:pt x="119" y="33"/>
                    <a:pt x="123" y="30"/>
                    <a:pt x="126" y="27"/>
                  </a:cubicBezTo>
                  <a:cubicBezTo>
                    <a:pt x="126" y="32"/>
                    <a:pt x="125" y="37"/>
                    <a:pt x="125" y="43"/>
                  </a:cubicBezTo>
                  <a:cubicBezTo>
                    <a:pt x="121" y="47"/>
                    <a:pt x="117" y="51"/>
                    <a:pt x="114" y="54"/>
                  </a:cubicBezTo>
                  <a:cubicBezTo>
                    <a:pt x="112" y="56"/>
                    <a:pt x="110" y="58"/>
                    <a:pt x="108" y="60"/>
                  </a:cubicBezTo>
                  <a:cubicBezTo>
                    <a:pt x="108" y="55"/>
                    <a:pt x="108" y="50"/>
                    <a:pt x="108" y="45"/>
                  </a:cubicBezTo>
                  <a:cubicBezTo>
                    <a:pt x="110" y="42"/>
                    <a:pt x="113" y="39"/>
                    <a:pt x="116" y="36"/>
                  </a:cubicBezTo>
                  <a:close/>
                  <a:moveTo>
                    <a:pt x="125" y="64"/>
                  </a:moveTo>
                  <a:cubicBezTo>
                    <a:pt x="121" y="67"/>
                    <a:pt x="119" y="71"/>
                    <a:pt x="115" y="74"/>
                  </a:cubicBezTo>
                  <a:cubicBezTo>
                    <a:pt x="113" y="77"/>
                    <a:pt x="111" y="79"/>
                    <a:pt x="109" y="81"/>
                  </a:cubicBezTo>
                  <a:cubicBezTo>
                    <a:pt x="109" y="75"/>
                    <a:pt x="109" y="69"/>
                    <a:pt x="108" y="63"/>
                  </a:cubicBezTo>
                  <a:cubicBezTo>
                    <a:pt x="110" y="61"/>
                    <a:pt x="111" y="60"/>
                    <a:pt x="113" y="58"/>
                  </a:cubicBezTo>
                  <a:cubicBezTo>
                    <a:pt x="117" y="54"/>
                    <a:pt x="121" y="50"/>
                    <a:pt x="125" y="46"/>
                  </a:cubicBezTo>
                  <a:cubicBezTo>
                    <a:pt x="125" y="52"/>
                    <a:pt x="125" y="58"/>
                    <a:pt x="125" y="64"/>
                  </a:cubicBezTo>
                  <a:close/>
                  <a:moveTo>
                    <a:pt x="125" y="84"/>
                  </a:moveTo>
                  <a:cubicBezTo>
                    <a:pt x="121" y="88"/>
                    <a:pt x="118" y="92"/>
                    <a:pt x="115" y="96"/>
                  </a:cubicBezTo>
                  <a:cubicBezTo>
                    <a:pt x="113" y="98"/>
                    <a:pt x="111" y="100"/>
                    <a:pt x="108" y="102"/>
                  </a:cubicBezTo>
                  <a:cubicBezTo>
                    <a:pt x="109" y="96"/>
                    <a:pt x="109" y="90"/>
                    <a:pt x="109" y="84"/>
                  </a:cubicBezTo>
                  <a:cubicBezTo>
                    <a:pt x="112" y="81"/>
                    <a:pt x="115" y="78"/>
                    <a:pt x="118" y="75"/>
                  </a:cubicBezTo>
                  <a:cubicBezTo>
                    <a:pt x="120" y="73"/>
                    <a:pt x="122" y="70"/>
                    <a:pt x="125" y="68"/>
                  </a:cubicBezTo>
                  <a:cubicBezTo>
                    <a:pt x="125" y="73"/>
                    <a:pt x="125" y="79"/>
                    <a:pt x="125" y="84"/>
                  </a:cubicBezTo>
                  <a:close/>
                  <a:moveTo>
                    <a:pt x="108" y="105"/>
                  </a:moveTo>
                  <a:cubicBezTo>
                    <a:pt x="114" y="100"/>
                    <a:pt x="120" y="94"/>
                    <a:pt x="125" y="88"/>
                  </a:cubicBezTo>
                  <a:cubicBezTo>
                    <a:pt x="125" y="94"/>
                    <a:pt x="125" y="101"/>
                    <a:pt x="125" y="107"/>
                  </a:cubicBezTo>
                  <a:cubicBezTo>
                    <a:pt x="121" y="110"/>
                    <a:pt x="118" y="114"/>
                    <a:pt x="115" y="118"/>
                  </a:cubicBezTo>
                  <a:cubicBezTo>
                    <a:pt x="113" y="120"/>
                    <a:pt x="110" y="122"/>
                    <a:pt x="108" y="125"/>
                  </a:cubicBezTo>
                  <a:cubicBezTo>
                    <a:pt x="108" y="118"/>
                    <a:pt x="108" y="112"/>
                    <a:pt x="108" y="105"/>
                  </a:cubicBezTo>
                  <a:close/>
                  <a:moveTo>
                    <a:pt x="116" y="119"/>
                  </a:moveTo>
                  <a:cubicBezTo>
                    <a:pt x="119" y="116"/>
                    <a:pt x="122" y="114"/>
                    <a:pt x="125" y="111"/>
                  </a:cubicBezTo>
                  <a:cubicBezTo>
                    <a:pt x="125" y="116"/>
                    <a:pt x="125" y="121"/>
                    <a:pt x="125" y="126"/>
                  </a:cubicBezTo>
                  <a:cubicBezTo>
                    <a:pt x="119" y="133"/>
                    <a:pt x="114" y="140"/>
                    <a:pt x="108" y="147"/>
                  </a:cubicBezTo>
                  <a:cubicBezTo>
                    <a:pt x="108" y="140"/>
                    <a:pt x="108" y="134"/>
                    <a:pt x="108" y="128"/>
                  </a:cubicBezTo>
                  <a:cubicBezTo>
                    <a:pt x="111" y="125"/>
                    <a:pt x="114" y="122"/>
                    <a:pt x="116" y="119"/>
                  </a:cubicBezTo>
                  <a:close/>
                  <a:moveTo>
                    <a:pt x="108" y="150"/>
                  </a:moveTo>
                  <a:cubicBezTo>
                    <a:pt x="114" y="144"/>
                    <a:pt x="120" y="137"/>
                    <a:pt x="125" y="130"/>
                  </a:cubicBezTo>
                  <a:cubicBezTo>
                    <a:pt x="125" y="131"/>
                    <a:pt x="125" y="131"/>
                    <a:pt x="125" y="132"/>
                  </a:cubicBezTo>
                  <a:cubicBezTo>
                    <a:pt x="125" y="137"/>
                    <a:pt x="125" y="142"/>
                    <a:pt x="125" y="148"/>
                  </a:cubicBezTo>
                  <a:cubicBezTo>
                    <a:pt x="119" y="154"/>
                    <a:pt x="114" y="161"/>
                    <a:pt x="108" y="167"/>
                  </a:cubicBezTo>
                  <a:cubicBezTo>
                    <a:pt x="108" y="162"/>
                    <a:pt x="108" y="156"/>
                    <a:pt x="108" y="150"/>
                  </a:cubicBezTo>
                  <a:close/>
                  <a:moveTo>
                    <a:pt x="108" y="170"/>
                  </a:moveTo>
                  <a:cubicBezTo>
                    <a:pt x="114" y="164"/>
                    <a:pt x="120" y="157"/>
                    <a:pt x="125" y="151"/>
                  </a:cubicBezTo>
                  <a:cubicBezTo>
                    <a:pt x="125" y="158"/>
                    <a:pt x="125" y="164"/>
                    <a:pt x="125" y="171"/>
                  </a:cubicBezTo>
                  <a:cubicBezTo>
                    <a:pt x="122" y="174"/>
                    <a:pt x="120" y="178"/>
                    <a:pt x="117" y="181"/>
                  </a:cubicBezTo>
                  <a:cubicBezTo>
                    <a:pt x="114" y="185"/>
                    <a:pt x="111" y="188"/>
                    <a:pt x="108" y="192"/>
                  </a:cubicBezTo>
                  <a:cubicBezTo>
                    <a:pt x="108" y="185"/>
                    <a:pt x="108" y="177"/>
                    <a:pt x="108" y="170"/>
                  </a:cubicBezTo>
                  <a:close/>
                  <a:moveTo>
                    <a:pt x="108" y="194"/>
                  </a:moveTo>
                  <a:cubicBezTo>
                    <a:pt x="112" y="190"/>
                    <a:pt x="115" y="186"/>
                    <a:pt x="119" y="182"/>
                  </a:cubicBezTo>
                  <a:cubicBezTo>
                    <a:pt x="121" y="180"/>
                    <a:pt x="123" y="177"/>
                    <a:pt x="125" y="175"/>
                  </a:cubicBezTo>
                  <a:cubicBezTo>
                    <a:pt x="125" y="182"/>
                    <a:pt x="125" y="189"/>
                    <a:pt x="125" y="196"/>
                  </a:cubicBezTo>
                  <a:cubicBezTo>
                    <a:pt x="122" y="200"/>
                    <a:pt x="119" y="204"/>
                    <a:pt x="117" y="207"/>
                  </a:cubicBezTo>
                  <a:cubicBezTo>
                    <a:pt x="114" y="210"/>
                    <a:pt x="111" y="213"/>
                    <a:pt x="109" y="217"/>
                  </a:cubicBezTo>
                  <a:cubicBezTo>
                    <a:pt x="109" y="209"/>
                    <a:pt x="109" y="202"/>
                    <a:pt x="108" y="194"/>
                  </a:cubicBezTo>
                  <a:close/>
                  <a:moveTo>
                    <a:pt x="109" y="219"/>
                  </a:moveTo>
                  <a:cubicBezTo>
                    <a:pt x="113" y="215"/>
                    <a:pt x="116" y="211"/>
                    <a:pt x="119" y="207"/>
                  </a:cubicBezTo>
                  <a:cubicBezTo>
                    <a:pt x="121" y="204"/>
                    <a:pt x="123" y="202"/>
                    <a:pt x="125" y="200"/>
                  </a:cubicBezTo>
                  <a:cubicBezTo>
                    <a:pt x="125" y="207"/>
                    <a:pt x="125" y="214"/>
                    <a:pt x="125" y="220"/>
                  </a:cubicBezTo>
                  <a:cubicBezTo>
                    <a:pt x="123" y="224"/>
                    <a:pt x="120" y="228"/>
                    <a:pt x="118" y="231"/>
                  </a:cubicBezTo>
                  <a:cubicBezTo>
                    <a:pt x="115" y="234"/>
                    <a:pt x="112" y="237"/>
                    <a:pt x="110" y="240"/>
                  </a:cubicBezTo>
                  <a:cubicBezTo>
                    <a:pt x="109" y="233"/>
                    <a:pt x="109" y="226"/>
                    <a:pt x="109" y="219"/>
                  </a:cubicBezTo>
                  <a:close/>
                  <a:moveTo>
                    <a:pt x="111" y="295"/>
                  </a:moveTo>
                  <a:cubicBezTo>
                    <a:pt x="111" y="277"/>
                    <a:pt x="110" y="260"/>
                    <a:pt x="110" y="242"/>
                  </a:cubicBezTo>
                  <a:cubicBezTo>
                    <a:pt x="110" y="242"/>
                    <a:pt x="110" y="242"/>
                    <a:pt x="110" y="242"/>
                  </a:cubicBezTo>
                  <a:cubicBezTo>
                    <a:pt x="115" y="237"/>
                    <a:pt x="121" y="231"/>
                    <a:pt x="125" y="224"/>
                  </a:cubicBezTo>
                  <a:cubicBezTo>
                    <a:pt x="125" y="231"/>
                    <a:pt x="125" y="238"/>
                    <a:pt x="125" y="245"/>
                  </a:cubicBezTo>
                  <a:cubicBezTo>
                    <a:pt x="123" y="248"/>
                    <a:pt x="121" y="252"/>
                    <a:pt x="118" y="255"/>
                  </a:cubicBezTo>
                  <a:cubicBezTo>
                    <a:pt x="116" y="260"/>
                    <a:pt x="112" y="264"/>
                    <a:pt x="111" y="268"/>
                  </a:cubicBezTo>
                  <a:cubicBezTo>
                    <a:pt x="110" y="269"/>
                    <a:pt x="111" y="269"/>
                    <a:pt x="111" y="269"/>
                  </a:cubicBezTo>
                  <a:cubicBezTo>
                    <a:pt x="115" y="265"/>
                    <a:pt x="117" y="261"/>
                    <a:pt x="120" y="257"/>
                  </a:cubicBezTo>
                  <a:cubicBezTo>
                    <a:pt x="122" y="254"/>
                    <a:pt x="124" y="252"/>
                    <a:pt x="125" y="249"/>
                  </a:cubicBezTo>
                  <a:cubicBezTo>
                    <a:pt x="125" y="255"/>
                    <a:pt x="125" y="261"/>
                    <a:pt x="125" y="266"/>
                  </a:cubicBezTo>
                  <a:cubicBezTo>
                    <a:pt x="125" y="266"/>
                    <a:pt x="125" y="267"/>
                    <a:pt x="125" y="267"/>
                  </a:cubicBezTo>
                  <a:cubicBezTo>
                    <a:pt x="120" y="276"/>
                    <a:pt x="116" y="285"/>
                    <a:pt x="111" y="29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a:spLocks noEditPoints="1"/>
            </p:cNvSpPr>
            <p:nvPr/>
          </p:nvSpPr>
          <p:spPr bwMode="auto">
            <a:xfrm>
              <a:off x="8493125" y="2940050"/>
              <a:ext cx="354012" cy="884238"/>
            </a:xfrm>
            <a:custGeom>
              <a:avLst/>
              <a:gdLst>
                <a:gd name="T0" fmla="*/ 148 w 152"/>
                <a:gd name="T1" fmla="*/ 225 h 410"/>
                <a:gd name="T2" fmla="*/ 147 w 152"/>
                <a:gd name="T3" fmla="*/ 157 h 410"/>
                <a:gd name="T4" fmla="*/ 146 w 152"/>
                <a:gd name="T5" fmla="*/ 135 h 410"/>
                <a:gd name="T6" fmla="*/ 143 w 152"/>
                <a:gd name="T7" fmla="*/ 3 h 410"/>
                <a:gd name="T8" fmla="*/ 84 w 152"/>
                <a:gd name="T9" fmla="*/ 5 h 410"/>
                <a:gd name="T10" fmla="*/ 3 w 152"/>
                <a:gd name="T11" fmla="*/ 35 h 410"/>
                <a:gd name="T12" fmla="*/ 2 w 152"/>
                <a:gd name="T13" fmla="*/ 42 h 410"/>
                <a:gd name="T14" fmla="*/ 15 w 152"/>
                <a:gd name="T15" fmla="*/ 405 h 410"/>
                <a:gd name="T16" fmla="*/ 123 w 152"/>
                <a:gd name="T17" fmla="*/ 408 h 410"/>
                <a:gd name="T18" fmla="*/ 150 w 152"/>
                <a:gd name="T19" fmla="*/ 379 h 410"/>
                <a:gd name="T20" fmla="*/ 144 w 152"/>
                <a:gd name="T21" fmla="*/ 352 h 410"/>
                <a:gd name="T22" fmla="*/ 144 w 152"/>
                <a:gd name="T23" fmla="*/ 332 h 410"/>
                <a:gd name="T24" fmla="*/ 126 w 152"/>
                <a:gd name="T25" fmla="*/ 349 h 410"/>
                <a:gd name="T26" fmla="*/ 144 w 152"/>
                <a:gd name="T27" fmla="*/ 329 h 410"/>
                <a:gd name="T28" fmla="*/ 119 w 152"/>
                <a:gd name="T29" fmla="*/ 117 h 410"/>
                <a:gd name="T30" fmla="*/ 131 w 152"/>
                <a:gd name="T31" fmla="*/ 105 h 410"/>
                <a:gd name="T32" fmla="*/ 124 w 152"/>
                <a:gd name="T33" fmla="*/ 132 h 410"/>
                <a:gd name="T34" fmla="*/ 139 w 152"/>
                <a:gd name="T35" fmla="*/ 94 h 410"/>
                <a:gd name="T36" fmla="*/ 116 w 152"/>
                <a:gd name="T37" fmla="*/ 71 h 410"/>
                <a:gd name="T38" fmla="*/ 116 w 152"/>
                <a:gd name="T39" fmla="*/ 69 h 410"/>
                <a:gd name="T40" fmla="*/ 137 w 152"/>
                <a:gd name="T41" fmla="*/ 11 h 410"/>
                <a:gd name="T42" fmla="*/ 115 w 152"/>
                <a:gd name="T43" fmla="*/ 47 h 410"/>
                <a:gd name="T44" fmla="*/ 125 w 152"/>
                <a:gd name="T45" fmla="*/ 22 h 410"/>
                <a:gd name="T46" fmla="*/ 113 w 152"/>
                <a:gd name="T47" fmla="*/ 21 h 410"/>
                <a:gd name="T48" fmla="*/ 101 w 152"/>
                <a:gd name="T49" fmla="*/ 23 h 410"/>
                <a:gd name="T50" fmla="*/ 100 w 152"/>
                <a:gd name="T51" fmla="*/ 21 h 410"/>
                <a:gd name="T52" fmla="*/ 111 w 152"/>
                <a:gd name="T53" fmla="*/ 11 h 410"/>
                <a:gd name="T54" fmla="*/ 71 w 152"/>
                <a:gd name="T55" fmla="*/ 30 h 410"/>
                <a:gd name="T56" fmla="*/ 67 w 152"/>
                <a:gd name="T57" fmla="*/ 12 h 410"/>
                <a:gd name="T58" fmla="*/ 53 w 152"/>
                <a:gd name="T59" fmla="*/ 12 h 410"/>
                <a:gd name="T60" fmla="*/ 34 w 152"/>
                <a:gd name="T61" fmla="*/ 10 h 410"/>
                <a:gd name="T62" fmla="*/ 29 w 152"/>
                <a:gd name="T63" fmla="*/ 32 h 410"/>
                <a:gd name="T64" fmla="*/ 20 w 152"/>
                <a:gd name="T65" fmla="*/ 400 h 410"/>
                <a:gd name="T66" fmla="*/ 55 w 152"/>
                <a:gd name="T67" fmla="*/ 40 h 410"/>
                <a:gd name="T68" fmla="*/ 119 w 152"/>
                <a:gd name="T69" fmla="*/ 403 h 410"/>
                <a:gd name="T70" fmla="*/ 139 w 152"/>
                <a:gd name="T71" fmla="*/ 119 h 410"/>
                <a:gd name="T72" fmla="*/ 119 w 152"/>
                <a:gd name="T73" fmla="*/ 164 h 410"/>
                <a:gd name="T74" fmla="*/ 120 w 152"/>
                <a:gd name="T75" fmla="*/ 184 h 410"/>
                <a:gd name="T76" fmla="*/ 131 w 152"/>
                <a:gd name="T77" fmla="*/ 175 h 410"/>
                <a:gd name="T78" fmla="*/ 121 w 152"/>
                <a:gd name="T79" fmla="*/ 207 h 410"/>
                <a:gd name="T80" fmla="*/ 133 w 152"/>
                <a:gd name="T81" fmla="*/ 195 h 410"/>
                <a:gd name="T82" fmla="*/ 122 w 152"/>
                <a:gd name="T83" fmla="*/ 235 h 410"/>
                <a:gd name="T84" fmla="*/ 142 w 152"/>
                <a:gd name="T85" fmla="*/ 213 h 410"/>
                <a:gd name="T86" fmla="*/ 123 w 152"/>
                <a:gd name="T87" fmla="*/ 257 h 410"/>
                <a:gd name="T88" fmla="*/ 142 w 152"/>
                <a:gd name="T89" fmla="*/ 236 h 410"/>
                <a:gd name="T90" fmla="*/ 124 w 152"/>
                <a:gd name="T91" fmla="*/ 280 h 410"/>
                <a:gd name="T92" fmla="*/ 136 w 152"/>
                <a:gd name="T93" fmla="*/ 313 h 410"/>
                <a:gd name="T94" fmla="*/ 143 w 152"/>
                <a:gd name="T95" fmla="*/ 281 h 410"/>
                <a:gd name="T96" fmla="*/ 144 w 152"/>
                <a:gd name="T97" fmla="*/ 376 h 410"/>
                <a:gd name="T98" fmla="*/ 144 w 152"/>
                <a:gd name="T99" fmla="*/ 35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410">
                  <a:moveTo>
                    <a:pt x="149" y="286"/>
                  </a:moveTo>
                  <a:cubicBezTo>
                    <a:pt x="149" y="267"/>
                    <a:pt x="148" y="248"/>
                    <a:pt x="148" y="229"/>
                  </a:cubicBezTo>
                  <a:cubicBezTo>
                    <a:pt x="148" y="228"/>
                    <a:pt x="149" y="227"/>
                    <a:pt x="150" y="226"/>
                  </a:cubicBezTo>
                  <a:cubicBezTo>
                    <a:pt x="150" y="225"/>
                    <a:pt x="149" y="224"/>
                    <a:pt x="148" y="225"/>
                  </a:cubicBezTo>
                  <a:cubicBezTo>
                    <a:pt x="148" y="225"/>
                    <a:pt x="148" y="225"/>
                    <a:pt x="148" y="226"/>
                  </a:cubicBezTo>
                  <a:cubicBezTo>
                    <a:pt x="147" y="215"/>
                    <a:pt x="147" y="204"/>
                    <a:pt x="147" y="193"/>
                  </a:cubicBezTo>
                  <a:cubicBezTo>
                    <a:pt x="147" y="181"/>
                    <a:pt x="146" y="169"/>
                    <a:pt x="146" y="158"/>
                  </a:cubicBezTo>
                  <a:cubicBezTo>
                    <a:pt x="146" y="157"/>
                    <a:pt x="147" y="157"/>
                    <a:pt x="147" y="157"/>
                  </a:cubicBezTo>
                  <a:cubicBezTo>
                    <a:pt x="148" y="156"/>
                    <a:pt x="147" y="155"/>
                    <a:pt x="146" y="155"/>
                  </a:cubicBezTo>
                  <a:cubicBezTo>
                    <a:pt x="146" y="149"/>
                    <a:pt x="146" y="143"/>
                    <a:pt x="146" y="136"/>
                  </a:cubicBezTo>
                  <a:cubicBezTo>
                    <a:pt x="146" y="136"/>
                    <a:pt x="146" y="136"/>
                    <a:pt x="146" y="136"/>
                  </a:cubicBezTo>
                  <a:cubicBezTo>
                    <a:pt x="146" y="136"/>
                    <a:pt x="146" y="135"/>
                    <a:pt x="146" y="135"/>
                  </a:cubicBezTo>
                  <a:cubicBezTo>
                    <a:pt x="146" y="128"/>
                    <a:pt x="146" y="120"/>
                    <a:pt x="145" y="113"/>
                  </a:cubicBezTo>
                  <a:cubicBezTo>
                    <a:pt x="145" y="113"/>
                    <a:pt x="146" y="113"/>
                    <a:pt x="146" y="112"/>
                  </a:cubicBezTo>
                  <a:cubicBezTo>
                    <a:pt x="146" y="112"/>
                    <a:pt x="146" y="111"/>
                    <a:pt x="145" y="111"/>
                  </a:cubicBezTo>
                  <a:cubicBezTo>
                    <a:pt x="145" y="75"/>
                    <a:pt x="144" y="39"/>
                    <a:pt x="143" y="3"/>
                  </a:cubicBezTo>
                  <a:cubicBezTo>
                    <a:pt x="143" y="1"/>
                    <a:pt x="141" y="0"/>
                    <a:pt x="139" y="0"/>
                  </a:cubicBezTo>
                  <a:cubicBezTo>
                    <a:pt x="138" y="0"/>
                    <a:pt x="138" y="0"/>
                    <a:pt x="137" y="1"/>
                  </a:cubicBezTo>
                  <a:cubicBezTo>
                    <a:pt x="136" y="1"/>
                    <a:pt x="136" y="1"/>
                    <a:pt x="136" y="2"/>
                  </a:cubicBezTo>
                  <a:cubicBezTo>
                    <a:pt x="119" y="1"/>
                    <a:pt x="101" y="4"/>
                    <a:pt x="84" y="5"/>
                  </a:cubicBezTo>
                  <a:cubicBezTo>
                    <a:pt x="67" y="5"/>
                    <a:pt x="50" y="4"/>
                    <a:pt x="33" y="6"/>
                  </a:cubicBezTo>
                  <a:cubicBezTo>
                    <a:pt x="32" y="5"/>
                    <a:pt x="31" y="5"/>
                    <a:pt x="29" y="6"/>
                  </a:cubicBezTo>
                  <a:cubicBezTo>
                    <a:pt x="24" y="9"/>
                    <a:pt x="20" y="15"/>
                    <a:pt x="16" y="20"/>
                  </a:cubicBezTo>
                  <a:cubicBezTo>
                    <a:pt x="11" y="25"/>
                    <a:pt x="7" y="30"/>
                    <a:pt x="3" y="35"/>
                  </a:cubicBezTo>
                  <a:cubicBezTo>
                    <a:pt x="3" y="35"/>
                    <a:pt x="3" y="36"/>
                    <a:pt x="3" y="36"/>
                  </a:cubicBezTo>
                  <a:cubicBezTo>
                    <a:pt x="1" y="37"/>
                    <a:pt x="1" y="39"/>
                    <a:pt x="3" y="40"/>
                  </a:cubicBezTo>
                  <a:cubicBezTo>
                    <a:pt x="3" y="40"/>
                    <a:pt x="3" y="40"/>
                    <a:pt x="3" y="40"/>
                  </a:cubicBezTo>
                  <a:cubicBezTo>
                    <a:pt x="3" y="40"/>
                    <a:pt x="2" y="41"/>
                    <a:pt x="2" y="42"/>
                  </a:cubicBezTo>
                  <a:cubicBezTo>
                    <a:pt x="0" y="101"/>
                    <a:pt x="5" y="162"/>
                    <a:pt x="7" y="222"/>
                  </a:cubicBezTo>
                  <a:cubicBezTo>
                    <a:pt x="9" y="281"/>
                    <a:pt x="8" y="342"/>
                    <a:pt x="13" y="401"/>
                  </a:cubicBezTo>
                  <a:cubicBezTo>
                    <a:pt x="13" y="401"/>
                    <a:pt x="14" y="401"/>
                    <a:pt x="14" y="402"/>
                  </a:cubicBezTo>
                  <a:cubicBezTo>
                    <a:pt x="13" y="403"/>
                    <a:pt x="13" y="405"/>
                    <a:pt x="15" y="405"/>
                  </a:cubicBezTo>
                  <a:cubicBezTo>
                    <a:pt x="49" y="410"/>
                    <a:pt x="84" y="409"/>
                    <a:pt x="118" y="410"/>
                  </a:cubicBezTo>
                  <a:cubicBezTo>
                    <a:pt x="120" y="410"/>
                    <a:pt x="121" y="409"/>
                    <a:pt x="122" y="408"/>
                  </a:cubicBezTo>
                  <a:cubicBezTo>
                    <a:pt x="122" y="408"/>
                    <a:pt x="122" y="408"/>
                    <a:pt x="122" y="408"/>
                  </a:cubicBezTo>
                  <a:cubicBezTo>
                    <a:pt x="122" y="408"/>
                    <a:pt x="122" y="408"/>
                    <a:pt x="123" y="408"/>
                  </a:cubicBezTo>
                  <a:cubicBezTo>
                    <a:pt x="123" y="408"/>
                    <a:pt x="124" y="408"/>
                    <a:pt x="124" y="407"/>
                  </a:cubicBezTo>
                  <a:cubicBezTo>
                    <a:pt x="125" y="407"/>
                    <a:pt x="127" y="405"/>
                    <a:pt x="128" y="404"/>
                  </a:cubicBezTo>
                  <a:cubicBezTo>
                    <a:pt x="131" y="402"/>
                    <a:pt x="134" y="399"/>
                    <a:pt x="137" y="396"/>
                  </a:cubicBezTo>
                  <a:cubicBezTo>
                    <a:pt x="142" y="392"/>
                    <a:pt x="147" y="386"/>
                    <a:pt x="150" y="379"/>
                  </a:cubicBezTo>
                  <a:cubicBezTo>
                    <a:pt x="150" y="379"/>
                    <a:pt x="150" y="378"/>
                    <a:pt x="150" y="378"/>
                  </a:cubicBezTo>
                  <a:cubicBezTo>
                    <a:pt x="150" y="378"/>
                    <a:pt x="150" y="378"/>
                    <a:pt x="150" y="377"/>
                  </a:cubicBezTo>
                  <a:cubicBezTo>
                    <a:pt x="152" y="347"/>
                    <a:pt x="150" y="316"/>
                    <a:pt x="149" y="286"/>
                  </a:cubicBezTo>
                  <a:close/>
                  <a:moveTo>
                    <a:pt x="144" y="352"/>
                  </a:moveTo>
                  <a:cubicBezTo>
                    <a:pt x="138" y="358"/>
                    <a:pt x="132" y="366"/>
                    <a:pt x="126" y="374"/>
                  </a:cubicBezTo>
                  <a:cubicBezTo>
                    <a:pt x="126" y="366"/>
                    <a:pt x="126" y="358"/>
                    <a:pt x="126" y="351"/>
                  </a:cubicBezTo>
                  <a:cubicBezTo>
                    <a:pt x="126" y="351"/>
                    <a:pt x="126" y="351"/>
                    <a:pt x="126" y="351"/>
                  </a:cubicBezTo>
                  <a:cubicBezTo>
                    <a:pt x="132" y="345"/>
                    <a:pt x="138" y="339"/>
                    <a:pt x="144" y="332"/>
                  </a:cubicBezTo>
                  <a:cubicBezTo>
                    <a:pt x="144" y="338"/>
                    <a:pt x="144" y="345"/>
                    <a:pt x="144" y="352"/>
                  </a:cubicBezTo>
                  <a:close/>
                  <a:moveTo>
                    <a:pt x="144" y="329"/>
                  </a:moveTo>
                  <a:cubicBezTo>
                    <a:pt x="141" y="331"/>
                    <a:pt x="138" y="335"/>
                    <a:pt x="136" y="338"/>
                  </a:cubicBezTo>
                  <a:cubicBezTo>
                    <a:pt x="133" y="342"/>
                    <a:pt x="129" y="346"/>
                    <a:pt x="126" y="349"/>
                  </a:cubicBezTo>
                  <a:cubicBezTo>
                    <a:pt x="126" y="341"/>
                    <a:pt x="126" y="333"/>
                    <a:pt x="125" y="325"/>
                  </a:cubicBezTo>
                  <a:cubicBezTo>
                    <a:pt x="129" y="321"/>
                    <a:pt x="134" y="317"/>
                    <a:pt x="137" y="313"/>
                  </a:cubicBezTo>
                  <a:cubicBezTo>
                    <a:pt x="139" y="311"/>
                    <a:pt x="142" y="309"/>
                    <a:pt x="143" y="307"/>
                  </a:cubicBezTo>
                  <a:cubicBezTo>
                    <a:pt x="144" y="314"/>
                    <a:pt x="144" y="321"/>
                    <a:pt x="144" y="329"/>
                  </a:cubicBezTo>
                  <a:close/>
                  <a:moveTo>
                    <a:pt x="139" y="94"/>
                  </a:moveTo>
                  <a:cubicBezTo>
                    <a:pt x="136" y="97"/>
                    <a:pt x="133" y="100"/>
                    <a:pt x="130" y="103"/>
                  </a:cubicBezTo>
                  <a:cubicBezTo>
                    <a:pt x="126" y="108"/>
                    <a:pt x="122" y="112"/>
                    <a:pt x="118" y="116"/>
                  </a:cubicBezTo>
                  <a:cubicBezTo>
                    <a:pt x="118" y="117"/>
                    <a:pt x="118" y="117"/>
                    <a:pt x="119" y="117"/>
                  </a:cubicBezTo>
                  <a:cubicBezTo>
                    <a:pt x="120" y="117"/>
                    <a:pt x="121" y="117"/>
                    <a:pt x="121" y="116"/>
                  </a:cubicBezTo>
                  <a:cubicBezTo>
                    <a:pt x="122" y="116"/>
                    <a:pt x="122" y="116"/>
                    <a:pt x="121" y="116"/>
                  </a:cubicBezTo>
                  <a:cubicBezTo>
                    <a:pt x="121" y="116"/>
                    <a:pt x="121" y="116"/>
                    <a:pt x="121" y="116"/>
                  </a:cubicBezTo>
                  <a:cubicBezTo>
                    <a:pt x="124" y="112"/>
                    <a:pt x="128" y="109"/>
                    <a:pt x="131" y="105"/>
                  </a:cubicBezTo>
                  <a:cubicBezTo>
                    <a:pt x="134" y="103"/>
                    <a:pt x="136" y="100"/>
                    <a:pt x="139" y="98"/>
                  </a:cubicBezTo>
                  <a:cubicBezTo>
                    <a:pt x="139" y="104"/>
                    <a:pt x="139" y="110"/>
                    <a:pt x="139" y="116"/>
                  </a:cubicBezTo>
                  <a:cubicBezTo>
                    <a:pt x="136" y="119"/>
                    <a:pt x="133" y="122"/>
                    <a:pt x="131" y="125"/>
                  </a:cubicBezTo>
                  <a:cubicBezTo>
                    <a:pt x="128" y="127"/>
                    <a:pt x="126" y="130"/>
                    <a:pt x="124" y="132"/>
                  </a:cubicBezTo>
                  <a:cubicBezTo>
                    <a:pt x="123" y="134"/>
                    <a:pt x="121" y="136"/>
                    <a:pt x="118" y="138"/>
                  </a:cubicBezTo>
                  <a:cubicBezTo>
                    <a:pt x="118" y="123"/>
                    <a:pt x="117" y="108"/>
                    <a:pt x="117" y="94"/>
                  </a:cubicBezTo>
                  <a:cubicBezTo>
                    <a:pt x="124" y="88"/>
                    <a:pt x="132" y="81"/>
                    <a:pt x="138" y="74"/>
                  </a:cubicBezTo>
                  <a:cubicBezTo>
                    <a:pt x="138" y="80"/>
                    <a:pt x="139" y="87"/>
                    <a:pt x="139" y="94"/>
                  </a:cubicBezTo>
                  <a:close/>
                  <a:moveTo>
                    <a:pt x="138" y="71"/>
                  </a:moveTo>
                  <a:cubicBezTo>
                    <a:pt x="134" y="74"/>
                    <a:pt x="131" y="78"/>
                    <a:pt x="127" y="82"/>
                  </a:cubicBezTo>
                  <a:cubicBezTo>
                    <a:pt x="124" y="86"/>
                    <a:pt x="120" y="89"/>
                    <a:pt x="117" y="92"/>
                  </a:cubicBezTo>
                  <a:cubicBezTo>
                    <a:pt x="116" y="85"/>
                    <a:pt x="116" y="78"/>
                    <a:pt x="116" y="71"/>
                  </a:cubicBezTo>
                  <a:cubicBezTo>
                    <a:pt x="123" y="64"/>
                    <a:pt x="130" y="57"/>
                    <a:pt x="138" y="51"/>
                  </a:cubicBezTo>
                  <a:cubicBezTo>
                    <a:pt x="138" y="58"/>
                    <a:pt x="138" y="64"/>
                    <a:pt x="138" y="71"/>
                  </a:cubicBezTo>
                  <a:close/>
                  <a:moveTo>
                    <a:pt x="138" y="49"/>
                  </a:moveTo>
                  <a:cubicBezTo>
                    <a:pt x="130" y="55"/>
                    <a:pt x="122" y="62"/>
                    <a:pt x="116" y="69"/>
                  </a:cubicBezTo>
                  <a:cubicBezTo>
                    <a:pt x="115" y="63"/>
                    <a:pt x="115" y="56"/>
                    <a:pt x="115" y="50"/>
                  </a:cubicBezTo>
                  <a:cubicBezTo>
                    <a:pt x="123" y="44"/>
                    <a:pt x="130" y="36"/>
                    <a:pt x="137" y="29"/>
                  </a:cubicBezTo>
                  <a:cubicBezTo>
                    <a:pt x="137" y="35"/>
                    <a:pt x="137" y="42"/>
                    <a:pt x="138" y="49"/>
                  </a:cubicBezTo>
                  <a:close/>
                  <a:moveTo>
                    <a:pt x="137" y="11"/>
                  </a:moveTo>
                  <a:cubicBezTo>
                    <a:pt x="137" y="16"/>
                    <a:pt x="137" y="21"/>
                    <a:pt x="137" y="26"/>
                  </a:cubicBezTo>
                  <a:cubicBezTo>
                    <a:pt x="133" y="30"/>
                    <a:pt x="128" y="35"/>
                    <a:pt x="124" y="39"/>
                  </a:cubicBezTo>
                  <a:cubicBezTo>
                    <a:pt x="122" y="41"/>
                    <a:pt x="120" y="43"/>
                    <a:pt x="117" y="45"/>
                  </a:cubicBezTo>
                  <a:cubicBezTo>
                    <a:pt x="117" y="46"/>
                    <a:pt x="116" y="46"/>
                    <a:pt x="115" y="47"/>
                  </a:cubicBezTo>
                  <a:cubicBezTo>
                    <a:pt x="115" y="43"/>
                    <a:pt x="114" y="38"/>
                    <a:pt x="114" y="33"/>
                  </a:cubicBezTo>
                  <a:cubicBezTo>
                    <a:pt x="114" y="32"/>
                    <a:pt x="114" y="32"/>
                    <a:pt x="114" y="31"/>
                  </a:cubicBezTo>
                  <a:cubicBezTo>
                    <a:pt x="115" y="31"/>
                    <a:pt x="115" y="30"/>
                    <a:pt x="116" y="29"/>
                  </a:cubicBezTo>
                  <a:cubicBezTo>
                    <a:pt x="119" y="27"/>
                    <a:pt x="122" y="24"/>
                    <a:pt x="125" y="22"/>
                  </a:cubicBezTo>
                  <a:cubicBezTo>
                    <a:pt x="129" y="18"/>
                    <a:pt x="133" y="15"/>
                    <a:pt x="137" y="11"/>
                  </a:cubicBezTo>
                  <a:close/>
                  <a:moveTo>
                    <a:pt x="115" y="10"/>
                  </a:moveTo>
                  <a:cubicBezTo>
                    <a:pt x="119" y="10"/>
                    <a:pt x="122" y="10"/>
                    <a:pt x="126" y="9"/>
                  </a:cubicBezTo>
                  <a:cubicBezTo>
                    <a:pt x="122" y="13"/>
                    <a:pt x="117" y="17"/>
                    <a:pt x="113" y="21"/>
                  </a:cubicBezTo>
                  <a:cubicBezTo>
                    <a:pt x="112" y="23"/>
                    <a:pt x="110" y="25"/>
                    <a:pt x="108" y="27"/>
                  </a:cubicBezTo>
                  <a:cubicBezTo>
                    <a:pt x="107" y="27"/>
                    <a:pt x="106" y="27"/>
                    <a:pt x="106" y="27"/>
                  </a:cubicBezTo>
                  <a:cubicBezTo>
                    <a:pt x="102" y="27"/>
                    <a:pt x="98" y="28"/>
                    <a:pt x="94" y="28"/>
                  </a:cubicBezTo>
                  <a:cubicBezTo>
                    <a:pt x="96" y="27"/>
                    <a:pt x="98" y="25"/>
                    <a:pt x="101" y="23"/>
                  </a:cubicBezTo>
                  <a:cubicBezTo>
                    <a:pt x="105" y="19"/>
                    <a:pt x="110" y="15"/>
                    <a:pt x="115" y="11"/>
                  </a:cubicBezTo>
                  <a:cubicBezTo>
                    <a:pt x="115" y="11"/>
                    <a:pt x="115" y="10"/>
                    <a:pt x="115" y="10"/>
                  </a:cubicBezTo>
                  <a:close/>
                  <a:moveTo>
                    <a:pt x="111" y="11"/>
                  </a:moveTo>
                  <a:cubicBezTo>
                    <a:pt x="107" y="14"/>
                    <a:pt x="104" y="17"/>
                    <a:pt x="100" y="21"/>
                  </a:cubicBezTo>
                  <a:cubicBezTo>
                    <a:pt x="97" y="23"/>
                    <a:pt x="93" y="26"/>
                    <a:pt x="90" y="29"/>
                  </a:cubicBezTo>
                  <a:cubicBezTo>
                    <a:pt x="85" y="29"/>
                    <a:pt x="80" y="30"/>
                    <a:pt x="74" y="30"/>
                  </a:cubicBezTo>
                  <a:cubicBezTo>
                    <a:pt x="82" y="24"/>
                    <a:pt x="89" y="18"/>
                    <a:pt x="95" y="11"/>
                  </a:cubicBezTo>
                  <a:cubicBezTo>
                    <a:pt x="100" y="11"/>
                    <a:pt x="106" y="11"/>
                    <a:pt x="111" y="11"/>
                  </a:cubicBezTo>
                  <a:close/>
                  <a:moveTo>
                    <a:pt x="70" y="12"/>
                  </a:moveTo>
                  <a:cubicBezTo>
                    <a:pt x="75" y="12"/>
                    <a:pt x="79" y="12"/>
                    <a:pt x="84" y="11"/>
                  </a:cubicBezTo>
                  <a:cubicBezTo>
                    <a:pt x="87" y="11"/>
                    <a:pt x="89" y="11"/>
                    <a:pt x="92" y="11"/>
                  </a:cubicBezTo>
                  <a:cubicBezTo>
                    <a:pt x="85" y="18"/>
                    <a:pt x="78" y="24"/>
                    <a:pt x="71" y="30"/>
                  </a:cubicBezTo>
                  <a:cubicBezTo>
                    <a:pt x="64" y="31"/>
                    <a:pt x="57" y="31"/>
                    <a:pt x="50" y="32"/>
                  </a:cubicBezTo>
                  <a:cubicBezTo>
                    <a:pt x="57" y="25"/>
                    <a:pt x="63" y="19"/>
                    <a:pt x="70" y="12"/>
                  </a:cubicBezTo>
                  <a:cubicBezTo>
                    <a:pt x="70" y="12"/>
                    <a:pt x="70" y="12"/>
                    <a:pt x="70" y="12"/>
                  </a:cubicBezTo>
                  <a:close/>
                  <a:moveTo>
                    <a:pt x="67" y="12"/>
                  </a:moveTo>
                  <a:cubicBezTo>
                    <a:pt x="60" y="18"/>
                    <a:pt x="54" y="25"/>
                    <a:pt x="48" y="32"/>
                  </a:cubicBezTo>
                  <a:cubicBezTo>
                    <a:pt x="42" y="32"/>
                    <a:pt x="37" y="32"/>
                    <a:pt x="32" y="32"/>
                  </a:cubicBezTo>
                  <a:cubicBezTo>
                    <a:pt x="34" y="30"/>
                    <a:pt x="36" y="28"/>
                    <a:pt x="37" y="27"/>
                  </a:cubicBezTo>
                  <a:cubicBezTo>
                    <a:pt x="43" y="22"/>
                    <a:pt x="48" y="17"/>
                    <a:pt x="53" y="12"/>
                  </a:cubicBezTo>
                  <a:cubicBezTo>
                    <a:pt x="58" y="12"/>
                    <a:pt x="62" y="12"/>
                    <a:pt x="67" y="12"/>
                  </a:cubicBezTo>
                  <a:close/>
                  <a:moveTo>
                    <a:pt x="22" y="25"/>
                  </a:moveTo>
                  <a:cubicBezTo>
                    <a:pt x="26" y="20"/>
                    <a:pt x="31" y="16"/>
                    <a:pt x="34" y="11"/>
                  </a:cubicBezTo>
                  <a:cubicBezTo>
                    <a:pt x="34" y="10"/>
                    <a:pt x="34" y="10"/>
                    <a:pt x="34" y="10"/>
                  </a:cubicBezTo>
                  <a:cubicBezTo>
                    <a:pt x="40" y="11"/>
                    <a:pt x="45" y="11"/>
                    <a:pt x="50" y="12"/>
                  </a:cubicBezTo>
                  <a:cubicBezTo>
                    <a:pt x="47" y="15"/>
                    <a:pt x="43" y="19"/>
                    <a:pt x="40" y="22"/>
                  </a:cubicBezTo>
                  <a:cubicBezTo>
                    <a:pt x="38" y="24"/>
                    <a:pt x="36" y="26"/>
                    <a:pt x="34" y="28"/>
                  </a:cubicBezTo>
                  <a:cubicBezTo>
                    <a:pt x="32" y="29"/>
                    <a:pt x="30" y="31"/>
                    <a:pt x="29" y="32"/>
                  </a:cubicBezTo>
                  <a:cubicBezTo>
                    <a:pt x="23" y="32"/>
                    <a:pt x="18" y="33"/>
                    <a:pt x="13" y="33"/>
                  </a:cubicBezTo>
                  <a:cubicBezTo>
                    <a:pt x="16" y="31"/>
                    <a:pt x="19" y="28"/>
                    <a:pt x="22" y="25"/>
                  </a:cubicBezTo>
                  <a:close/>
                  <a:moveTo>
                    <a:pt x="118" y="403"/>
                  </a:moveTo>
                  <a:cubicBezTo>
                    <a:pt x="86" y="400"/>
                    <a:pt x="52" y="398"/>
                    <a:pt x="20" y="400"/>
                  </a:cubicBezTo>
                  <a:cubicBezTo>
                    <a:pt x="21" y="341"/>
                    <a:pt x="16" y="281"/>
                    <a:pt x="15" y="222"/>
                  </a:cubicBezTo>
                  <a:cubicBezTo>
                    <a:pt x="13" y="162"/>
                    <a:pt x="14" y="101"/>
                    <a:pt x="8" y="42"/>
                  </a:cubicBezTo>
                  <a:cubicBezTo>
                    <a:pt x="8" y="41"/>
                    <a:pt x="8" y="41"/>
                    <a:pt x="8" y="41"/>
                  </a:cubicBezTo>
                  <a:cubicBezTo>
                    <a:pt x="23" y="43"/>
                    <a:pt x="39" y="41"/>
                    <a:pt x="55" y="40"/>
                  </a:cubicBezTo>
                  <a:cubicBezTo>
                    <a:pt x="72" y="39"/>
                    <a:pt x="89" y="38"/>
                    <a:pt x="106" y="36"/>
                  </a:cubicBezTo>
                  <a:cubicBezTo>
                    <a:pt x="108" y="97"/>
                    <a:pt x="111" y="159"/>
                    <a:pt x="113" y="220"/>
                  </a:cubicBezTo>
                  <a:cubicBezTo>
                    <a:pt x="114" y="250"/>
                    <a:pt x="116" y="281"/>
                    <a:pt x="117" y="311"/>
                  </a:cubicBezTo>
                  <a:cubicBezTo>
                    <a:pt x="118" y="341"/>
                    <a:pt x="117" y="372"/>
                    <a:pt x="119" y="403"/>
                  </a:cubicBezTo>
                  <a:cubicBezTo>
                    <a:pt x="119" y="403"/>
                    <a:pt x="119" y="403"/>
                    <a:pt x="118" y="403"/>
                  </a:cubicBezTo>
                  <a:close/>
                  <a:moveTo>
                    <a:pt x="118" y="140"/>
                  </a:moveTo>
                  <a:cubicBezTo>
                    <a:pt x="122" y="138"/>
                    <a:pt x="125" y="133"/>
                    <a:pt x="128" y="131"/>
                  </a:cubicBezTo>
                  <a:cubicBezTo>
                    <a:pt x="132" y="127"/>
                    <a:pt x="136" y="123"/>
                    <a:pt x="139" y="119"/>
                  </a:cubicBezTo>
                  <a:cubicBezTo>
                    <a:pt x="140" y="126"/>
                    <a:pt x="140" y="132"/>
                    <a:pt x="140" y="139"/>
                  </a:cubicBezTo>
                  <a:cubicBezTo>
                    <a:pt x="133" y="146"/>
                    <a:pt x="126" y="155"/>
                    <a:pt x="119" y="162"/>
                  </a:cubicBezTo>
                  <a:cubicBezTo>
                    <a:pt x="119" y="155"/>
                    <a:pt x="119" y="147"/>
                    <a:pt x="118" y="140"/>
                  </a:cubicBezTo>
                  <a:close/>
                  <a:moveTo>
                    <a:pt x="119" y="164"/>
                  </a:moveTo>
                  <a:cubicBezTo>
                    <a:pt x="126" y="157"/>
                    <a:pt x="134" y="151"/>
                    <a:pt x="140" y="143"/>
                  </a:cubicBezTo>
                  <a:cubicBezTo>
                    <a:pt x="140" y="149"/>
                    <a:pt x="140" y="155"/>
                    <a:pt x="141" y="161"/>
                  </a:cubicBezTo>
                  <a:cubicBezTo>
                    <a:pt x="137" y="165"/>
                    <a:pt x="134" y="168"/>
                    <a:pt x="131" y="172"/>
                  </a:cubicBezTo>
                  <a:cubicBezTo>
                    <a:pt x="128" y="176"/>
                    <a:pt x="124" y="181"/>
                    <a:pt x="120" y="184"/>
                  </a:cubicBezTo>
                  <a:cubicBezTo>
                    <a:pt x="120" y="178"/>
                    <a:pt x="120" y="171"/>
                    <a:pt x="119" y="164"/>
                  </a:cubicBezTo>
                  <a:close/>
                  <a:moveTo>
                    <a:pt x="120" y="187"/>
                  </a:moveTo>
                  <a:cubicBezTo>
                    <a:pt x="121" y="186"/>
                    <a:pt x="121" y="186"/>
                    <a:pt x="122" y="185"/>
                  </a:cubicBezTo>
                  <a:cubicBezTo>
                    <a:pt x="125" y="182"/>
                    <a:pt x="128" y="178"/>
                    <a:pt x="131" y="175"/>
                  </a:cubicBezTo>
                  <a:cubicBezTo>
                    <a:pt x="134" y="171"/>
                    <a:pt x="137" y="168"/>
                    <a:pt x="141" y="164"/>
                  </a:cubicBezTo>
                  <a:cubicBezTo>
                    <a:pt x="141" y="171"/>
                    <a:pt x="141" y="177"/>
                    <a:pt x="141" y="183"/>
                  </a:cubicBezTo>
                  <a:cubicBezTo>
                    <a:pt x="137" y="186"/>
                    <a:pt x="134" y="190"/>
                    <a:pt x="131" y="194"/>
                  </a:cubicBezTo>
                  <a:cubicBezTo>
                    <a:pt x="128" y="198"/>
                    <a:pt x="124" y="202"/>
                    <a:pt x="121" y="207"/>
                  </a:cubicBezTo>
                  <a:cubicBezTo>
                    <a:pt x="121" y="200"/>
                    <a:pt x="121" y="193"/>
                    <a:pt x="120" y="187"/>
                  </a:cubicBezTo>
                  <a:close/>
                  <a:moveTo>
                    <a:pt x="122" y="220"/>
                  </a:moveTo>
                  <a:cubicBezTo>
                    <a:pt x="121" y="216"/>
                    <a:pt x="121" y="212"/>
                    <a:pt x="121" y="208"/>
                  </a:cubicBezTo>
                  <a:cubicBezTo>
                    <a:pt x="125" y="204"/>
                    <a:pt x="129" y="199"/>
                    <a:pt x="133" y="195"/>
                  </a:cubicBezTo>
                  <a:cubicBezTo>
                    <a:pt x="136" y="192"/>
                    <a:pt x="139" y="189"/>
                    <a:pt x="141" y="186"/>
                  </a:cubicBezTo>
                  <a:cubicBezTo>
                    <a:pt x="141" y="188"/>
                    <a:pt x="141" y="190"/>
                    <a:pt x="141" y="193"/>
                  </a:cubicBezTo>
                  <a:cubicBezTo>
                    <a:pt x="141" y="198"/>
                    <a:pt x="141" y="204"/>
                    <a:pt x="142" y="210"/>
                  </a:cubicBezTo>
                  <a:cubicBezTo>
                    <a:pt x="134" y="217"/>
                    <a:pt x="128" y="226"/>
                    <a:pt x="122" y="235"/>
                  </a:cubicBezTo>
                  <a:cubicBezTo>
                    <a:pt x="122" y="230"/>
                    <a:pt x="122" y="225"/>
                    <a:pt x="122" y="220"/>
                  </a:cubicBezTo>
                  <a:close/>
                  <a:moveTo>
                    <a:pt x="122" y="237"/>
                  </a:moveTo>
                  <a:cubicBezTo>
                    <a:pt x="126" y="232"/>
                    <a:pt x="129" y="228"/>
                    <a:pt x="133" y="223"/>
                  </a:cubicBezTo>
                  <a:cubicBezTo>
                    <a:pt x="136" y="220"/>
                    <a:pt x="139" y="217"/>
                    <a:pt x="142" y="213"/>
                  </a:cubicBezTo>
                  <a:cubicBezTo>
                    <a:pt x="142" y="220"/>
                    <a:pt x="142" y="226"/>
                    <a:pt x="142" y="233"/>
                  </a:cubicBezTo>
                  <a:cubicBezTo>
                    <a:pt x="139" y="236"/>
                    <a:pt x="137" y="240"/>
                    <a:pt x="134" y="243"/>
                  </a:cubicBezTo>
                  <a:cubicBezTo>
                    <a:pt x="132" y="245"/>
                    <a:pt x="130" y="248"/>
                    <a:pt x="129" y="250"/>
                  </a:cubicBezTo>
                  <a:cubicBezTo>
                    <a:pt x="128" y="251"/>
                    <a:pt x="125" y="254"/>
                    <a:pt x="123" y="257"/>
                  </a:cubicBezTo>
                  <a:cubicBezTo>
                    <a:pt x="123" y="250"/>
                    <a:pt x="122" y="244"/>
                    <a:pt x="122" y="237"/>
                  </a:cubicBezTo>
                  <a:close/>
                  <a:moveTo>
                    <a:pt x="123" y="260"/>
                  </a:moveTo>
                  <a:cubicBezTo>
                    <a:pt x="128" y="256"/>
                    <a:pt x="132" y="249"/>
                    <a:pt x="135" y="245"/>
                  </a:cubicBezTo>
                  <a:cubicBezTo>
                    <a:pt x="138" y="242"/>
                    <a:pt x="140" y="239"/>
                    <a:pt x="142" y="236"/>
                  </a:cubicBezTo>
                  <a:cubicBezTo>
                    <a:pt x="142" y="242"/>
                    <a:pt x="142" y="248"/>
                    <a:pt x="143" y="254"/>
                  </a:cubicBezTo>
                  <a:cubicBezTo>
                    <a:pt x="136" y="262"/>
                    <a:pt x="130" y="270"/>
                    <a:pt x="124" y="278"/>
                  </a:cubicBezTo>
                  <a:cubicBezTo>
                    <a:pt x="123" y="272"/>
                    <a:pt x="123" y="266"/>
                    <a:pt x="123" y="260"/>
                  </a:cubicBezTo>
                  <a:close/>
                  <a:moveTo>
                    <a:pt x="124" y="280"/>
                  </a:moveTo>
                  <a:cubicBezTo>
                    <a:pt x="131" y="273"/>
                    <a:pt x="137" y="266"/>
                    <a:pt x="143" y="257"/>
                  </a:cubicBezTo>
                  <a:cubicBezTo>
                    <a:pt x="143" y="267"/>
                    <a:pt x="143" y="276"/>
                    <a:pt x="143" y="286"/>
                  </a:cubicBezTo>
                  <a:cubicBezTo>
                    <a:pt x="143" y="292"/>
                    <a:pt x="143" y="298"/>
                    <a:pt x="143" y="304"/>
                  </a:cubicBezTo>
                  <a:cubicBezTo>
                    <a:pt x="141" y="307"/>
                    <a:pt x="138" y="310"/>
                    <a:pt x="136" y="313"/>
                  </a:cubicBezTo>
                  <a:cubicBezTo>
                    <a:pt x="132" y="316"/>
                    <a:pt x="129" y="320"/>
                    <a:pt x="125" y="324"/>
                  </a:cubicBezTo>
                  <a:cubicBezTo>
                    <a:pt x="125" y="319"/>
                    <a:pt x="125" y="315"/>
                    <a:pt x="125" y="311"/>
                  </a:cubicBezTo>
                  <a:cubicBezTo>
                    <a:pt x="125" y="308"/>
                    <a:pt x="125" y="305"/>
                    <a:pt x="124" y="302"/>
                  </a:cubicBezTo>
                  <a:cubicBezTo>
                    <a:pt x="131" y="295"/>
                    <a:pt x="137" y="288"/>
                    <a:pt x="143" y="281"/>
                  </a:cubicBezTo>
                  <a:cubicBezTo>
                    <a:pt x="143" y="280"/>
                    <a:pt x="142" y="279"/>
                    <a:pt x="141" y="280"/>
                  </a:cubicBezTo>
                  <a:cubicBezTo>
                    <a:pt x="135" y="286"/>
                    <a:pt x="130" y="293"/>
                    <a:pt x="124" y="300"/>
                  </a:cubicBezTo>
                  <a:cubicBezTo>
                    <a:pt x="124" y="294"/>
                    <a:pt x="124" y="287"/>
                    <a:pt x="124" y="280"/>
                  </a:cubicBezTo>
                  <a:close/>
                  <a:moveTo>
                    <a:pt x="144" y="376"/>
                  </a:moveTo>
                  <a:cubicBezTo>
                    <a:pt x="139" y="381"/>
                    <a:pt x="136" y="387"/>
                    <a:pt x="131" y="392"/>
                  </a:cubicBezTo>
                  <a:cubicBezTo>
                    <a:pt x="130" y="394"/>
                    <a:pt x="127" y="396"/>
                    <a:pt x="125" y="397"/>
                  </a:cubicBezTo>
                  <a:cubicBezTo>
                    <a:pt x="126" y="390"/>
                    <a:pt x="126" y="383"/>
                    <a:pt x="126" y="376"/>
                  </a:cubicBezTo>
                  <a:cubicBezTo>
                    <a:pt x="132" y="369"/>
                    <a:pt x="139" y="362"/>
                    <a:pt x="144" y="355"/>
                  </a:cubicBezTo>
                  <a:cubicBezTo>
                    <a:pt x="145" y="362"/>
                    <a:pt x="145" y="369"/>
                    <a:pt x="146" y="375"/>
                  </a:cubicBezTo>
                  <a:cubicBezTo>
                    <a:pt x="146" y="375"/>
                    <a:pt x="145" y="376"/>
                    <a:pt x="144" y="376"/>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a:spLocks noEditPoints="1"/>
            </p:cNvSpPr>
            <p:nvPr/>
          </p:nvSpPr>
          <p:spPr bwMode="auto">
            <a:xfrm>
              <a:off x="8945563" y="2709863"/>
              <a:ext cx="388937" cy="1123950"/>
            </a:xfrm>
            <a:custGeom>
              <a:avLst/>
              <a:gdLst>
                <a:gd name="T0" fmla="*/ 156 w 166"/>
                <a:gd name="T1" fmla="*/ 66 h 521"/>
                <a:gd name="T2" fmla="*/ 149 w 166"/>
                <a:gd name="T3" fmla="*/ 3 h 521"/>
                <a:gd name="T4" fmla="*/ 7 w 166"/>
                <a:gd name="T5" fmla="*/ 30 h 521"/>
                <a:gd name="T6" fmla="*/ 5 w 166"/>
                <a:gd name="T7" fmla="*/ 43 h 521"/>
                <a:gd name="T8" fmla="*/ 9 w 166"/>
                <a:gd name="T9" fmla="*/ 519 h 521"/>
                <a:gd name="T10" fmla="*/ 130 w 166"/>
                <a:gd name="T11" fmla="*/ 510 h 521"/>
                <a:gd name="T12" fmla="*/ 165 w 166"/>
                <a:gd name="T13" fmla="*/ 479 h 521"/>
                <a:gd name="T14" fmla="*/ 131 w 166"/>
                <a:gd name="T15" fmla="*/ 487 h 521"/>
                <a:gd name="T16" fmla="*/ 157 w 166"/>
                <a:gd name="T17" fmla="*/ 456 h 521"/>
                <a:gd name="T18" fmla="*/ 131 w 166"/>
                <a:gd name="T19" fmla="*/ 439 h 521"/>
                <a:gd name="T20" fmla="*/ 152 w 166"/>
                <a:gd name="T21" fmla="*/ 199 h 521"/>
                <a:gd name="T22" fmla="*/ 152 w 166"/>
                <a:gd name="T23" fmla="*/ 199 h 521"/>
                <a:gd name="T24" fmla="*/ 129 w 166"/>
                <a:gd name="T25" fmla="*/ 176 h 521"/>
                <a:gd name="T26" fmla="*/ 150 w 166"/>
                <a:gd name="T27" fmla="*/ 105 h 521"/>
                <a:gd name="T28" fmla="*/ 130 w 166"/>
                <a:gd name="T29" fmla="*/ 125 h 521"/>
                <a:gd name="T30" fmla="*/ 150 w 166"/>
                <a:gd name="T31" fmla="*/ 80 h 521"/>
                <a:gd name="T32" fmla="*/ 151 w 166"/>
                <a:gd name="T33" fmla="*/ 149 h 521"/>
                <a:gd name="T34" fmla="*/ 150 w 166"/>
                <a:gd name="T35" fmla="*/ 129 h 521"/>
                <a:gd name="T36" fmla="*/ 131 w 166"/>
                <a:gd name="T37" fmla="*/ 99 h 521"/>
                <a:gd name="T38" fmla="*/ 141 w 166"/>
                <a:gd name="T39" fmla="*/ 66 h 521"/>
                <a:gd name="T40" fmla="*/ 150 w 166"/>
                <a:gd name="T41" fmla="*/ 75 h 521"/>
                <a:gd name="T42" fmla="*/ 150 w 166"/>
                <a:gd name="T43" fmla="*/ 36 h 521"/>
                <a:gd name="T44" fmla="*/ 150 w 166"/>
                <a:gd name="T45" fmla="*/ 19 h 521"/>
                <a:gd name="T46" fmla="*/ 132 w 166"/>
                <a:gd name="T47" fmla="*/ 33 h 521"/>
                <a:gd name="T48" fmla="*/ 124 w 166"/>
                <a:gd name="T49" fmla="*/ 9 h 521"/>
                <a:gd name="T50" fmla="*/ 106 w 166"/>
                <a:gd name="T51" fmla="*/ 8 h 521"/>
                <a:gd name="T52" fmla="*/ 80 w 166"/>
                <a:gd name="T53" fmla="*/ 30 h 521"/>
                <a:gd name="T54" fmla="*/ 83 w 166"/>
                <a:gd name="T55" fmla="*/ 8 h 521"/>
                <a:gd name="T56" fmla="*/ 58 w 166"/>
                <a:gd name="T57" fmla="*/ 30 h 521"/>
                <a:gd name="T58" fmla="*/ 39 w 166"/>
                <a:gd name="T59" fmla="*/ 8 h 521"/>
                <a:gd name="T60" fmla="*/ 14 w 166"/>
                <a:gd name="T61" fmla="*/ 30 h 521"/>
                <a:gd name="T62" fmla="*/ 13 w 166"/>
                <a:gd name="T63" fmla="*/ 43 h 521"/>
                <a:gd name="T64" fmla="*/ 123 w 166"/>
                <a:gd name="T65" fmla="*/ 39 h 521"/>
                <a:gd name="T66" fmla="*/ 10 w 166"/>
                <a:gd name="T67" fmla="*/ 514 h 521"/>
                <a:gd name="T68" fmla="*/ 143 w 166"/>
                <a:gd name="T69" fmla="*/ 9 h 521"/>
                <a:gd name="T70" fmla="*/ 152 w 166"/>
                <a:gd name="T71" fmla="*/ 202 h 521"/>
                <a:gd name="T72" fmla="*/ 129 w 166"/>
                <a:gd name="T73" fmla="*/ 273 h 521"/>
                <a:gd name="T74" fmla="*/ 139 w 166"/>
                <a:gd name="T75" fmla="*/ 270 h 521"/>
                <a:gd name="T76" fmla="*/ 142 w 166"/>
                <a:gd name="T77" fmla="*/ 270 h 521"/>
                <a:gd name="T78" fmla="*/ 141 w 166"/>
                <a:gd name="T79" fmla="*/ 295 h 521"/>
                <a:gd name="T80" fmla="*/ 143 w 166"/>
                <a:gd name="T81" fmla="*/ 295 h 521"/>
                <a:gd name="T82" fmla="*/ 129 w 166"/>
                <a:gd name="T83" fmla="*/ 309 h 521"/>
                <a:gd name="T84" fmla="*/ 153 w 166"/>
                <a:gd name="T85" fmla="*/ 337 h 521"/>
                <a:gd name="T86" fmla="*/ 154 w 166"/>
                <a:gd name="T87" fmla="*/ 339 h 521"/>
                <a:gd name="T88" fmla="*/ 130 w 166"/>
                <a:gd name="T89" fmla="*/ 387 h 521"/>
                <a:gd name="T90" fmla="*/ 143 w 166"/>
                <a:gd name="T91" fmla="*/ 374 h 521"/>
                <a:gd name="T92" fmla="*/ 130 w 166"/>
                <a:gd name="T93" fmla="*/ 391 h 521"/>
                <a:gd name="T94" fmla="*/ 154 w 166"/>
                <a:gd name="T95" fmla="*/ 408 h 521"/>
                <a:gd name="T96" fmla="*/ 131 w 166"/>
                <a:gd name="T97" fmla="*/ 502 h 521"/>
                <a:gd name="T98" fmla="*/ 157 w 166"/>
                <a:gd name="T99" fmla="*/ 47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 h="521">
                  <a:moveTo>
                    <a:pt x="165" y="475"/>
                  </a:moveTo>
                  <a:cubicBezTo>
                    <a:pt x="162" y="406"/>
                    <a:pt x="161" y="336"/>
                    <a:pt x="160" y="266"/>
                  </a:cubicBezTo>
                  <a:cubicBezTo>
                    <a:pt x="159" y="232"/>
                    <a:pt x="158" y="197"/>
                    <a:pt x="158" y="163"/>
                  </a:cubicBezTo>
                  <a:cubicBezTo>
                    <a:pt x="158" y="131"/>
                    <a:pt x="160" y="98"/>
                    <a:pt x="156" y="66"/>
                  </a:cubicBezTo>
                  <a:cubicBezTo>
                    <a:pt x="156" y="52"/>
                    <a:pt x="156" y="38"/>
                    <a:pt x="156" y="24"/>
                  </a:cubicBezTo>
                  <a:cubicBezTo>
                    <a:pt x="156" y="18"/>
                    <a:pt x="158" y="9"/>
                    <a:pt x="152" y="4"/>
                  </a:cubicBezTo>
                  <a:cubicBezTo>
                    <a:pt x="152" y="4"/>
                    <a:pt x="152" y="4"/>
                    <a:pt x="151" y="4"/>
                  </a:cubicBezTo>
                  <a:cubicBezTo>
                    <a:pt x="151" y="4"/>
                    <a:pt x="150" y="3"/>
                    <a:pt x="149" y="3"/>
                  </a:cubicBezTo>
                  <a:cubicBezTo>
                    <a:pt x="131" y="0"/>
                    <a:pt x="111" y="0"/>
                    <a:pt x="92" y="0"/>
                  </a:cubicBezTo>
                  <a:cubicBezTo>
                    <a:pt x="75" y="0"/>
                    <a:pt x="56" y="0"/>
                    <a:pt x="38" y="3"/>
                  </a:cubicBezTo>
                  <a:cubicBezTo>
                    <a:pt x="38" y="3"/>
                    <a:pt x="37" y="3"/>
                    <a:pt x="36" y="3"/>
                  </a:cubicBezTo>
                  <a:cubicBezTo>
                    <a:pt x="25" y="10"/>
                    <a:pt x="15" y="20"/>
                    <a:pt x="7" y="30"/>
                  </a:cubicBezTo>
                  <a:cubicBezTo>
                    <a:pt x="7" y="30"/>
                    <a:pt x="7" y="30"/>
                    <a:pt x="7" y="30"/>
                  </a:cubicBezTo>
                  <a:cubicBezTo>
                    <a:pt x="5" y="30"/>
                    <a:pt x="4" y="32"/>
                    <a:pt x="4" y="34"/>
                  </a:cubicBezTo>
                  <a:cubicBezTo>
                    <a:pt x="4" y="37"/>
                    <a:pt x="4" y="39"/>
                    <a:pt x="5" y="42"/>
                  </a:cubicBezTo>
                  <a:cubicBezTo>
                    <a:pt x="5" y="42"/>
                    <a:pt x="5" y="42"/>
                    <a:pt x="5" y="43"/>
                  </a:cubicBezTo>
                  <a:cubicBezTo>
                    <a:pt x="4" y="121"/>
                    <a:pt x="3" y="200"/>
                    <a:pt x="3" y="279"/>
                  </a:cubicBezTo>
                  <a:cubicBezTo>
                    <a:pt x="3" y="358"/>
                    <a:pt x="0" y="437"/>
                    <a:pt x="6" y="516"/>
                  </a:cubicBezTo>
                  <a:cubicBezTo>
                    <a:pt x="6" y="516"/>
                    <a:pt x="7" y="517"/>
                    <a:pt x="7" y="517"/>
                  </a:cubicBezTo>
                  <a:cubicBezTo>
                    <a:pt x="7" y="518"/>
                    <a:pt x="8" y="519"/>
                    <a:pt x="9" y="519"/>
                  </a:cubicBezTo>
                  <a:cubicBezTo>
                    <a:pt x="47" y="521"/>
                    <a:pt x="87" y="516"/>
                    <a:pt x="126" y="516"/>
                  </a:cubicBezTo>
                  <a:cubicBezTo>
                    <a:pt x="127" y="516"/>
                    <a:pt x="128" y="515"/>
                    <a:pt x="129" y="513"/>
                  </a:cubicBezTo>
                  <a:cubicBezTo>
                    <a:pt x="130" y="513"/>
                    <a:pt x="130" y="512"/>
                    <a:pt x="130" y="511"/>
                  </a:cubicBezTo>
                  <a:cubicBezTo>
                    <a:pt x="130" y="511"/>
                    <a:pt x="130" y="510"/>
                    <a:pt x="130" y="510"/>
                  </a:cubicBezTo>
                  <a:cubicBezTo>
                    <a:pt x="136" y="508"/>
                    <a:pt x="141" y="502"/>
                    <a:pt x="145" y="498"/>
                  </a:cubicBezTo>
                  <a:cubicBezTo>
                    <a:pt x="151" y="493"/>
                    <a:pt x="156" y="488"/>
                    <a:pt x="162" y="483"/>
                  </a:cubicBezTo>
                  <a:cubicBezTo>
                    <a:pt x="163" y="483"/>
                    <a:pt x="165" y="481"/>
                    <a:pt x="165" y="479"/>
                  </a:cubicBezTo>
                  <a:cubicBezTo>
                    <a:pt x="165" y="479"/>
                    <a:pt x="165" y="479"/>
                    <a:pt x="165" y="479"/>
                  </a:cubicBezTo>
                  <a:cubicBezTo>
                    <a:pt x="166" y="478"/>
                    <a:pt x="166" y="476"/>
                    <a:pt x="165" y="475"/>
                  </a:cubicBezTo>
                  <a:close/>
                  <a:moveTo>
                    <a:pt x="157" y="456"/>
                  </a:moveTo>
                  <a:cubicBezTo>
                    <a:pt x="148" y="466"/>
                    <a:pt x="139" y="476"/>
                    <a:pt x="131" y="487"/>
                  </a:cubicBezTo>
                  <a:cubicBezTo>
                    <a:pt x="131" y="487"/>
                    <a:pt x="131" y="487"/>
                    <a:pt x="131" y="487"/>
                  </a:cubicBezTo>
                  <a:cubicBezTo>
                    <a:pt x="131" y="478"/>
                    <a:pt x="131" y="469"/>
                    <a:pt x="131" y="460"/>
                  </a:cubicBezTo>
                  <a:cubicBezTo>
                    <a:pt x="139" y="452"/>
                    <a:pt x="148" y="444"/>
                    <a:pt x="156" y="436"/>
                  </a:cubicBezTo>
                  <a:cubicBezTo>
                    <a:pt x="156" y="436"/>
                    <a:pt x="156" y="436"/>
                    <a:pt x="156" y="436"/>
                  </a:cubicBezTo>
                  <a:cubicBezTo>
                    <a:pt x="157" y="443"/>
                    <a:pt x="157" y="450"/>
                    <a:pt x="157" y="456"/>
                  </a:cubicBezTo>
                  <a:close/>
                  <a:moveTo>
                    <a:pt x="156" y="435"/>
                  </a:moveTo>
                  <a:cubicBezTo>
                    <a:pt x="156" y="434"/>
                    <a:pt x="155" y="434"/>
                    <a:pt x="155" y="435"/>
                  </a:cubicBezTo>
                  <a:cubicBezTo>
                    <a:pt x="146" y="442"/>
                    <a:pt x="138" y="450"/>
                    <a:pt x="131" y="459"/>
                  </a:cubicBezTo>
                  <a:cubicBezTo>
                    <a:pt x="131" y="452"/>
                    <a:pt x="131" y="445"/>
                    <a:pt x="131" y="439"/>
                  </a:cubicBezTo>
                  <a:cubicBezTo>
                    <a:pt x="139" y="429"/>
                    <a:pt x="147" y="420"/>
                    <a:pt x="156" y="410"/>
                  </a:cubicBezTo>
                  <a:cubicBezTo>
                    <a:pt x="156" y="410"/>
                    <a:pt x="156" y="410"/>
                    <a:pt x="156" y="410"/>
                  </a:cubicBezTo>
                  <a:cubicBezTo>
                    <a:pt x="156" y="418"/>
                    <a:pt x="156" y="426"/>
                    <a:pt x="156" y="435"/>
                  </a:cubicBezTo>
                  <a:close/>
                  <a:moveTo>
                    <a:pt x="152" y="199"/>
                  </a:moveTo>
                  <a:cubicBezTo>
                    <a:pt x="143" y="208"/>
                    <a:pt x="136" y="218"/>
                    <a:pt x="129" y="228"/>
                  </a:cubicBezTo>
                  <a:cubicBezTo>
                    <a:pt x="129" y="221"/>
                    <a:pt x="129" y="214"/>
                    <a:pt x="129" y="206"/>
                  </a:cubicBezTo>
                  <a:cubicBezTo>
                    <a:pt x="136" y="197"/>
                    <a:pt x="144" y="188"/>
                    <a:pt x="151" y="179"/>
                  </a:cubicBezTo>
                  <a:cubicBezTo>
                    <a:pt x="152" y="186"/>
                    <a:pt x="152" y="192"/>
                    <a:pt x="152" y="199"/>
                  </a:cubicBezTo>
                  <a:close/>
                  <a:moveTo>
                    <a:pt x="151" y="163"/>
                  </a:moveTo>
                  <a:cubicBezTo>
                    <a:pt x="151" y="167"/>
                    <a:pt x="151" y="171"/>
                    <a:pt x="151" y="176"/>
                  </a:cubicBezTo>
                  <a:cubicBezTo>
                    <a:pt x="143" y="184"/>
                    <a:pt x="136" y="194"/>
                    <a:pt x="129" y="204"/>
                  </a:cubicBezTo>
                  <a:cubicBezTo>
                    <a:pt x="129" y="195"/>
                    <a:pt x="129" y="186"/>
                    <a:pt x="129" y="176"/>
                  </a:cubicBezTo>
                  <a:cubicBezTo>
                    <a:pt x="137" y="170"/>
                    <a:pt x="145" y="162"/>
                    <a:pt x="151" y="153"/>
                  </a:cubicBezTo>
                  <a:cubicBezTo>
                    <a:pt x="151" y="156"/>
                    <a:pt x="151" y="159"/>
                    <a:pt x="151" y="163"/>
                  </a:cubicBezTo>
                  <a:close/>
                  <a:moveTo>
                    <a:pt x="130" y="125"/>
                  </a:moveTo>
                  <a:cubicBezTo>
                    <a:pt x="137" y="120"/>
                    <a:pt x="144" y="112"/>
                    <a:pt x="150" y="105"/>
                  </a:cubicBezTo>
                  <a:cubicBezTo>
                    <a:pt x="150" y="112"/>
                    <a:pt x="150" y="119"/>
                    <a:pt x="150" y="126"/>
                  </a:cubicBezTo>
                  <a:cubicBezTo>
                    <a:pt x="142" y="133"/>
                    <a:pt x="136" y="142"/>
                    <a:pt x="130" y="150"/>
                  </a:cubicBezTo>
                  <a:cubicBezTo>
                    <a:pt x="130" y="142"/>
                    <a:pt x="130" y="134"/>
                    <a:pt x="130" y="126"/>
                  </a:cubicBezTo>
                  <a:cubicBezTo>
                    <a:pt x="130" y="126"/>
                    <a:pt x="130" y="126"/>
                    <a:pt x="130" y="125"/>
                  </a:cubicBezTo>
                  <a:close/>
                  <a:moveTo>
                    <a:pt x="130" y="125"/>
                  </a:moveTo>
                  <a:cubicBezTo>
                    <a:pt x="130" y="116"/>
                    <a:pt x="130" y="108"/>
                    <a:pt x="131" y="100"/>
                  </a:cubicBezTo>
                  <a:cubicBezTo>
                    <a:pt x="132" y="100"/>
                    <a:pt x="134" y="97"/>
                    <a:pt x="134" y="97"/>
                  </a:cubicBezTo>
                  <a:cubicBezTo>
                    <a:pt x="139" y="91"/>
                    <a:pt x="145" y="86"/>
                    <a:pt x="150" y="80"/>
                  </a:cubicBezTo>
                  <a:cubicBezTo>
                    <a:pt x="150" y="87"/>
                    <a:pt x="150" y="94"/>
                    <a:pt x="150" y="101"/>
                  </a:cubicBezTo>
                  <a:cubicBezTo>
                    <a:pt x="143" y="109"/>
                    <a:pt x="136" y="116"/>
                    <a:pt x="130" y="125"/>
                  </a:cubicBezTo>
                  <a:close/>
                  <a:moveTo>
                    <a:pt x="150" y="129"/>
                  </a:moveTo>
                  <a:cubicBezTo>
                    <a:pt x="150" y="136"/>
                    <a:pt x="151" y="143"/>
                    <a:pt x="151" y="149"/>
                  </a:cubicBezTo>
                  <a:cubicBezTo>
                    <a:pt x="147" y="154"/>
                    <a:pt x="144" y="159"/>
                    <a:pt x="140" y="163"/>
                  </a:cubicBezTo>
                  <a:cubicBezTo>
                    <a:pt x="137" y="167"/>
                    <a:pt x="133" y="171"/>
                    <a:pt x="129" y="174"/>
                  </a:cubicBezTo>
                  <a:cubicBezTo>
                    <a:pt x="130" y="167"/>
                    <a:pt x="130" y="160"/>
                    <a:pt x="130" y="152"/>
                  </a:cubicBezTo>
                  <a:cubicBezTo>
                    <a:pt x="136" y="144"/>
                    <a:pt x="143" y="137"/>
                    <a:pt x="150" y="129"/>
                  </a:cubicBezTo>
                  <a:close/>
                  <a:moveTo>
                    <a:pt x="150" y="75"/>
                  </a:moveTo>
                  <a:cubicBezTo>
                    <a:pt x="147" y="79"/>
                    <a:pt x="144" y="82"/>
                    <a:pt x="141" y="86"/>
                  </a:cubicBezTo>
                  <a:cubicBezTo>
                    <a:pt x="140" y="88"/>
                    <a:pt x="138" y="90"/>
                    <a:pt x="136" y="92"/>
                  </a:cubicBezTo>
                  <a:cubicBezTo>
                    <a:pt x="136" y="93"/>
                    <a:pt x="132" y="98"/>
                    <a:pt x="131" y="99"/>
                  </a:cubicBezTo>
                  <a:cubicBezTo>
                    <a:pt x="131" y="99"/>
                    <a:pt x="131" y="98"/>
                    <a:pt x="131" y="98"/>
                  </a:cubicBezTo>
                  <a:cubicBezTo>
                    <a:pt x="131" y="98"/>
                    <a:pt x="131" y="98"/>
                    <a:pt x="131" y="98"/>
                  </a:cubicBezTo>
                  <a:cubicBezTo>
                    <a:pt x="131" y="91"/>
                    <a:pt x="131" y="84"/>
                    <a:pt x="131" y="77"/>
                  </a:cubicBezTo>
                  <a:cubicBezTo>
                    <a:pt x="134" y="74"/>
                    <a:pt x="138" y="70"/>
                    <a:pt x="141" y="66"/>
                  </a:cubicBezTo>
                  <a:cubicBezTo>
                    <a:pt x="144" y="63"/>
                    <a:pt x="147" y="61"/>
                    <a:pt x="150" y="58"/>
                  </a:cubicBezTo>
                  <a:cubicBezTo>
                    <a:pt x="150" y="61"/>
                    <a:pt x="150" y="63"/>
                    <a:pt x="150" y="66"/>
                  </a:cubicBezTo>
                  <a:cubicBezTo>
                    <a:pt x="150" y="67"/>
                    <a:pt x="150" y="68"/>
                    <a:pt x="151" y="68"/>
                  </a:cubicBezTo>
                  <a:cubicBezTo>
                    <a:pt x="151" y="71"/>
                    <a:pt x="151" y="73"/>
                    <a:pt x="150" y="75"/>
                  </a:cubicBezTo>
                  <a:close/>
                  <a:moveTo>
                    <a:pt x="131" y="75"/>
                  </a:moveTo>
                  <a:cubicBezTo>
                    <a:pt x="131" y="68"/>
                    <a:pt x="131" y="61"/>
                    <a:pt x="131" y="54"/>
                  </a:cubicBezTo>
                  <a:cubicBezTo>
                    <a:pt x="135" y="51"/>
                    <a:pt x="138" y="47"/>
                    <a:pt x="141" y="44"/>
                  </a:cubicBezTo>
                  <a:cubicBezTo>
                    <a:pt x="144" y="41"/>
                    <a:pt x="147" y="38"/>
                    <a:pt x="150" y="36"/>
                  </a:cubicBezTo>
                  <a:cubicBezTo>
                    <a:pt x="150" y="42"/>
                    <a:pt x="150" y="49"/>
                    <a:pt x="150" y="55"/>
                  </a:cubicBezTo>
                  <a:cubicBezTo>
                    <a:pt x="143" y="61"/>
                    <a:pt x="137" y="68"/>
                    <a:pt x="131" y="75"/>
                  </a:cubicBezTo>
                  <a:close/>
                  <a:moveTo>
                    <a:pt x="151" y="13"/>
                  </a:moveTo>
                  <a:cubicBezTo>
                    <a:pt x="150" y="15"/>
                    <a:pt x="150" y="17"/>
                    <a:pt x="150" y="19"/>
                  </a:cubicBezTo>
                  <a:cubicBezTo>
                    <a:pt x="150" y="24"/>
                    <a:pt x="150" y="28"/>
                    <a:pt x="150" y="32"/>
                  </a:cubicBezTo>
                  <a:cubicBezTo>
                    <a:pt x="146" y="35"/>
                    <a:pt x="143" y="39"/>
                    <a:pt x="140" y="42"/>
                  </a:cubicBezTo>
                  <a:cubicBezTo>
                    <a:pt x="137" y="45"/>
                    <a:pt x="134" y="48"/>
                    <a:pt x="131" y="51"/>
                  </a:cubicBezTo>
                  <a:cubicBezTo>
                    <a:pt x="132" y="45"/>
                    <a:pt x="132" y="39"/>
                    <a:pt x="132" y="33"/>
                  </a:cubicBezTo>
                  <a:cubicBezTo>
                    <a:pt x="134" y="31"/>
                    <a:pt x="137" y="28"/>
                    <a:pt x="139" y="26"/>
                  </a:cubicBezTo>
                  <a:cubicBezTo>
                    <a:pt x="143" y="22"/>
                    <a:pt x="148" y="18"/>
                    <a:pt x="151" y="13"/>
                  </a:cubicBezTo>
                  <a:close/>
                  <a:moveTo>
                    <a:pt x="106" y="8"/>
                  </a:moveTo>
                  <a:cubicBezTo>
                    <a:pt x="112" y="8"/>
                    <a:pt x="118" y="8"/>
                    <a:pt x="124" y="9"/>
                  </a:cubicBezTo>
                  <a:cubicBezTo>
                    <a:pt x="116" y="16"/>
                    <a:pt x="108" y="23"/>
                    <a:pt x="100" y="31"/>
                  </a:cubicBezTo>
                  <a:cubicBezTo>
                    <a:pt x="94" y="30"/>
                    <a:pt x="88" y="30"/>
                    <a:pt x="82" y="30"/>
                  </a:cubicBezTo>
                  <a:cubicBezTo>
                    <a:pt x="85" y="28"/>
                    <a:pt x="88" y="25"/>
                    <a:pt x="91" y="22"/>
                  </a:cubicBezTo>
                  <a:cubicBezTo>
                    <a:pt x="96" y="17"/>
                    <a:pt x="102" y="13"/>
                    <a:pt x="106" y="8"/>
                  </a:cubicBezTo>
                  <a:cubicBezTo>
                    <a:pt x="106" y="8"/>
                    <a:pt x="106" y="8"/>
                    <a:pt x="106" y="8"/>
                  </a:cubicBezTo>
                  <a:close/>
                  <a:moveTo>
                    <a:pt x="92" y="7"/>
                  </a:moveTo>
                  <a:cubicBezTo>
                    <a:pt x="96" y="7"/>
                    <a:pt x="100" y="8"/>
                    <a:pt x="104" y="8"/>
                  </a:cubicBezTo>
                  <a:cubicBezTo>
                    <a:pt x="95" y="14"/>
                    <a:pt x="87" y="23"/>
                    <a:pt x="80" y="30"/>
                  </a:cubicBezTo>
                  <a:cubicBezTo>
                    <a:pt x="76" y="30"/>
                    <a:pt x="73" y="30"/>
                    <a:pt x="69" y="30"/>
                  </a:cubicBezTo>
                  <a:cubicBezTo>
                    <a:pt x="66" y="30"/>
                    <a:pt x="63" y="30"/>
                    <a:pt x="60" y="30"/>
                  </a:cubicBezTo>
                  <a:cubicBezTo>
                    <a:pt x="64" y="26"/>
                    <a:pt x="68" y="22"/>
                    <a:pt x="71" y="19"/>
                  </a:cubicBezTo>
                  <a:cubicBezTo>
                    <a:pt x="75" y="15"/>
                    <a:pt x="79" y="11"/>
                    <a:pt x="83" y="8"/>
                  </a:cubicBezTo>
                  <a:cubicBezTo>
                    <a:pt x="86" y="7"/>
                    <a:pt x="89" y="7"/>
                    <a:pt x="92" y="7"/>
                  </a:cubicBezTo>
                  <a:close/>
                  <a:moveTo>
                    <a:pt x="79" y="8"/>
                  </a:moveTo>
                  <a:cubicBezTo>
                    <a:pt x="76" y="11"/>
                    <a:pt x="73" y="14"/>
                    <a:pt x="70" y="17"/>
                  </a:cubicBezTo>
                  <a:cubicBezTo>
                    <a:pt x="66" y="21"/>
                    <a:pt x="62" y="26"/>
                    <a:pt x="58" y="30"/>
                  </a:cubicBezTo>
                  <a:cubicBezTo>
                    <a:pt x="50" y="30"/>
                    <a:pt x="42" y="30"/>
                    <a:pt x="34" y="30"/>
                  </a:cubicBezTo>
                  <a:cubicBezTo>
                    <a:pt x="44" y="24"/>
                    <a:pt x="53" y="17"/>
                    <a:pt x="61" y="8"/>
                  </a:cubicBezTo>
                  <a:cubicBezTo>
                    <a:pt x="67" y="8"/>
                    <a:pt x="73" y="8"/>
                    <a:pt x="79" y="8"/>
                  </a:cubicBezTo>
                  <a:close/>
                  <a:moveTo>
                    <a:pt x="39" y="8"/>
                  </a:moveTo>
                  <a:cubicBezTo>
                    <a:pt x="39" y="8"/>
                    <a:pt x="39" y="8"/>
                    <a:pt x="39" y="8"/>
                  </a:cubicBezTo>
                  <a:cubicBezTo>
                    <a:pt x="46" y="8"/>
                    <a:pt x="52" y="8"/>
                    <a:pt x="58" y="8"/>
                  </a:cubicBezTo>
                  <a:cubicBezTo>
                    <a:pt x="49" y="16"/>
                    <a:pt x="41" y="23"/>
                    <a:pt x="31" y="30"/>
                  </a:cubicBezTo>
                  <a:cubicBezTo>
                    <a:pt x="25" y="30"/>
                    <a:pt x="20" y="30"/>
                    <a:pt x="14" y="30"/>
                  </a:cubicBezTo>
                  <a:cubicBezTo>
                    <a:pt x="23" y="24"/>
                    <a:pt x="32" y="16"/>
                    <a:pt x="39" y="8"/>
                  </a:cubicBezTo>
                  <a:close/>
                  <a:moveTo>
                    <a:pt x="10" y="514"/>
                  </a:moveTo>
                  <a:cubicBezTo>
                    <a:pt x="14" y="436"/>
                    <a:pt x="10" y="357"/>
                    <a:pt x="10" y="279"/>
                  </a:cubicBezTo>
                  <a:cubicBezTo>
                    <a:pt x="10" y="200"/>
                    <a:pt x="11" y="121"/>
                    <a:pt x="13" y="43"/>
                  </a:cubicBezTo>
                  <a:cubicBezTo>
                    <a:pt x="13" y="40"/>
                    <a:pt x="12" y="39"/>
                    <a:pt x="10" y="39"/>
                  </a:cubicBezTo>
                  <a:cubicBezTo>
                    <a:pt x="11" y="38"/>
                    <a:pt x="11" y="38"/>
                    <a:pt x="11" y="37"/>
                  </a:cubicBezTo>
                  <a:cubicBezTo>
                    <a:pt x="29" y="38"/>
                    <a:pt x="48" y="38"/>
                    <a:pt x="66" y="38"/>
                  </a:cubicBezTo>
                  <a:cubicBezTo>
                    <a:pt x="85" y="38"/>
                    <a:pt x="105" y="40"/>
                    <a:pt x="123" y="39"/>
                  </a:cubicBezTo>
                  <a:cubicBezTo>
                    <a:pt x="122" y="117"/>
                    <a:pt x="122" y="195"/>
                    <a:pt x="122" y="273"/>
                  </a:cubicBezTo>
                  <a:cubicBezTo>
                    <a:pt x="122" y="312"/>
                    <a:pt x="123" y="352"/>
                    <a:pt x="123" y="391"/>
                  </a:cubicBezTo>
                  <a:cubicBezTo>
                    <a:pt x="124" y="430"/>
                    <a:pt x="123" y="470"/>
                    <a:pt x="125" y="509"/>
                  </a:cubicBezTo>
                  <a:cubicBezTo>
                    <a:pt x="87" y="510"/>
                    <a:pt x="48" y="508"/>
                    <a:pt x="10" y="514"/>
                  </a:cubicBezTo>
                  <a:close/>
                  <a:moveTo>
                    <a:pt x="122" y="32"/>
                  </a:moveTo>
                  <a:cubicBezTo>
                    <a:pt x="116" y="31"/>
                    <a:pt x="109" y="31"/>
                    <a:pt x="102" y="31"/>
                  </a:cubicBezTo>
                  <a:cubicBezTo>
                    <a:pt x="111" y="24"/>
                    <a:pt x="120" y="17"/>
                    <a:pt x="128" y="9"/>
                  </a:cubicBezTo>
                  <a:cubicBezTo>
                    <a:pt x="133" y="9"/>
                    <a:pt x="138" y="9"/>
                    <a:pt x="143" y="9"/>
                  </a:cubicBezTo>
                  <a:cubicBezTo>
                    <a:pt x="139" y="12"/>
                    <a:pt x="136" y="16"/>
                    <a:pt x="133" y="19"/>
                  </a:cubicBezTo>
                  <a:cubicBezTo>
                    <a:pt x="130" y="23"/>
                    <a:pt x="125" y="27"/>
                    <a:pt x="122" y="32"/>
                  </a:cubicBezTo>
                  <a:close/>
                  <a:moveTo>
                    <a:pt x="129" y="231"/>
                  </a:moveTo>
                  <a:cubicBezTo>
                    <a:pt x="136" y="221"/>
                    <a:pt x="144" y="212"/>
                    <a:pt x="152" y="202"/>
                  </a:cubicBezTo>
                  <a:cubicBezTo>
                    <a:pt x="152" y="210"/>
                    <a:pt x="152" y="218"/>
                    <a:pt x="152" y="226"/>
                  </a:cubicBezTo>
                  <a:cubicBezTo>
                    <a:pt x="144" y="235"/>
                    <a:pt x="137" y="245"/>
                    <a:pt x="129" y="255"/>
                  </a:cubicBezTo>
                  <a:cubicBezTo>
                    <a:pt x="129" y="247"/>
                    <a:pt x="129" y="239"/>
                    <a:pt x="129" y="231"/>
                  </a:cubicBezTo>
                  <a:close/>
                  <a:moveTo>
                    <a:pt x="129" y="273"/>
                  </a:moveTo>
                  <a:cubicBezTo>
                    <a:pt x="129" y="268"/>
                    <a:pt x="129" y="262"/>
                    <a:pt x="129" y="257"/>
                  </a:cubicBezTo>
                  <a:cubicBezTo>
                    <a:pt x="137" y="248"/>
                    <a:pt x="145" y="239"/>
                    <a:pt x="152" y="230"/>
                  </a:cubicBezTo>
                  <a:cubicBezTo>
                    <a:pt x="152" y="238"/>
                    <a:pt x="152" y="246"/>
                    <a:pt x="152" y="254"/>
                  </a:cubicBezTo>
                  <a:cubicBezTo>
                    <a:pt x="148" y="259"/>
                    <a:pt x="144" y="265"/>
                    <a:pt x="139" y="270"/>
                  </a:cubicBezTo>
                  <a:cubicBezTo>
                    <a:pt x="136" y="274"/>
                    <a:pt x="132" y="278"/>
                    <a:pt x="129" y="281"/>
                  </a:cubicBezTo>
                  <a:cubicBezTo>
                    <a:pt x="129" y="279"/>
                    <a:pt x="129" y="276"/>
                    <a:pt x="129" y="273"/>
                  </a:cubicBezTo>
                  <a:close/>
                  <a:moveTo>
                    <a:pt x="129" y="284"/>
                  </a:moveTo>
                  <a:cubicBezTo>
                    <a:pt x="134" y="279"/>
                    <a:pt x="138" y="275"/>
                    <a:pt x="142" y="270"/>
                  </a:cubicBezTo>
                  <a:cubicBezTo>
                    <a:pt x="145" y="266"/>
                    <a:pt x="149" y="262"/>
                    <a:pt x="152" y="257"/>
                  </a:cubicBezTo>
                  <a:cubicBezTo>
                    <a:pt x="152" y="261"/>
                    <a:pt x="153" y="265"/>
                    <a:pt x="153" y="269"/>
                  </a:cubicBezTo>
                  <a:cubicBezTo>
                    <a:pt x="153" y="273"/>
                    <a:pt x="153" y="277"/>
                    <a:pt x="153" y="281"/>
                  </a:cubicBezTo>
                  <a:cubicBezTo>
                    <a:pt x="148" y="285"/>
                    <a:pt x="145" y="290"/>
                    <a:pt x="141" y="295"/>
                  </a:cubicBezTo>
                  <a:cubicBezTo>
                    <a:pt x="137" y="299"/>
                    <a:pt x="133" y="303"/>
                    <a:pt x="129" y="307"/>
                  </a:cubicBezTo>
                  <a:cubicBezTo>
                    <a:pt x="129" y="299"/>
                    <a:pt x="129" y="291"/>
                    <a:pt x="129" y="284"/>
                  </a:cubicBezTo>
                  <a:close/>
                  <a:moveTo>
                    <a:pt x="129" y="309"/>
                  </a:moveTo>
                  <a:cubicBezTo>
                    <a:pt x="134" y="304"/>
                    <a:pt x="138" y="300"/>
                    <a:pt x="143" y="295"/>
                  </a:cubicBezTo>
                  <a:cubicBezTo>
                    <a:pt x="146" y="292"/>
                    <a:pt x="150" y="288"/>
                    <a:pt x="153" y="285"/>
                  </a:cubicBezTo>
                  <a:cubicBezTo>
                    <a:pt x="153" y="291"/>
                    <a:pt x="153" y="296"/>
                    <a:pt x="153" y="302"/>
                  </a:cubicBezTo>
                  <a:cubicBezTo>
                    <a:pt x="145" y="312"/>
                    <a:pt x="137" y="322"/>
                    <a:pt x="129" y="333"/>
                  </a:cubicBezTo>
                  <a:cubicBezTo>
                    <a:pt x="129" y="325"/>
                    <a:pt x="129" y="317"/>
                    <a:pt x="129" y="309"/>
                  </a:cubicBezTo>
                  <a:close/>
                  <a:moveTo>
                    <a:pt x="129" y="335"/>
                  </a:moveTo>
                  <a:cubicBezTo>
                    <a:pt x="138" y="326"/>
                    <a:pt x="146" y="316"/>
                    <a:pt x="153" y="305"/>
                  </a:cubicBezTo>
                  <a:cubicBezTo>
                    <a:pt x="154" y="316"/>
                    <a:pt x="154" y="326"/>
                    <a:pt x="154" y="337"/>
                  </a:cubicBezTo>
                  <a:cubicBezTo>
                    <a:pt x="154" y="337"/>
                    <a:pt x="154" y="337"/>
                    <a:pt x="153" y="337"/>
                  </a:cubicBezTo>
                  <a:cubicBezTo>
                    <a:pt x="145" y="344"/>
                    <a:pt x="137" y="352"/>
                    <a:pt x="130" y="360"/>
                  </a:cubicBezTo>
                  <a:cubicBezTo>
                    <a:pt x="130" y="352"/>
                    <a:pt x="130" y="343"/>
                    <a:pt x="129" y="335"/>
                  </a:cubicBezTo>
                  <a:close/>
                  <a:moveTo>
                    <a:pt x="130" y="362"/>
                  </a:moveTo>
                  <a:cubicBezTo>
                    <a:pt x="138" y="354"/>
                    <a:pt x="147" y="347"/>
                    <a:pt x="154" y="339"/>
                  </a:cubicBezTo>
                  <a:cubicBezTo>
                    <a:pt x="154" y="345"/>
                    <a:pt x="154" y="352"/>
                    <a:pt x="155" y="358"/>
                  </a:cubicBezTo>
                  <a:cubicBezTo>
                    <a:pt x="155" y="358"/>
                    <a:pt x="155" y="358"/>
                    <a:pt x="154" y="358"/>
                  </a:cubicBezTo>
                  <a:cubicBezTo>
                    <a:pt x="149" y="363"/>
                    <a:pt x="145" y="369"/>
                    <a:pt x="140" y="375"/>
                  </a:cubicBezTo>
                  <a:cubicBezTo>
                    <a:pt x="137" y="379"/>
                    <a:pt x="133" y="383"/>
                    <a:pt x="130" y="387"/>
                  </a:cubicBezTo>
                  <a:cubicBezTo>
                    <a:pt x="130" y="379"/>
                    <a:pt x="130" y="370"/>
                    <a:pt x="130" y="362"/>
                  </a:cubicBezTo>
                  <a:close/>
                  <a:moveTo>
                    <a:pt x="130" y="391"/>
                  </a:moveTo>
                  <a:cubicBezTo>
                    <a:pt x="130" y="391"/>
                    <a:pt x="130" y="390"/>
                    <a:pt x="130" y="390"/>
                  </a:cubicBezTo>
                  <a:cubicBezTo>
                    <a:pt x="134" y="385"/>
                    <a:pt x="139" y="380"/>
                    <a:pt x="143" y="374"/>
                  </a:cubicBezTo>
                  <a:cubicBezTo>
                    <a:pt x="147" y="370"/>
                    <a:pt x="151" y="366"/>
                    <a:pt x="155" y="361"/>
                  </a:cubicBezTo>
                  <a:cubicBezTo>
                    <a:pt x="155" y="368"/>
                    <a:pt x="155" y="375"/>
                    <a:pt x="155" y="382"/>
                  </a:cubicBezTo>
                  <a:cubicBezTo>
                    <a:pt x="147" y="392"/>
                    <a:pt x="138" y="402"/>
                    <a:pt x="130" y="412"/>
                  </a:cubicBezTo>
                  <a:cubicBezTo>
                    <a:pt x="130" y="405"/>
                    <a:pt x="130" y="398"/>
                    <a:pt x="130" y="391"/>
                  </a:cubicBezTo>
                  <a:close/>
                  <a:moveTo>
                    <a:pt x="130" y="414"/>
                  </a:moveTo>
                  <a:cubicBezTo>
                    <a:pt x="139" y="405"/>
                    <a:pt x="147" y="395"/>
                    <a:pt x="155" y="385"/>
                  </a:cubicBezTo>
                  <a:cubicBezTo>
                    <a:pt x="155" y="393"/>
                    <a:pt x="156" y="401"/>
                    <a:pt x="156" y="408"/>
                  </a:cubicBezTo>
                  <a:cubicBezTo>
                    <a:pt x="155" y="408"/>
                    <a:pt x="155" y="408"/>
                    <a:pt x="154" y="408"/>
                  </a:cubicBezTo>
                  <a:cubicBezTo>
                    <a:pt x="147" y="418"/>
                    <a:pt x="139" y="427"/>
                    <a:pt x="131" y="436"/>
                  </a:cubicBezTo>
                  <a:cubicBezTo>
                    <a:pt x="130" y="429"/>
                    <a:pt x="130" y="421"/>
                    <a:pt x="130" y="414"/>
                  </a:cubicBezTo>
                  <a:close/>
                  <a:moveTo>
                    <a:pt x="142" y="492"/>
                  </a:moveTo>
                  <a:cubicBezTo>
                    <a:pt x="138" y="495"/>
                    <a:pt x="134" y="498"/>
                    <a:pt x="131" y="502"/>
                  </a:cubicBezTo>
                  <a:cubicBezTo>
                    <a:pt x="131" y="497"/>
                    <a:pt x="131" y="492"/>
                    <a:pt x="131" y="488"/>
                  </a:cubicBezTo>
                  <a:cubicBezTo>
                    <a:pt x="131" y="488"/>
                    <a:pt x="132" y="488"/>
                    <a:pt x="132" y="488"/>
                  </a:cubicBezTo>
                  <a:cubicBezTo>
                    <a:pt x="141" y="479"/>
                    <a:pt x="149" y="470"/>
                    <a:pt x="157" y="460"/>
                  </a:cubicBezTo>
                  <a:cubicBezTo>
                    <a:pt x="157" y="466"/>
                    <a:pt x="157" y="471"/>
                    <a:pt x="157" y="476"/>
                  </a:cubicBezTo>
                  <a:cubicBezTo>
                    <a:pt x="152" y="481"/>
                    <a:pt x="147" y="487"/>
                    <a:pt x="142" y="492"/>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a:spLocks noEditPoints="1"/>
            </p:cNvSpPr>
            <p:nvPr/>
          </p:nvSpPr>
          <p:spPr bwMode="auto">
            <a:xfrm>
              <a:off x="5545138" y="5595938"/>
              <a:ext cx="484187" cy="612775"/>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a:spLocks noEditPoints="1"/>
            </p:cNvSpPr>
            <p:nvPr/>
          </p:nvSpPr>
          <p:spPr bwMode="auto">
            <a:xfrm>
              <a:off x="3790950" y="4613275"/>
              <a:ext cx="477837" cy="517525"/>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a:spLocks noEditPoints="1"/>
            </p:cNvSpPr>
            <p:nvPr/>
          </p:nvSpPr>
          <p:spPr bwMode="auto">
            <a:xfrm>
              <a:off x="6069013" y="2595563"/>
              <a:ext cx="474662" cy="517525"/>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a:spLocks noEditPoints="1"/>
            </p:cNvSpPr>
            <p:nvPr/>
          </p:nvSpPr>
          <p:spPr bwMode="auto">
            <a:xfrm>
              <a:off x="7586663" y="5502275"/>
              <a:ext cx="409575" cy="366713"/>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a:spLocks noEditPoints="1"/>
            </p:cNvSpPr>
            <p:nvPr/>
          </p:nvSpPr>
          <p:spPr bwMode="auto">
            <a:xfrm>
              <a:off x="7754938" y="5546725"/>
              <a:ext cx="155575" cy="220663"/>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a:spLocks noEditPoints="1"/>
            </p:cNvSpPr>
            <p:nvPr/>
          </p:nvSpPr>
          <p:spPr bwMode="auto">
            <a:xfrm>
              <a:off x="8024813" y="5359400"/>
              <a:ext cx="342900" cy="314325"/>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8145463" y="5408613"/>
              <a:ext cx="142875" cy="144463"/>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a:spLocks noEditPoints="1"/>
            </p:cNvSpPr>
            <p:nvPr/>
          </p:nvSpPr>
          <p:spPr bwMode="auto">
            <a:xfrm>
              <a:off x="5208588" y="4602163"/>
              <a:ext cx="336550" cy="576263"/>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a:spLocks noEditPoints="1"/>
            </p:cNvSpPr>
            <p:nvPr/>
          </p:nvSpPr>
          <p:spPr bwMode="auto">
            <a:xfrm>
              <a:off x="5584825" y="4586288"/>
              <a:ext cx="349250" cy="557213"/>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a:spLocks noEditPoints="1"/>
            </p:cNvSpPr>
            <p:nvPr/>
          </p:nvSpPr>
          <p:spPr bwMode="auto">
            <a:xfrm>
              <a:off x="5926138" y="4610100"/>
              <a:ext cx="246062" cy="557213"/>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a:spLocks noEditPoints="1"/>
            </p:cNvSpPr>
            <p:nvPr/>
          </p:nvSpPr>
          <p:spPr bwMode="auto">
            <a:xfrm>
              <a:off x="6178550" y="4579938"/>
              <a:ext cx="323850" cy="582613"/>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a:spLocks noEditPoints="1"/>
            </p:cNvSpPr>
            <p:nvPr/>
          </p:nvSpPr>
          <p:spPr bwMode="auto">
            <a:xfrm>
              <a:off x="6489700" y="4595813"/>
              <a:ext cx="250825" cy="549275"/>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a:spLocks noEditPoints="1"/>
            </p:cNvSpPr>
            <p:nvPr/>
          </p:nvSpPr>
          <p:spPr bwMode="auto">
            <a:xfrm>
              <a:off x="6786563" y="4597400"/>
              <a:ext cx="103187" cy="558800"/>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a:spLocks noEditPoints="1"/>
            </p:cNvSpPr>
            <p:nvPr/>
          </p:nvSpPr>
          <p:spPr bwMode="auto">
            <a:xfrm>
              <a:off x="6918325" y="4556125"/>
              <a:ext cx="325437" cy="592138"/>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a:spLocks noEditPoints="1"/>
            </p:cNvSpPr>
            <p:nvPr/>
          </p:nvSpPr>
          <p:spPr bwMode="auto">
            <a:xfrm>
              <a:off x="7269163" y="4552950"/>
              <a:ext cx="301625" cy="595313"/>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4716463" y="2230438"/>
              <a:ext cx="1209675" cy="947738"/>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4937125" y="2790825"/>
              <a:ext cx="14287" cy="26988"/>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4941888" y="2843213"/>
              <a:ext cx="6350" cy="22225"/>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4938713" y="2884488"/>
              <a:ext cx="12700" cy="25400"/>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4938713" y="2933700"/>
              <a:ext cx="12700" cy="23813"/>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4938713" y="2974975"/>
              <a:ext cx="9525" cy="25400"/>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4941888" y="3022600"/>
              <a:ext cx="9525" cy="30163"/>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4943475" y="3070225"/>
              <a:ext cx="7937" cy="20638"/>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5168900" y="2962275"/>
              <a:ext cx="11112" cy="19050"/>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5170488" y="3009900"/>
              <a:ext cx="9525" cy="30163"/>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5170488" y="3063875"/>
              <a:ext cx="14287" cy="31750"/>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5326063" y="2578100"/>
              <a:ext cx="7937" cy="30163"/>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5327650" y="2632075"/>
              <a:ext cx="9525" cy="36513"/>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5327650" y="2703513"/>
              <a:ext cx="9525" cy="26988"/>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5329238" y="2765425"/>
              <a:ext cx="9525" cy="38100"/>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5329238" y="2832100"/>
              <a:ext cx="9525" cy="25400"/>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5329238" y="2887663"/>
              <a:ext cx="7937" cy="34925"/>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5329238" y="2951163"/>
              <a:ext cx="9525" cy="31750"/>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5329238" y="3013075"/>
              <a:ext cx="4762" cy="20638"/>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5329238" y="3060700"/>
              <a:ext cx="12700" cy="34925"/>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5503863" y="2784475"/>
              <a:ext cx="7937" cy="23813"/>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5505450" y="2838450"/>
              <a:ext cx="6350" cy="30163"/>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5505450" y="2909888"/>
              <a:ext cx="6350" cy="34925"/>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5505450" y="2987675"/>
              <a:ext cx="6350" cy="25400"/>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5503863" y="3046413"/>
              <a:ext cx="11112" cy="36513"/>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5657850" y="2614613"/>
              <a:ext cx="11112" cy="38100"/>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5662613" y="2695575"/>
              <a:ext cx="4762" cy="31750"/>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5662613" y="2757488"/>
              <a:ext cx="6350" cy="26988"/>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5664200" y="2819400"/>
              <a:ext cx="4762" cy="31750"/>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5657850" y="2895600"/>
              <a:ext cx="11112" cy="26988"/>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5659438" y="2955925"/>
              <a:ext cx="7937" cy="33338"/>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5657850" y="3025775"/>
              <a:ext cx="6350" cy="34925"/>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5654675" y="3079750"/>
              <a:ext cx="12700" cy="34925"/>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5765800" y="2706688"/>
              <a:ext cx="6350" cy="34925"/>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5767388" y="2778125"/>
              <a:ext cx="6350" cy="36513"/>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5772150" y="2847975"/>
              <a:ext cx="6350" cy="33338"/>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5773738" y="2911475"/>
              <a:ext cx="3175" cy="28575"/>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8"/>
            <p:cNvSpPr/>
            <p:nvPr/>
          </p:nvSpPr>
          <p:spPr bwMode="auto">
            <a:xfrm>
              <a:off x="5773738" y="2970213"/>
              <a:ext cx="9525" cy="23813"/>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49"/>
            <p:cNvSpPr/>
            <p:nvPr/>
          </p:nvSpPr>
          <p:spPr bwMode="auto">
            <a:xfrm>
              <a:off x="5772150" y="3040063"/>
              <a:ext cx="11112" cy="4286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0"/>
            <p:cNvSpPr/>
            <p:nvPr/>
          </p:nvSpPr>
          <p:spPr bwMode="auto">
            <a:xfrm>
              <a:off x="5772150" y="3094038"/>
              <a:ext cx="11112" cy="19050"/>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1"/>
            <p:cNvSpPr/>
            <p:nvPr/>
          </p:nvSpPr>
          <p:spPr bwMode="auto">
            <a:xfrm>
              <a:off x="5900738" y="2532063"/>
              <a:ext cx="11112" cy="49213"/>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2"/>
            <p:cNvSpPr/>
            <p:nvPr/>
          </p:nvSpPr>
          <p:spPr bwMode="auto">
            <a:xfrm>
              <a:off x="5900738" y="2625725"/>
              <a:ext cx="6350" cy="36513"/>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3"/>
            <p:cNvSpPr/>
            <p:nvPr/>
          </p:nvSpPr>
          <p:spPr bwMode="auto">
            <a:xfrm>
              <a:off x="5900738" y="2700338"/>
              <a:ext cx="6350" cy="23813"/>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4"/>
            <p:cNvSpPr/>
            <p:nvPr/>
          </p:nvSpPr>
          <p:spPr bwMode="auto">
            <a:xfrm>
              <a:off x="5895975" y="2767013"/>
              <a:ext cx="9525" cy="41275"/>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5"/>
            <p:cNvSpPr/>
            <p:nvPr/>
          </p:nvSpPr>
          <p:spPr bwMode="auto">
            <a:xfrm>
              <a:off x="5894388" y="2849563"/>
              <a:ext cx="4762" cy="34925"/>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6"/>
            <p:cNvSpPr/>
            <p:nvPr/>
          </p:nvSpPr>
          <p:spPr bwMode="auto">
            <a:xfrm>
              <a:off x="5894388" y="2911475"/>
              <a:ext cx="4762" cy="30163"/>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7"/>
            <p:cNvSpPr/>
            <p:nvPr/>
          </p:nvSpPr>
          <p:spPr bwMode="auto">
            <a:xfrm>
              <a:off x="5886450" y="2979738"/>
              <a:ext cx="12700" cy="46038"/>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8"/>
            <p:cNvSpPr/>
            <p:nvPr/>
          </p:nvSpPr>
          <p:spPr bwMode="auto">
            <a:xfrm>
              <a:off x="5889625" y="3052763"/>
              <a:ext cx="9525" cy="25400"/>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9"/>
            <p:cNvSpPr>
              <a:spLocks noEditPoints="1"/>
            </p:cNvSpPr>
            <p:nvPr/>
          </p:nvSpPr>
          <p:spPr bwMode="auto">
            <a:xfrm>
              <a:off x="4335463" y="5024438"/>
              <a:ext cx="701675" cy="66992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a:spLocks noEditPoints="1"/>
            </p:cNvSpPr>
            <p:nvPr/>
          </p:nvSpPr>
          <p:spPr bwMode="auto">
            <a:xfrm>
              <a:off x="4686300" y="5292725"/>
              <a:ext cx="79375" cy="74613"/>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1"/>
            <p:cNvSpPr/>
            <p:nvPr/>
          </p:nvSpPr>
          <p:spPr bwMode="auto">
            <a:xfrm>
              <a:off x="4516438" y="5441950"/>
              <a:ext cx="95250" cy="68263"/>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2"/>
            <p:cNvSpPr>
              <a:spLocks noEditPoints="1"/>
            </p:cNvSpPr>
            <p:nvPr/>
          </p:nvSpPr>
          <p:spPr bwMode="auto">
            <a:xfrm>
              <a:off x="6384925" y="1389063"/>
              <a:ext cx="692150" cy="625475"/>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3"/>
            <p:cNvSpPr>
              <a:spLocks noEditPoints="1"/>
            </p:cNvSpPr>
            <p:nvPr/>
          </p:nvSpPr>
          <p:spPr bwMode="auto">
            <a:xfrm>
              <a:off x="6453188" y="1419225"/>
              <a:ext cx="550862" cy="54133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4"/>
            <p:cNvSpPr/>
            <p:nvPr/>
          </p:nvSpPr>
          <p:spPr bwMode="auto">
            <a:xfrm>
              <a:off x="6710363" y="1450975"/>
              <a:ext cx="20637" cy="49213"/>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5"/>
            <p:cNvSpPr/>
            <p:nvPr/>
          </p:nvSpPr>
          <p:spPr bwMode="auto">
            <a:xfrm>
              <a:off x="6735763" y="1876425"/>
              <a:ext cx="23812" cy="49213"/>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6"/>
            <p:cNvSpPr/>
            <p:nvPr/>
          </p:nvSpPr>
          <p:spPr bwMode="auto">
            <a:xfrm>
              <a:off x="6489700" y="1677988"/>
              <a:ext cx="53975" cy="20638"/>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7"/>
            <p:cNvSpPr/>
            <p:nvPr/>
          </p:nvSpPr>
          <p:spPr bwMode="auto">
            <a:xfrm>
              <a:off x="6918325" y="1673225"/>
              <a:ext cx="49212" cy="23813"/>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8"/>
            <p:cNvSpPr/>
            <p:nvPr/>
          </p:nvSpPr>
          <p:spPr bwMode="auto">
            <a:xfrm>
              <a:off x="6523038" y="1581150"/>
              <a:ext cx="39687" cy="23813"/>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9"/>
            <p:cNvSpPr/>
            <p:nvPr/>
          </p:nvSpPr>
          <p:spPr bwMode="auto">
            <a:xfrm>
              <a:off x="6572250" y="1514475"/>
              <a:ext cx="30162" cy="23813"/>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70"/>
            <p:cNvSpPr/>
            <p:nvPr/>
          </p:nvSpPr>
          <p:spPr bwMode="auto">
            <a:xfrm>
              <a:off x="6534150" y="1797050"/>
              <a:ext cx="28575" cy="26988"/>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6611938" y="1857375"/>
              <a:ext cx="25400" cy="26988"/>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2"/>
            <p:cNvSpPr/>
            <p:nvPr/>
          </p:nvSpPr>
          <p:spPr bwMode="auto">
            <a:xfrm>
              <a:off x="6818313" y="1498600"/>
              <a:ext cx="34925" cy="31750"/>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3"/>
            <p:cNvSpPr/>
            <p:nvPr/>
          </p:nvSpPr>
          <p:spPr bwMode="auto">
            <a:xfrm>
              <a:off x="6892925" y="1558925"/>
              <a:ext cx="31750" cy="28575"/>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74"/>
            <p:cNvSpPr/>
            <p:nvPr/>
          </p:nvSpPr>
          <p:spPr bwMode="auto">
            <a:xfrm>
              <a:off x="6845300" y="1841500"/>
              <a:ext cx="25400" cy="26988"/>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5"/>
            <p:cNvSpPr>
              <a:spLocks noEditPoints="1"/>
            </p:cNvSpPr>
            <p:nvPr/>
          </p:nvSpPr>
          <p:spPr bwMode="auto">
            <a:xfrm>
              <a:off x="6667500" y="1497013"/>
              <a:ext cx="101600" cy="350838"/>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6"/>
            <p:cNvSpPr>
              <a:spLocks noEditPoints="1"/>
            </p:cNvSpPr>
            <p:nvPr/>
          </p:nvSpPr>
          <p:spPr bwMode="auto">
            <a:xfrm>
              <a:off x="6710363" y="1685925"/>
              <a:ext cx="34925" cy="33338"/>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7"/>
            <p:cNvSpPr/>
            <p:nvPr/>
          </p:nvSpPr>
          <p:spPr bwMode="auto">
            <a:xfrm>
              <a:off x="6445250" y="1792288"/>
              <a:ext cx="34925" cy="6350"/>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78"/>
            <p:cNvSpPr>
              <a:spLocks noEditPoints="1"/>
            </p:cNvSpPr>
            <p:nvPr/>
          </p:nvSpPr>
          <p:spPr bwMode="auto">
            <a:xfrm>
              <a:off x="4486275" y="4337050"/>
              <a:ext cx="501650" cy="615950"/>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79"/>
            <p:cNvSpPr/>
            <p:nvPr/>
          </p:nvSpPr>
          <p:spPr bwMode="auto">
            <a:xfrm>
              <a:off x="4768850" y="4651375"/>
              <a:ext cx="69850" cy="7938"/>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80"/>
            <p:cNvSpPr>
              <a:spLocks noEditPoints="1"/>
            </p:cNvSpPr>
            <p:nvPr/>
          </p:nvSpPr>
          <p:spPr bwMode="auto">
            <a:xfrm>
              <a:off x="6750050" y="5505450"/>
              <a:ext cx="628650" cy="531813"/>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1"/>
            <p:cNvSpPr>
              <a:spLocks noEditPoints="1"/>
            </p:cNvSpPr>
            <p:nvPr/>
          </p:nvSpPr>
          <p:spPr bwMode="auto">
            <a:xfrm>
              <a:off x="6697663" y="5137150"/>
              <a:ext cx="1114425" cy="973138"/>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82"/>
            <p:cNvSpPr/>
            <p:nvPr/>
          </p:nvSpPr>
          <p:spPr bwMode="auto">
            <a:xfrm>
              <a:off x="6834188" y="5918200"/>
              <a:ext cx="120650" cy="6350"/>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3"/>
            <p:cNvSpPr/>
            <p:nvPr/>
          </p:nvSpPr>
          <p:spPr bwMode="auto">
            <a:xfrm>
              <a:off x="6800850" y="5688013"/>
              <a:ext cx="147637" cy="9525"/>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84"/>
            <p:cNvSpPr/>
            <p:nvPr/>
          </p:nvSpPr>
          <p:spPr bwMode="auto">
            <a:xfrm>
              <a:off x="7748588" y="2974975"/>
              <a:ext cx="109537" cy="314325"/>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5"/>
            <p:cNvSpPr/>
            <p:nvPr/>
          </p:nvSpPr>
          <p:spPr bwMode="auto">
            <a:xfrm>
              <a:off x="7837488" y="2847975"/>
              <a:ext cx="68262" cy="228600"/>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6"/>
            <p:cNvSpPr/>
            <p:nvPr/>
          </p:nvSpPr>
          <p:spPr bwMode="auto">
            <a:xfrm>
              <a:off x="7502525" y="3257550"/>
              <a:ext cx="206375" cy="55563"/>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7"/>
            <p:cNvSpPr>
              <a:spLocks noEditPoints="1"/>
            </p:cNvSpPr>
            <p:nvPr/>
          </p:nvSpPr>
          <p:spPr bwMode="auto">
            <a:xfrm>
              <a:off x="7399338" y="2663825"/>
              <a:ext cx="573087" cy="685800"/>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8"/>
            <p:cNvSpPr/>
            <p:nvPr/>
          </p:nvSpPr>
          <p:spPr bwMode="auto">
            <a:xfrm>
              <a:off x="7467600" y="3052763"/>
              <a:ext cx="260350" cy="173038"/>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9"/>
            <p:cNvSpPr/>
            <p:nvPr/>
          </p:nvSpPr>
          <p:spPr bwMode="auto">
            <a:xfrm>
              <a:off x="7515225" y="3132138"/>
              <a:ext cx="153987" cy="46038"/>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90"/>
            <p:cNvSpPr/>
            <p:nvPr/>
          </p:nvSpPr>
          <p:spPr bwMode="auto">
            <a:xfrm>
              <a:off x="7519988" y="3097213"/>
              <a:ext cx="163512" cy="53975"/>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1"/>
            <p:cNvSpPr/>
            <p:nvPr/>
          </p:nvSpPr>
          <p:spPr bwMode="auto">
            <a:xfrm>
              <a:off x="7437438" y="3201988"/>
              <a:ext cx="73025" cy="15875"/>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92"/>
            <p:cNvSpPr>
              <a:spLocks noEditPoints="1"/>
            </p:cNvSpPr>
            <p:nvPr/>
          </p:nvSpPr>
          <p:spPr bwMode="auto">
            <a:xfrm>
              <a:off x="3603625" y="1473200"/>
              <a:ext cx="898525" cy="1522413"/>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3"/>
            <p:cNvSpPr>
              <a:spLocks noEditPoints="1"/>
            </p:cNvSpPr>
            <p:nvPr/>
          </p:nvSpPr>
          <p:spPr bwMode="auto">
            <a:xfrm>
              <a:off x="3998913" y="2770188"/>
              <a:ext cx="74612" cy="68263"/>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94"/>
            <p:cNvSpPr/>
            <p:nvPr/>
          </p:nvSpPr>
          <p:spPr bwMode="auto">
            <a:xfrm>
              <a:off x="4014788" y="2789238"/>
              <a:ext cx="38100" cy="30163"/>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95"/>
            <p:cNvSpPr/>
            <p:nvPr/>
          </p:nvSpPr>
          <p:spPr bwMode="auto">
            <a:xfrm>
              <a:off x="4165600" y="2368550"/>
              <a:ext cx="39687" cy="20638"/>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7" name="TextBox 7"/>
          <p:cNvSpPr>
            <a:spLocks noChangeArrowheads="1"/>
          </p:cNvSpPr>
          <p:nvPr/>
        </p:nvSpPr>
        <p:spPr bwMode="auto">
          <a:xfrm>
            <a:off x="5528310" y="2875915"/>
            <a:ext cx="686879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4800" b="1"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感谢观看，欢迎指导</a:t>
            </a:r>
          </a:p>
        </p:txBody>
      </p:sp>
      <p:sp>
        <p:nvSpPr>
          <p:cNvPr id="4" name="灯片编号占位符 3"/>
          <p:cNvSpPr>
            <a:spLocks noGrp="1"/>
          </p:cNvSpPr>
          <p:nvPr>
            <p:ph type="sldNum" sz="quarter" idx="12"/>
          </p:nvPr>
        </p:nvSpPr>
        <p:spPr/>
        <p:txBody>
          <a:bodyPr/>
          <a:lstStyle/>
          <a:p>
            <a:fld id="{9A0DB2DC-4C9A-4742-B13C-FB6460FD3503}" type="slidenum">
              <a:rPr lang="zh-CN" altLang="en-US" sz="1800" b="1" smtClean="0">
                <a:solidFill>
                  <a:srgbClr val="C00000"/>
                </a:solidFill>
              </a:rPr>
              <a:t>31</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217"/>
                                        </p:tgtEl>
                                        <p:attrNameLst>
                                          <p:attrName>style.visibility</p:attrName>
                                        </p:attrNameLst>
                                      </p:cBhvr>
                                      <p:to>
                                        <p:strVal val="visible"/>
                                      </p:to>
                                    </p:set>
                                    <p:anim calcmode="lin" valueType="num">
                                      <p:cBhvr>
                                        <p:cTn id="11" dur="1000" fill="hold"/>
                                        <p:tgtEl>
                                          <p:spTgt spid="217"/>
                                        </p:tgtEl>
                                        <p:attrNameLst>
                                          <p:attrName>ppt_w</p:attrName>
                                        </p:attrNameLst>
                                      </p:cBhvr>
                                      <p:tavLst>
                                        <p:tav tm="0">
                                          <p:val>
                                            <p:fltVal val="0"/>
                                          </p:val>
                                        </p:tav>
                                        <p:tav tm="100000">
                                          <p:val>
                                            <p:strVal val="#ppt_w"/>
                                          </p:val>
                                        </p:tav>
                                      </p:tavLst>
                                    </p:anim>
                                    <p:anim calcmode="lin" valueType="num">
                                      <p:cBhvr>
                                        <p:cTn id="12" dur="1000" fill="hold"/>
                                        <p:tgtEl>
                                          <p:spTgt spid="217"/>
                                        </p:tgtEl>
                                        <p:attrNameLst>
                                          <p:attrName>ppt_h</p:attrName>
                                        </p:attrNameLst>
                                      </p:cBhvr>
                                      <p:tavLst>
                                        <p:tav tm="0">
                                          <p:val>
                                            <p:fltVal val="0"/>
                                          </p:val>
                                        </p:tav>
                                        <p:tav tm="100000">
                                          <p:val>
                                            <p:strVal val="#ppt_h"/>
                                          </p:val>
                                        </p:tav>
                                      </p:tavLst>
                                    </p:anim>
                                    <p:animEffect transition="in" filter="fade">
                                      <p:cBhvr>
                                        <p:cTn id="13"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ldLvl="0" animBg="1"/>
      <p:bldP spid="2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3"/>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965036" y="2125926"/>
            <a:ext cx="2262927" cy="830997"/>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01</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3673475" y="3075305"/>
            <a:ext cx="5097145"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8.1 软件维护的定义</a:t>
            </a:r>
          </a:p>
        </p:txBody>
      </p:sp>
      <p:sp>
        <p:nvSpPr>
          <p:cNvPr id="5" name="灯片编号占位符 4"/>
          <p:cNvSpPr>
            <a:spLocks noGrp="1"/>
          </p:cNvSpPr>
          <p:nvPr>
            <p:ph type="sldNum" sz="quarter" idx="12"/>
          </p:nvPr>
        </p:nvSpPr>
        <p:spPr/>
        <p:txBody>
          <a:bodyPr/>
          <a:lstStyle/>
          <a:p>
            <a:fld id="{9A0DB2DC-4C9A-4742-B13C-FB6460FD3503}" type="slidenum">
              <a:rPr lang="zh-CN" altLang="en-US" sz="1800" b="1" smtClean="0">
                <a:solidFill>
                  <a:srgbClr val="C00000"/>
                </a:solidFill>
              </a:rPr>
              <a:t>4</a:t>
            </a:fld>
            <a:endParaRPr lang="zh-CN" altLang="en-US" sz="1800" b="1">
              <a:solidFill>
                <a:srgbClr val="C000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0">
        <p15:prstTrans prst="crush"/>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319213" y="1889564"/>
            <a:ext cx="4232275" cy="3679825"/>
            <a:chOff x="1319213" y="1998663"/>
            <a:chExt cx="4232275" cy="3679825"/>
          </a:xfrm>
        </p:grpSpPr>
        <p:sp>
          <p:nvSpPr>
            <p:cNvPr id="109" name="任意多边形 108"/>
            <p:cNvSpPr/>
            <p:nvPr/>
          </p:nvSpPr>
          <p:spPr>
            <a:xfrm>
              <a:off x="1628775" y="2222396"/>
              <a:ext cx="3600450" cy="2759180"/>
            </a:xfrm>
            <a:custGeom>
              <a:avLst/>
              <a:gdLst>
                <a:gd name="connsiteX0" fmla="*/ 276225 w 3600450"/>
                <a:gd name="connsiteY0" fmla="*/ 0 h 2733675"/>
                <a:gd name="connsiteX1" fmla="*/ 171450 w 3600450"/>
                <a:gd name="connsiteY1" fmla="*/ 19050 h 2733675"/>
                <a:gd name="connsiteX2" fmla="*/ 114300 w 3600450"/>
                <a:gd name="connsiteY2" fmla="*/ 114300 h 2733675"/>
                <a:gd name="connsiteX3" fmla="*/ 19050 w 3600450"/>
                <a:gd name="connsiteY3" fmla="*/ 381000 h 2733675"/>
                <a:gd name="connsiteX4" fmla="*/ 0 w 3600450"/>
                <a:gd name="connsiteY4" fmla="*/ 1066800 h 2733675"/>
                <a:gd name="connsiteX5" fmla="*/ 47625 w 3600450"/>
                <a:gd name="connsiteY5" fmla="*/ 2219325 h 2733675"/>
                <a:gd name="connsiteX6" fmla="*/ 76200 w 3600450"/>
                <a:gd name="connsiteY6" fmla="*/ 2505075 h 2733675"/>
                <a:gd name="connsiteX7" fmla="*/ 180975 w 3600450"/>
                <a:gd name="connsiteY7" fmla="*/ 2619375 h 2733675"/>
                <a:gd name="connsiteX8" fmla="*/ 600075 w 3600450"/>
                <a:gd name="connsiteY8" fmla="*/ 2686050 h 2733675"/>
                <a:gd name="connsiteX9" fmla="*/ 2266950 w 3600450"/>
                <a:gd name="connsiteY9" fmla="*/ 2733675 h 2733675"/>
                <a:gd name="connsiteX10" fmla="*/ 3162300 w 3600450"/>
                <a:gd name="connsiteY10" fmla="*/ 2724150 h 2733675"/>
                <a:gd name="connsiteX11" fmla="*/ 3381375 w 3600450"/>
                <a:gd name="connsiteY11" fmla="*/ 2686050 h 2733675"/>
                <a:gd name="connsiteX12" fmla="*/ 3495675 w 3600450"/>
                <a:gd name="connsiteY12" fmla="*/ 2533650 h 2733675"/>
                <a:gd name="connsiteX13" fmla="*/ 3581400 w 3600450"/>
                <a:gd name="connsiteY13" fmla="*/ 1885950 h 2733675"/>
                <a:gd name="connsiteX14" fmla="*/ 3600450 w 3600450"/>
                <a:gd name="connsiteY14" fmla="*/ 581025 h 2733675"/>
                <a:gd name="connsiteX15" fmla="*/ 3562350 w 3600450"/>
                <a:gd name="connsiteY15" fmla="*/ 238125 h 2733675"/>
                <a:gd name="connsiteX16" fmla="*/ 3457575 w 3600450"/>
                <a:gd name="connsiteY16" fmla="*/ 76200 h 2733675"/>
                <a:gd name="connsiteX17" fmla="*/ 3295650 w 3600450"/>
                <a:gd name="connsiteY17" fmla="*/ 38100 h 2733675"/>
                <a:gd name="connsiteX18" fmla="*/ 2981325 w 3600450"/>
                <a:gd name="connsiteY18" fmla="*/ 9525 h 2733675"/>
                <a:gd name="connsiteX19" fmla="*/ 1038225 w 3600450"/>
                <a:gd name="connsiteY19" fmla="*/ 9525 h 2733675"/>
                <a:gd name="connsiteX20" fmla="*/ 276225 w 3600450"/>
                <a:gd name="connsiteY20" fmla="*/ 0 h 273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2733675">
                  <a:moveTo>
                    <a:pt x="276225" y="0"/>
                  </a:moveTo>
                  <a:lnTo>
                    <a:pt x="171450" y="19050"/>
                  </a:lnTo>
                  <a:lnTo>
                    <a:pt x="114300" y="114300"/>
                  </a:lnTo>
                  <a:lnTo>
                    <a:pt x="19050" y="381000"/>
                  </a:lnTo>
                  <a:lnTo>
                    <a:pt x="0" y="1066800"/>
                  </a:lnTo>
                  <a:lnTo>
                    <a:pt x="47625" y="2219325"/>
                  </a:lnTo>
                  <a:lnTo>
                    <a:pt x="76200" y="2505075"/>
                  </a:lnTo>
                  <a:lnTo>
                    <a:pt x="180975" y="2619375"/>
                  </a:lnTo>
                  <a:lnTo>
                    <a:pt x="600075" y="2686050"/>
                  </a:lnTo>
                  <a:lnTo>
                    <a:pt x="2266950" y="2733675"/>
                  </a:lnTo>
                  <a:lnTo>
                    <a:pt x="3162300" y="2724150"/>
                  </a:lnTo>
                  <a:lnTo>
                    <a:pt x="3381375" y="2686050"/>
                  </a:lnTo>
                  <a:lnTo>
                    <a:pt x="3495675" y="2533650"/>
                  </a:lnTo>
                  <a:lnTo>
                    <a:pt x="3581400" y="1885950"/>
                  </a:lnTo>
                  <a:lnTo>
                    <a:pt x="3600450" y="581025"/>
                  </a:lnTo>
                  <a:lnTo>
                    <a:pt x="3562350" y="238125"/>
                  </a:lnTo>
                  <a:lnTo>
                    <a:pt x="3457575" y="76200"/>
                  </a:lnTo>
                  <a:lnTo>
                    <a:pt x="3295650" y="38100"/>
                  </a:lnTo>
                  <a:lnTo>
                    <a:pt x="2981325" y="9525"/>
                  </a:lnTo>
                  <a:lnTo>
                    <a:pt x="1038225" y="9525"/>
                  </a:lnTo>
                  <a:lnTo>
                    <a:pt x="276225" y="0"/>
                  </a:lnTo>
                  <a:close/>
                </a:path>
              </a:pathLst>
            </a:custGeom>
            <a:blipFill dpi="0" rotWithShape="1">
              <a:blip r:embed="rId3"/>
              <a:srcRect/>
              <a:stretch>
                <a:fillRect r="-21000"/>
              </a:stretch>
            </a:blip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srgbClr val="605448"/>
                </a:solidFill>
                <a:effectLst/>
                <a:uLnTx/>
                <a:uFillTx/>
                <a:latin typeface="方正静蕾简体"/>
                <a:ea typeface="方正静蕾简体"/>
                <a:cs typeface="+mn-ea"/>
                <a:sym typeface="+mn-lt"/>
              </a:endParaRPr>
            </a:p>
          </p:txBody>
        </p:sp>
        <p:sp>
          <p:nvSpPr>
            <p:cNvPr id="110" name="任意多边形 109"/>
            <p:cNvSpPr/>
            <p:nvPr/>
          </p:nvSpPr>
          <p:spPr>
            <a:xfrm>
              <a:off x="1319213" y="1998663"/>
              <a:ext cx="4232275" cy="3227387"/>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solidFill>
              <a:srgbClr val="C00000"/>
            </a:solidFill>
            <a:ln w="28575" cap="rnd" cmpd="sng" algn="ctr">
              <a:solidFill>
                <a:sysClr val="windowText" lastClr="000000">
                  <a:lumMod val="65000"/>
                  <a:lumOff val="35000"/>
                </a:sysClr>
              </a:solidFill>
              <a:prstDash val="solid"/>
              <a:roun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605448"/>
                </a:solidFill>
                <a:effectLst/>
                <a:uLnTx/>
                <a:uFillTx/>
                <a:latin typeface="方正静蕾简体"/>
                <a:ea typeface="方正静蕾简体"/>
                <a:cs typeface="+mn-ea"/>
                <a:sym typeface="+mn-lt"/>
              </a:endParaRPr>
            </a:p>
          </p:txBody>
        </p:sp>
        <p:sp>
          <p:nvSpPr>
            <p:cNvPr id="111" name="任意多边形 110"/>
            <p:cNvSpPr/>
            <p:nvPr/>
          </p:nvSpPr>
          <p:spPr>
            <a:xfrm>
              <a:off x="2457450" y="5205413"/>
              <a:ext cx="1920875" cy="473075"/>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solidFill>
              <a:srgbClr val="FF0000"/>
            </a:solidFill>
            <a:ln w="28575" cap="rnd" cmpd="sng" algn="ctr">
              <a:solidFill>
                <a:sysClr val="windowText" lastClr="000000">
                  <a:lumMod val="65000"/>
                  <a:lumOff val="35000"/>
                </a:sysClr>
              </a:solidFill>
              <a:prstDash val="solid"/>
              <a:roun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605448"/>
                </a:solidFill>
                <a:effectLst/>
                <a:uLnTx/>
                <a:uFillTx/>
                <a:latin typeface="方正静蕾简体"/>
                <a:ea typeface="方正静蕾简体"/>
                <a:cs typeface="+mn-ea"/>
                <a:sym typeface="+mn-lt"/>
              </a:endParaRPr>
            </a:p>
          </p:txBody>
        </p:sp>
      </p:grpSp>
      <p:sp>
        <p:nvSpPr>
          <p:cNvPr id="11" name="TextBox 17"/>
          <p:cNvSpPr txBox="1"/>
          <p:nvPr/>
        </p:nvSpPr>
        <p:spPr>
          <a:xfrm>
            <a:off x="1207528" y="605466"/>
            <a:ext cx="366395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软件维护的定义</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17413" name="文本框 1"/>
          <p:cNvSpPr txBox="1"/>
          <p:nvPr/>
        </p:nvSpPr>
        <p:spPr>
          <a:xfrm>
            <a:off x="5995670" y="2113280"/>
            <a:ext cx="5607050" cy="3046095"/>
          </a:xfrm>
          <a:prstGeom prst="rect">
            <a:avLst/>
          </a:prstGeom>
          <a:noFill/>
          <a:ln w="9525">
            <a:noFill/>
          </a:ln>
        </p:spPr>
        <p:txBody>
          <a:bodyPr wrap="square">
            <a:spAutoFit/>
          </a:bodyPr>
          <a:lstStyle/>
          <a:p>
            <a:pPr eaLnBrk="1" hangingPunct="1"/>
            <a:r>
              <a:rPr lang="zh-CN" altLang="en-US" sz="2400" dirty="0">
                <a:solidFill>
                  <a:srgbClr val="FF0000"/>
                </a:solidFill>
                <a:latin typeface="Arial" panose="020B0604020202090204" pitchFamily="34" charset="0"/>
              </a:rPr>
              <a:t>        </a:t>
            </a:r>
            <a:r>
              <a:rPr lang="zh-CN" altLang="en-US" sz="3200" dirty="0">
                <a:solidFill>
                  <a:srgbClr val="FF0000"/>
                </a:solidFill>
                <a:latin typeface="Arial" panose="020B0604020202090204" pitchFamily="34" charset="0"/>
              </a:rPr>
              <a:t>所谓软件维护</a:t>
            </a:r>
            <a:r>
              <a:rPr lang="zh-CN" altLang="en-US" sz="3200" dirty="0">
                <a:latin typeface="Arial" panose="020B0604020202090204" pitchFamily="34" charset="0"/>
              </a:rPr>
              <a:t>就是在软件已经交付使用之后，为了改正错误或满足新的需要而修改软件的过程。可以通过描述软件交付使用后可能进行的</a:t>
            </a:r>
            <a:r>
              <a:rPr lang="en-US" altLang="zh-CN" sz="3200" dirty="0">
                <a:latin typeface="Arial" panose="020B0604020202090204" pitchFamily="34" charset="0"/>
              </a:rPr>
              <a:t>4</a:t>
            </a:r>
            <a:r>
              <a:rPr lang="zh-CN" altLang="en-US" sz="3200" dirty="0">
                <a:latin typeface="Arial" panose="020B0604020202090204" pitchFamily="34" charset="0"/>
              </a:rPr>
              <a:t>项活动，具体地定义软件维护。</a:t>
            </a:r>
          </a:p>
        </p:txBody>
      </p:sp>
      <p:sp>
        <p:nvSpPr>
          <p:cNvPr id="5" name="灯片编号占位符 4"/>
          <p:cNvSpPr>
            <a:spLocks noGrp="1"/>
          </p:cNvSpPr>
          <p:nvPr>
            <p:ph type="sldNum" sz="quarter" idx="12"/>
          </p:nvPr>
        </p:nvSpPr>
        <p:spPr/>
        <p:txBody>
          <a:bodyPr/>
          <a:lstStyle/>
          <a:p>
            <a:fld id="{9A0DB2DC-4C9A-4742-B13C-FB6460FD3503}" type="slidenum">
              <a:rPr lang="zh-CN" altLang="en-US" sz="1800" b="1" smtClean="0">
                <a:solidFill>
                  <a:srgbClr val="C00000"/>
                </a:solidFill>
              </a:rPr>
              <a:t>5</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720433" y="308505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52321" y="605466"/>
            <a:ext cx="61626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改正性维护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第一项维护活动</a:t>
            </a:r>
          </a:p>
        </p:txBody>
      </p:sp>
      <p:sp>
        <p:nvSpPr>
          <p:cNvPr id="19460" name="文本框 2"/>
          <p:cNvSpPr txBox="1"/>
          <p:nvPr/>
        </p:nvSpPr>
        <p:spPr>
          <a:xfrm>
            <a:off x="1011555" y="1758950"/>
            <a:ext cx="6776720" cy="3969385"/>
          </a:xfrm>
          <a:prstGeom prst="rect">
            <a:avLst/>
          </a:prstGeom>
          <a:noFill/>
          <a:ln w="9525">
            <a:noFill/>
          </a:ln>
        </p:spPr>
        <p:txBody>
          <a:bodyPr wrap="square">
            <a:spAutoFit/>
          </a:bodyPr>
          <a:lstStyle/>
          <a:p>
            <a:pPr eaLnBrk="1" hangingPunct="1"/>
            <a:r>
              <a:rPr lang="zh-CN" altLang="en-US" sz="2400" dirty="0">
                <a:latin typeface="Arial" panose="020B0604020202090204" pitchFamily="34" charset="0"/>
              </a:rPr>
              <a:t>      </a:t>
            </a:r>
            <a:r>
              <a:rPr lang="zh-CN" altLang="en-US" sz="2800" dirty="0">
                <a:latin typeface="Arial" panose="020B0604020202090204" pitchFamily="34" charset="0"/>
              </a:rPr>
              <a:t>因为软件测试不可能暴露出一个大型软件系统中所有潜藏的错误，所以必然会有</a:t>
            </a:r>
            <a:r>
              <a:rPr lang="zh-CN" altLang="en-US" sz="2800" dirty="0">
                <a:solidFill>
                  <a:srgbClr val="FF0000"/>
                </a:solidFill>
                <a:latin typeface="Arial" panose="020B0604020202090204" pitchFamily="34" charset="0"/>
              </a:rPr>
              <a:t>第一项维护活动：</a:t>
            </a:r>
          </a:p>
          <a:p>
            <a:pPr eaLnBrk="1" hangingPunct="1"/>
            <a:r>
              <a:rPr lang="zh-CN" altLang="en-US" sz="2800" dirty="0">
                <a:latin typeface="Arial" panose="020B0604020202090204" pitchFamily="34" charset="0"/>
              </a:rPr>
              <a:t>    </a:t>
            </a:r>
          </a:p>
          <a:p>
            <a:pPr eaLnBrk="1" hangingPunct="1"/>
            <a:r>
              <a:rPr lang="zh-CN" altLang="en-US" sz="2800" dirty="0">
                <a:latin typeface="Arial" panose="020B0604020202090204" pitchFamily="34" charset="0"/>
              </a:rPr>
              <a:t>   </a:t>
            </a:r>
            <a:r>
              <a:rPr lang="zh-CN" altLang="en-US" sz="2800" b="1" dirty="0">
                <a:solidFill>
                  <a:srgbClr val="C00000"/>
                </a:solidFill>
                <a:latin typeface="Arial" panose="020B0604020202090204" pitchFamily="34" charset="0"/>
              </a:rPr>
              <a:t>在任何大型程序的使用期间，用户必然    会发现程序错误，并且把他们遇到的问题报告给维护人员。把诊断和改正错误的过程称为改正性维护。</a:t>
            </a:r>
          </a:p>
          <a:p>
            <a:pPr eaLnBrk="1" hangingPunct="1"/>
            <a:endParaRPr lang="zh-CN" altLang="en-US" sz="2800" b="1" dirty="0">
              <a:solidFill>
                <a:srgbClr val="C00000"/>
              </a:solidFill>
              <a:latin typeface="Arial" panose="020B0604020202090204" pitchFamily="34" charset="0"/>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t>6</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适应</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第二项维护活动</a:t>
            </a:r>
          </a:p>
        </p:txBody>
      </p:sp>
      <p:graphicFrame>
        <p:nvGraphicFramePr>
          <p:cNvPr id="10" name="图示 9"/>
          <p:cNvGraphicFramePr/>
          <p:nvPr/>
        </p:nvGraphicFramePr>
        <p:xfrm>
          <a:off x="4768910" y="1154827"/>
          <a:ext cx="4704184" cy="3255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nvGraphicFramePr>
        <p:xfrm>
          <a:off x="7472675" y="3632176"/>
          <a:ext cx="3910384" cy="25972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圆角矩形标注 1"/>
          <p:cNvSpPr/>
          <p:nvPr/>
        </p:nvSpPr>
        <p:spPr>
          <a:xfrm>
            <a:off x="9020175" y="992505"/>
            <a:ext cx="3079115" cy="173736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上箭头 5"/>
          <p:cNvSpPr/>
          <p:nvPr/>
        </p:nvSpPr>
        <p:spPr>
          <a:xfrm>
            <a:off x="10699115" y="3369945"/>
            <a:ext cx="683895" cy="1231900"/>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2"/>
          <p:cNvSpPr txBox="1"/>
          <p:nvPr/>
        </p:nvSpPr>
        <p:spPr>
          <a:xfrm>
            <a:off x="9242425" y="1155065"/>
            <a:ext cx="2634615" cy="221488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noProof="0" dirty="0">
                <a:ln>
                  <a:noFill/>
                </a:ln>
                <a:effectLst/>
                <a:uLnTx/>
                <a:uFillTx/>
                <a:sym typeface="+mn-ea"/>
              </a:rPr>
              <a:t>因此，适应性维护，也就是为了和变化了的环境适当地配合而进行的修改软件的活动，是既必要又经常的维护活动。</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endParaRPr lang="zh-CN" altLang="en-US" sz="2400"/>
          </a:p>
        </p:txBody>
      </p:sp>
      <p:sp>
        <p:nvSpPr>
          <p:cNvPr id="5" name="文本框 4"/>
          <p:cNvSpPr txBox="1"/>
          <p:nvPr/>
        </p:nvSpPr>
        <p:spPr>
          <a:xfrm>
            <a:off x="248285" y="1991360"/>
            <a:ext cx="5621020" cy="4154170"/>
          </a:xfrm>
          <a:prstGeom prst="rect">
            <a:avLst/>
          </a:prstGeom>
          <a:noFill/>
        </p:spPr>
        <p:txBody>
          <a:bodyPr wrap="square" rtlCol="0">
            <a:spAutoFit/>
          </a:bodyPr>
          <a:lstStyle/>
          <a:p>
            <a:r>
              <a:rPr lang="zh-CN" altLang="en-US" sz="2400" b="1"/>
              <a:t>计算机科学技术领域的各个方面都在迅速进步，大约每过36个月就有新一代的硬件宣告出现，经常推出新操作系统或旧系统的修改版本，时常增加或修改外部设备和其他系统部件；另外，应用软件的使用寿命却很容易超过10年，远远长于最初开发这个软件时的运行环境的寿命。因此，适应性维护，也就是为了和变化了的环境适当地配合而进行的修改软件的活动，是既必要又经常的维护活动。</a:t>
            </a:r>
          </a:p>
        </p:txBody>
      </p:sp>
      <p:sp>
        <p:nvSpPr>
          <p:cNvPr id="9" name="灯片编号占位符 8"/>
          <p:cNvSpPr>
            <a:spLocks noGrp="1"/>
          </p:cNvSpPr>
          <p:nvPr>
            <p:ph type="sldNum" sz="quarter" idx="12"/>
          </p:nvPr>
        </p:nvSpPr>
        <p:spPr/>
        <p:txBody>
          <a:bodyPr/>
          <a:lstStyle/>
          <a:p>
            <a:pPr algn="r"/>
            <a:fld id="{9A0DB2DC-4C9A-4742-B13C-FB6460FD3503}" type="slidenum">
              <a:rPr lang="zh-CN" altLang="en-US" sz="1800" b="1" smtClean="0">
                <a:solidFill>
                  <a:srgbClr val="C00000"/>
                </a:solidFill>
              </a:rPr>
              <a:t>7</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537553" y="295297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完善</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第三项维护活动</a:t>
            </a:r>
          </a:p>
        </p:txBody>
      </p:sp>
      <p:sp>
        <p:nvSpPr>
          <p:cNvPr id="2" name="文本框 2"/>
          <p:cNvSpPr txBox="1"/>
          <p:nvPr/>
        </p:nvSpPr>
        <p:spPr>
          <a:xfrm>
            <a:off x="575945" y="1885315"/>
            <a:ext cx="7769860" cy="3538220"/>
          </a:xfrm>
          <a:prstGeom prst="rect">
            <a:avLst/>
          </a:prstGeom>
          <a:noFill/>
          <a:ln w="9525">
            <a:noFill/>
          </a:ln>
        </p:spPr>
        <p:txBody>
          <a:bodyPr wrap="square">
            <a:spAutoFit/>
          </a:bodyPr>
          <a:lstStyle/>
          <a:p>
            <a:pPr eaLnBrk="1" hangingPunct="1"/>
            <a:r>
              <a:rPr lang="zh-CN" altLang="en-US" sz="2400" dirty="0">
                <a:solidFill>
                  <a:srgbClr val="000000"/>
                </a:solidFill>
                <a:latin typeface="Arial" panose="020B0604020202090204" pitchFamily="34" charset="0"/>
              </a:rPr>
              <a:t>       </a:t>
            </a:r>
            <a:r>
              <a:rPr lang="zh-CN" altLang="en-US" sz="3200" dirty="0">
                <a:latin typeface="Arial" panose="020B0604020202090204" pitchFamily="34" charset="0"/>
              </a:rPr>
              <a:t>当一个软件系统顺利地运行时，常常出现</a:t>
            </a:r>
            <a:r>
              <a:rPr lang="zh-CN" altLang="en-US" sz="3200" dirty="0">
                <a:solidFill>
                  <a:srgbClr val="C00000"/>
                </a:solidFill>
                <a:latin typeface="Arial" panose="020B0604020202090204" pitchFamily="34" charset="0"/>
              </a:rPr>
              <a:t>第三项维护活动：</a:t>
            </a:r>
            <a:r>
              <a:rPr lang="zh-CN" altLang="en-US" sz="3200" dirty="0">
                <a:latin typeface="Arial" panose="020B0604020202090204" pitchFamily="34" charset="0"/>
              </a:rPr>
              <a:t>在使用软件的过程中用户往往提出增加新功能或修改已有功能的建议，还可能提出一般性的改进意见。为了满足这类要求，需要进行完善性维护。这项维护活动通常占软件维护工作的大部分。</a:t>
            </a: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8</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720433" y="3135221"/>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3"/>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8.1.4</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预防</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第四项维护活动</a:t>
            </a:r>
          </a:p>
        </p:txBody>
      </p:sp>
      <p:sp>
        <p:nvSpPr>
          <p:cNvPr id="2" name="文本框 2"/>
          <p:cNvSpPr txBox="1"/>
          <p:nvPr/>
        </p:nvSpPr>
        <p:spPr>
          <a:xfrm>
            <a:off x="1158240" y="2257425"/>
            <a:ext cx="7075170" cy="2553335"/>
          </a:xfrm>
          <a:prstGeom prst="rect">
            <a:avLst/>
          </a:prstGeom>
          <a:noFill/>
          <a:ln w="9525">
            <a:noFill/>
          </a:ln>
        </p:spPr>
        <p:txBody>
          <a:bodyPr wrap="square">
            <a:spAutoFit/>
          </a:bodyPr>
          <a:lstStyle/>
          <a:p>
            <a:pPr eaLnBrk="1" hangingPunct="1"/>
            <a:r>
              <a:rPr lang="zh-CN" altLang="en-US" sz="2400" dirty="0">
                <a:solidFill>
                  <a:srgbClr val="000000"/>
                </a:solidFill>
                <a:latin typeface="Arial" panose="020B0604020202090204" pitchFamily="34" charset="0"/>
                <a:sym typeface="+mn-ea"/>
              </a:rPr>
              <a:t>    </a:t>
            </a:r>
            <a:r>
              <a:rPr lang="zh-CN" altLang="en-US" sz="3200" dirty="0">
                <a:latin typeface="Arial" panose="020B0604020202090204" pitchFamily="34" charset="0"/>
                <a:sym typeface="+mn-ea"/>
              </a:rPr>
              <a:t>当为了改进未来的可维护性或可靠性，或为了给未来的改进奠定更好的基础而修改软件时，出现了第四项维护活动。这项维护活动通常称为预防性维护，目前这项维护活动相对比较少。</a:t>
            </a:r>
            <a:endParaRPr lang="zh-CN" altLang="en-US" sz="3200" dirty="0">
              <a:latin typeface="Arial" panose="020B0604020202090204" pitchFamily="34" charset="0"/>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t>9</a:t>
            </a:fld>
            <a:endParaRPr lang="zh-CN" altLang="en-US" sz="1800" b="1">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2224</Words>
  <Application>Microsoft Office PowerPoint</Application>
  <PresentationFormat>宽屏</PresentationFormat>
  <Paragraphs>209</Paragraphs>
  <Slides>31</Slides>
  <Notes>31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2" baseType="lpstr">
      <vt:lpstr>Labtop Secundo Superwide</vt:lpstr>
      <vt:lpstr>等线</vt:lpstr>
      <vt:lpstr>等线 Light</vt:lpstr>
      <vt:lpstr>方正静蕾简体</vt:lpstr>
      <vt:lpstr>书体坊米芾体</vt:lpstr>
      <vt:lpstr>宋体</vt:lpstr>
      <vt:lpstr>微软雅黑</vt:lpstr>
      <vt:lpstr>Arial</vt:lpstr>
      <vt:lpstr>Wingdings</vt:lpstr>
      <vt:lpstr>Office 主题​​</vt:lpstr>
      <vt:lpstr>Microsoft Excel Chart</vt:lpstr>
      <vt:lpstr>PowerPoint 演示文稿</vt:lpstr>
      <vt:lpstr>第8章 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dc:creator>
  <cp:lastModifiedBy>chen cici</cp:lastModifiedBy>
  <cp:revision>104</cp:revision>
  <dcterms:created xsi:type="dcterms:W3CDTF">2019-05-12T12:54:07Z</dcterms:created>
  <dcterms:modified xsi:type="dcterms:W3CDTF">2019-05-12T13:08:30Z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