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8" r:id="rId3"/>
    <p:sldId id="289" r:id="rId4"/>
    <p:sldId id="258" r:id="rId5"/>
    <p:sldId id="326" r:id="rId6"/>
    <p:sldId id="264" r:id="rId7"/>
    <p:sldId id="307" r:id="rId8"/>
    <p:sldId id="327" r:id="rId9"/>
    <p:sldId id="294" r:id="rId10"/>
    <p:sldId id="295" r:id="rId11"/>
    <p:sldId id="279" r:id="rId12"/>
    <p:sldId id="296" r:id="rId13"/>
    <p:sldId id="283" r:id="rId14"/>
    <p:sldId id="298" r:id="rId15"/>
    <p:sldId id="262"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79" autoAdjust="0"/>
    <p:restoredTop sz="94660"/>
  </p:normalViewPr>
  <p:slideViewPr>
    <p:cSldViewPr snapToGrid="0" showGuides="1">
      <p:cViewPr varScale="1">
        <p:scale>
          <a:sx n="84" d="100"/>
          <a:sy n="84" d="100"/>
        </p:scale>
        <p:origin x="45" y="120"/>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27D64-86B1-4031-BC9F-1737420DBFC3}" type="datetimeFigureOut">
              <a:rPr lang="zh-CN" altLang="en-US" smtClean="0"/>
              <a:t>2019/6/1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00619-8453-4189-8C72-65EF9106ACBC}" type="slidenum">
              <a:rPr lang="zh-CN" altLang="en-US" smtClean="0"/>
              <a:t>‹#›</a:t>
            </a:fld>
            <a:endParaRPr lang="zh-CN" altLang="en-US"/>
          </a:p>
        </p:txBody>
      </p:sp>
    </p:spTree>
    <p:extLst>
      <p:ext uri="{BB962C8B-B14F-4D97-AF65-F5344CB8AC3E}">
        <p14:creationId xmlns:p14="http://schemas.microsoft.com/office/powerpoint/2010/main" val="345209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300619-8453-4189-8C72-65EF9106ACBC}" type="slidenum">
              <a:rPr lang="zh-CN" altLang="en-US" smtClean="0"/>
              <a:t>1</a:t>
            </a:fld>
            <a:endParaRPr lang="zh-CN" altLang="en-US"/>
          </a:p>
        </p:txBody>
      </p:sp>
    </p:spTree>
    <p:extLst>
      <p:ext uri="{BB962C8B-B14F-4D97-AF65-F5344CB8AC3E}">
        <p14:creationId xmlns:p14="http://schemas.microsoft.com/office/powerpoint/2010/main" val="189924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196641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08065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34712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529979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15</a:t>
            </a:fld>
            <a:endParaRPr lang="zh-CN" altLang="en-US"/>
          </a:p>
        </p:txBody>
      </p:sp>
    </p:spTree>
    <p:extLst>
      <p:ext uri="{BB962C8B-B14F-4D97-AF65-F5344CB8AC3E}">
        <p14:creationId xmlns:p14="http://schemas.microsoft.com/office/powerpoint/2010/main" val="332213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2</a:t>
            </a:fld>
            <a:endParaRPr lang="zh-CN" altLang="en-US"/>
          </a:p>
        </p:txBody>
      </p:sp>
    </p:spTree>
    <p:extLst>
      <p:ext uri="{BB962C8B-B14F-4D97-AF65-F5344CB8AC3E}">
        <p14:creationId xmlns:p14="http://schemas.microsoft.com/office/powerpoint/2010/main" val="249718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673087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4</a:t>
            </a:fld>
            <a:endParaRPr lang="zh-CN" altLang="en-US"/>
          </a:p>
        </p:txBody>
      </p:sp>
    </p:spTree>
    <p:extLst>
      <p:ext uri="{BB962C8B-B14F-4D97-AF65-F5344CB8AC3E}">
        <p14:creationId xmlns:p14="http://schemas.microsoft.com/office/powerpoint/2010/main" val="249718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5256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673087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0702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50955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7824F-1D31-4F1C-BDD0-AFC3995DC7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D5F282-A424-4BA7-8B25-90003C9B6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8B98C60-DE5C-4A57-8999-AC56A114F60A}"/>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id="{C695DCE4-F090-4CA8-A511-5E81835C6E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EB766D-EF7E-4701-9883-D48C7AE7597F}"/>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363316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BBBF1-E5F7-442C-BD19-4391748FA6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88A9CB-EA64-4592-8536-FDC8AEAD63F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D4DB9-D105-4475-87FB-A4AB1186E157}"/>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id="{06B05943-FF4D-45B0-9F73-9746B725DC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A271A1-1887-4F80-87DA-EFB8C2B5B418}"/>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93257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4AD943-FD0C-494E-83EE-3150F628E0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A677F9-ED00-4000-B251-9C58BBA012D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6968BF-C2AB-4A45-8672-EDE999C8DB3F}"/>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id="{3DADCBE7-CED9-42DB-8EE1-933B7412C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43236B-68E9-436F-8F97-67E2623F9ABB}"/>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3644665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488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nvGrpSpPr>
        <p:grpSpPr>
          <a:xfrm flipV="1">
            <a:off x="930253" y="-20914"/>
            <a:ext cx="935059" cy="1330158"/>
            <a:chOff x="8412163" y="1649413"/>
            <a:chExt cx="1909762" cy="2865439"/>
          </a:xfrm>
          <a:solidFill>
            <a:schemeClr val="tx1">
              <a:lumMod val="75000"/>
              <a:lumOff val="25000"/>
            </a:schemeClr>
          </a:solidFill>
        </p:grpSpPr>
        <p:sp>
          <p:nvSpPr>
            <p:cNvPr id="21" name="Freeform 5"/>
            <p:cNvSpPr>
              <a:spLocks/>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
            <p:cNvSpPr>
              <a:spLocks/>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4"/>
            <p:cNvSpPr>
              <a:spLocks/>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5"/>
            <p:cNvSpPr>
              <a:spLocks/>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6"/>
            <p:cNvSpPr>
              <a:spLocks/>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7"/>
            <p:cNvSpPr>
              <a:spLocks/>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8"/>
            <p:cNvSpPr>
              <a:spLocks/>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9"/>
            <p:cNvSpPr>
              <a:spLocks/>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
            <p:cNvSpPr>
              <a:spLocks/>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
            <p:cNvSpPr>
              <a:spLocks/>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
            <p:cNvSpPr>
              <a:spLocks/>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
            <p:cNvSpPr>
              <a:spLocks/>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4"/>
            <p:cNvSpPr>
              <a:spLocks/>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5"/>
            <p:cNvSpPr>
              <a:spLocks/>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6"/>
            <p:cNvSpPr>
              <a:spLocks/>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7"/>
            <p:cNvSpPr>
              <a:spLocks/>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8"/>
            <p:cNvSpPr>
              <a:spLocks/>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9"/>
            <p:cNvSpPr>
              <a:spLocks/>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0"/>
            <p:cNvSpPr>
              <a:spLocks/>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1"/>
            <p:cNvSpPr>
              <a:spLocks/>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2"/>
            <p:cNvSpPr>
              <a:spLocks/>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3"/>
            <p:cNvSpPr>
              <a:spLocks/>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4"/>
            <p:cNvSpPr>
              <a:spLocks/>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5"/>
            <p:cNvSpPr>
              <a:spLocks/>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6"/>
            <p:cNvSpPr>
              <a:spLocks/>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7"/>
            <p:cNvSpPr>
              <a:spLocks/>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38"/>
            <p:cNvSpPr>
              <a:spLocks/>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9"/>
            <p:cNvSpPr>
              <a:spLocks/>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0"/>
            <p:cNvSpPr>
              <a:spLocks/>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1"/>
            <p:cNvSpPr>
              <a:spLocks/>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2"/>
            <p:cNvSpPr>
              <a:spLocks/>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3"/>
            <p:cNvSpPr>
              <a:spLocks/>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4"/>
            <p:cNvSpPr>
              <a:spLocks/>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5"/>
            <p:cNvSpPr>
              <a:spLocks/>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46"/>
            <p:cNvSpPr>
              <a:spLocks/>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7"/>
            <p:cNvSpPr>
              <a:spLocks/>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8"/>
            <p:cNvSpPr>
              <a:spLocks/>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49"/>
            <p:cNvSpPr>
              <a:spLocks/>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0"/>
            <p:cNvSpPr>
              <a:spLocks/>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1"/>
            <p:cNvSpPr>
              <a:spLocks/>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2"/>
            <p:cNvSpPr>
              <a:spLocks/>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3"/>
            <p:cNvSpPr>
              <a:spLocks/>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4"/>
            <p:cNvSpPr>
              <a:spLocks/>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5"/>
            <p:cNvSpPr>
              <a:spLocks/>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6"/>
            <p:cNvSpPr>
              <a:spLocks/>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57"/>
            <p:cNvSpPr>
              <a:spLocks/>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8"/>
            <p:cNvSpPr>
              <a:spLocks/>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59"/>
            <p:cNvSpPr>
              <a:spLocks/>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0"/>
            <p:cNvSpPr>
              <a:spLocks/>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1"/>
            <p:cNvSpPr>
              <a:spLocks/>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2"/>
            <p:cNvSpPr>
              <a:spLocks/>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3"/>
            <p:cNvSpPr>
              <a:spLocks/>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4"/>
            <p:cNvSpPr>
              <a:spLocks/>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5"/>
            <p:cNvSpPr>
              <a:spLocks/>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6"/>
            <p:cNvSpPr>
              <a:spLocks/>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67"/>
            <p:cNvSpPr>
              <a:spLocks/>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68"/>
            <p:cNvSpPr>
              <a:spLocks/>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69"/>
            <p:cNvSpPr>
              <a:spLocks/>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70"/>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1"/>
            <p:cNvSpPr>
              <a:spLocks/>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2"/>
            <p:cNvSpPr>
              <a:spLocks/>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3"/>
            <p:cNvSpPr>
              <a:spLocks/>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4"/>
            <p:cNvSpPr>
              <a:spLocks/>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5"/>
            <p:cNvSpPr>
              <a:spLocks/>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6"/>
            <p:cNvSpPr>
              <a:spLocks/>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77"/>
            <p:cNvSpPr>
              <a:spLocks/>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78"/>
            <p:cNvSpPr>
              <a:spLocks/>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9"/>
            <p:cNvSpPr>
              <a:spLocks/>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0"/>
            <p:cNvSpPr>
              <a:spLocks/>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1"/>
            <p:cNvSpPr>
              <a:spLocks/>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2"/>
            <p:cNvSpPr>
              <a:spLocks/>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3"/>
            <p:cNvSpPr>
              <a:spLocks/>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4"/>
            <p:cNvSpPr>
              <a:spLocks/>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5"/>
            <p:cNvSpPr>
              <a:spLocks/>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6"/>
            <p:cNvSpPr>
              <a:spLocks/>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87"/>
            <p:cNvSpPr>
              <a:spLocks/>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8"/>
            <p:cNvSpPr>
              <a:spLocks/>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9"/>
            <p:cNvSpPr>
              <a:spLocks/>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90"/>
            <p:cNvSpPr>
              <a:spLocks/>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91"/>
            <p:cNvSpPr>
              <a:spLocks/>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92"/>
            <p:cNvSpPr>
              <a:spLocks/>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93"/>
            <p:cNvSpPr>
              <a:spLocks/>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Rectangle 94"/>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95"/>
            <p:cNvSpPr>
              <a:spLocks/>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96"/>
            <p:cNvSpPr>
              <a:spLocks/>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97"/>
            <p:cNvSpPr>
              <a:spLocks/>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98"/>
            <p:cNvSpPr>
              <a:spLocks/>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99"/>
            <p:cNvSpPr>
              <a:spLocks/>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00"/>
            <p:cNvSpPr>
              <a:spLocks/>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01"/>
            <p:cNvSpPr>
              <a:spLocks/>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02"/>
            <p:cNvSpPr>
              <a:spLocks/>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03"/>
            <p:cNvSpPr>
              <a:spLocks/>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04"/>
            <p:cNvSpPr>
              <a:spLocks/>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05"/>
            <p:cNvSpPr>
              <a:spLocks/>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06"/>
            <p:cNvSpPr>
              <a:spLocks/>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07"/>
            <p:cNvSpPr>
              <a:spLocks/>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08"/>
            <p:cNvSpPr>
              <a:spLocks/>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09"/>
            <p:cNvSpPr>
              <a:spLocks/>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10"/>
            <p:cNvSpPr>
              <a:spLocks/>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11"/>
            <p:cNvSpPr>
              <a:spLocks/>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12"/>
            <p:cNvSpPr>
              <a:spLocks/>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514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EB838-14D5-4B40-8938-5757D49338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219860-88A9-46EF-94B4-6B081AE4A54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94B27B-17A4-4C22-951E-CAA7529DB7EC}"/>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id="{56712963-A12A-4E36-BA01-22ED1FDD29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3EB051-1E0E-4279-9677-F2BAAA831B23}"/>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194458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490C7-3DBB-41B0-994C-B442B97F67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FEDEDF-F192-425D-A2D0-904741F51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6642C30-A7D3-4472-8E1A-1460393051B8}"/>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id="{582F729E-B5E4-4D9D-A1AC-2FA0F7BBD0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0E2B0F-CCFE-4C9D-B15B-7AB40A27E55C}"/>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273415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6480C-E37D-4549-83B2-F894B2236D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1BEB02-EF92-4414-889C-7E89082FD94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6FD8B3-D85D-4690-9613-E172AAADC17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65DBE0B-3EC8-4F6D-8029-BFCE9C53071E}"/>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id="{FFE176B1-FC70-49BB-8D84-92C91AA750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15C8CB-A8C6-4741-8E7D-DE9B683B910D}"/>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212420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BE034-4882-4869-94F9-53FADD19FC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ABC98E-ECDC-44C5-A282-18886A07B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851031-FB57-48B3-A96A-44CAAFB097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B50AB0E-5830-470A-B9E7-F32A891F31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E8A6ABC-7632-4BC9-9E71-10CDB5A4F03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B6B7A2D-F85A-43B7-BC6C-0114FF5C3A02}"/>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8" name="页脚占位符 7">
            <a:extLst>
              <a:ext uri="{FF2B5EF4-FFF2-40B4-BE49-F238E27FC236}">
                <a16:creationId xmlns:a16="http://schemas.microsoft.com/office/drawing/2014/main" id="{D940BB3E-9687-4DC1-8AB0-4D8F8356DB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575750-B11E-492C-82E2-EB968ECD5AFF}"/>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38559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E37B503-94EB-46A7-BCAB-22DA8AB805D6}"/>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4" name="页脚占位符 3">
            <a:extLst>
              <a:ext uri="{FF2B5EF4-FFF2-40B4-BE49-F238E27FC236}">
                <a16:creationId xmlns:a16="http://schemas.microsoft.com/office/drawing/2014/main" id="{F365C61F-C9EF-4EA2-BB01-916D9F005B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C64597-F2E1-40CE-AF1C-F55A423D6C44}"/>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grpSp>
        <p:nvGrpSpPr>
          <p:cNvPr id="7" name="组合 6">
            <a:extLst>
              <a:ext uri="{FF2B5EF4-FFF2-40B4-BE49-F238E27FC236}">
                <a16:creationId xmlns:a16="http://schemas.microsoft.com/office/drawing/2014/main" id="{53B45A1E-795E-431C-B300-06D65425AB86}"/>
              </a:ext>
            </a:extLst>
          </p:cNvPr>
          <p:cNvGrpSpPr/>
          <p:nvPr userDrawn="1"/>
        </p:nvGrpSpPr>
        <p:grpSpPr>
          <a:xfrm flipV="1">
            <a:off x="370670" y="0"/>
            <a:ext cx="935059" cy="1330158"/>
            <a:chOff x="8412163" y="1649413"/>
            <a:chExt cx="1909762" cy="2865439"/>
          </a:xfrm>
          <a:solidFill>
            <a:schemeClr val="tx1">
              <a:lumMod val="75000"/>
              <a:lumOff val="25000"/>
            </a:schemeClr>
          </a:solidFill>
        </p:grpSpPr>
        <p:sp>
          <p:nvSpPr>
            <p:cNvPr id="8" name="Freeform 5">
              <a:extLst>
                <a:ext uri="{FF2B5EF4-FFF2-40B4-BE49-F238E27FC236}">
                  <a16:creationId xmlns:a16="http://schemas.microsoft.com/office/drawing/2014/main" id="{754033F8-E8F2-49C4-A865-80984485877E}"/>
                </a:ext>
              </a:extLst>
            </p:cNvPr>
            <p:cNvSpPr>
              <a:spLocks/>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A915B744-FBF4-447B-AC8B-578DA701C35D}"/>
                </a:ext>
              </a:extLst>
            </p:cNvPr>
            <p:cNvSpPr>
              <a:spLocks/>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a:extLst>
                <a:ext uri="{FF2B5EF4-FFF2-40B4-BE49-F238E27FC236}">
                  <a16:creationId xmlns:a16="http://schemas.microsoft.com/office/drawing/2014/main" id="{1505C691-5A4D-47EB-A6B7-4D454E60C636}"/>
                </a:ext>
              </a:extLst>
            </p:cNvPr>
            <p:cNvSpPr>
              <a:spLocks/>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a:extLst>
                <a:ext uri="{FF2B5EF4-FFF2-40B4-BE49-F238E27FC236}">
                  <a16:creationId xmlns:a16="http://schemas.microsoft.com/office/drawing/2014/main" id="{42D03D23-C2FC-44E7-91D9-B4CE196A4E1D}"/>
                </a:ext>
              </a:extLst>
            </p:cNvPr>
            <p:cNvSpPr>
              <a:spLocks/>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a:extLst>
                <a:ext uri="{FF2B5EF4-FFF2-40B4-BE49-F238E27FC236}">
                  <a16:creationId xmlns:a16="http://schemas.microsoft.com/office/drawing/2014/main" id="{D3A45FC7-CC60-4F62-A1F9-22C4701BDD44}"/>
                </a:ext>
              </a:extLst>
            </p:cNvPr>
            <p:cNvSpPr>
              <a:spLocks/>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a:extLst>
                <a:ext uri="{FF2B5EF4-FFF2-40B4-BE49-F238E27FC236}">
                  <a16:creationId xmlns:a16="http://schemas.microsoft.com/office/drawing/2014/main" id="{8FAF6729-E195-43E9-B40A-36039BA0BA59}"/>
                </a:ext>
              </a:extLst>
            </p:cNvPr>
            <p:cNvSpPr>
              <a:spLocks/>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a:extLst>
                <a:ext uri="{FF2B5EF4-FFF2-40B4-BE49-F238E27FC236}">
                  <a16:creationId xmlns:a16="http://schemas.microsoft.com/office/drawing/2014/main" id="{37540E2D-FCCD-4FF9-9A2A-BD8884EAC044}"/>
                </a:ext>
              </a:extLst>
            </p:cNvPr>
            <p:cNvSpPr>
              <a:spLocks/>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a:extLst>
                <a:ext uri="{FF2B5EF4-FFF2-40B4-BE49-F238E27FC236}">
                  <a16:creationId xmlns:a16="http://schemas.microsoft.com/office/drawing/2014/main" id="{B5B3839A-0D1E-4F22-8F0C-122186AEA71B}"/>
                </a:ext>
              </a:extLst>
            </p:cNvPr>
            <p:cNvSpPr>
              <a:spLocks/>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a:extLst>
                <a:ext uri="{FF2B5EF4-FFF2-40B4-BE49-F238E27FC236}">
                  <a16:creationId xmlns:a16="http://schemas.microsoft.com/office/drawing/2014/main" id="{F4A8B185-7561-4287-9607-60B19E609BFF}"/>
                </a:ext>
              </a:extLst>
            </p:cNvPr>
            <p:cNvSpPr>
              <a:spLocks/>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a:extLst>
                <a:ext uri="{FF2B5EF4-FFF2-40B4-BE49-F238E27FC236}">
                  <a16:creationId xmlns:a16="http://schemas.microsoft.com/office/drawing/2014/main" id="{21026D78-C597-4130-AC86-DFC9C531CCDE}"/>
                </a:ext>
              </a:extLst>
            </p:cNvPr>
            <p:cNvSpPr>
              <a:spLocks/>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a16="http://schemas.microsoft.com/office/drawing/2014/main" id="{99B42316-9BF3-4CF8-826A-B9E594C54082}"/>
                </a:ext>
              </a:extLst>
            </p:cNvPr>
            <p:cNvSpPr>
              <a:spLocks/>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a16="http://schemas.microsoft.com/office/drawing/2014/main" id="{BCDACB9C-BDF5-47C9-A92C-F35A5D7DFBF9}"/>
                </a:ext>
              </a:extLst>
            </p:cNvPr>
            <p:cNvSpPr>
              <a:spLocks/>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a:extLst>
                <a:ext uri="{FF2B5EF4-FFF2-40B4-BE49-F238E27FC236}">
                  <a16:creationId xmlns:a16="http://schemas.microsoft.com/office/drawing/2014/main" id="{5983EE74-C914-4B3D-97C4-9654DB773570}"/>
                </a:ext>
              </a:extLst>
            </p:cNvPr>
            <p:cNvSpPr>
              <a:spLocks/>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a:extLst>
                <a:ext uri="{FF2B5EF4-FFF2-40B4-BE49-F238E27FC236}">
                  <a16:creationId xmlns:a16="http://schemas.microsoft.com/office/drawing/2014/main" id="{7E637595-638C-4EED-A958-52FD4D34228E}"/>
                </a:ext>
              </a:extLst>
            </p:cNvPr>
            <p:cNvSpPr>
              <a:spLocks/>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a16="http://schemas.microsoft.com/office/drawing/2014/main" id="{2A2C9A87-59D5-4B2D-BB7C-E9ED608BA400}"/>
                </a:ext>
              </a:extLst>
            </p:cNvPr>
            <p:cNvSpPr>
              <a:spLocks/>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07AAB739-3712-4537-9B65-2E13B8D6E852}"/>
                </a:ext>
              </a:extLst>
            </p:cNvPr>
            <p:cNvSpPr>
              <a:spLocks/>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a:extLst>
                <a:ext uri="{FF2B5EF4-FFF2-40B4-BE49-F238E27FC236}">
                  <a16:creationId xmlns:a16="http://schemas.microsoft.com/office/drawing/2014/main" id="{6606C561-3F43-4125-A221-DFFD00784691}"/>
                </a:ext>
              </a:extLst>
            </p:cNvPr>
            <p:cNvSpPr>
              <a:spLocks/>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a:extLst>
                <a:ext uri="{FF2B5EF4-FFF2-40B4-BE49-F238E27FC236}">
                  <a16:creationId xmlns:a16="http://schemas.microsoft.com/office/drawing/2014/main" id="{E0756AFB-FD39-444E-97AF-71B1824B52FD}"/>
                </a:ext>
              </a:extLst>
            </p:cNvPr>
            <p:cNvSpPr>
              <a:spLocks/>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a:extLst>
                <a:ext uri="{FF2B5EF4-FFF2-40B4-BE49-F238E27FC236}">
                  <a16:creationId xmlns:a16="http://schemas.microsoft.com/office/drawing/2014/main" id="{E9677DD2-6195-4DB0-9CBE-46BC48B3DEB5}"/>
                </a:ext>
              </a:extLst>
            </p:cNvPr>
            <p:cNvSpPr>
              <a:spLocks/>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a:extLst>
                <a:ext uri="{FF2B5EF4-FFF2-40B4-BE49-F238E27FC236}">
                  <a16:creationId xmlns:a16="http://schemas.microsoft.com/office/drawing/2014/main" id="{09987D00-4345-4210-85BF-D9AEB21EBA85}"/>
                </a:ext>
              </a:extLst>
            </p:cNvPr>
            <p:cNvSpPr>
              <a:spLocks/>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a:extLst>
                <a:ext uri="{FF2B5EF4-FFF2-40B4-BE49-F238E27FC236}">
                  <a16:creationId xmlns:a16="http://schemas.microsoft.com/office/drawing/2014/main" id="{19A1F314-B5BD-4913-BD7D-4AE82B825A52}"/>
                </a:ext>
              </a:extLst>
            </p:cNvPr>
            <p:cNvSpPr>
              <a:spLocks/>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a:extLst>
                <a:ext uri="{FF2B5EF4-FFF2-40B4-BE49-F238E27FC236}">
                  <a16:creationId xmlns:a16="http://schemas.microsoft.com/office/drawing/2014/main" id="{ED89FBB5-7067-4E7C-9007-2A7FE323609D}"/>
                </a:ext>
              </a:extLst>
            </p:cNvPr>
            <p:cNvSpPr>
              <a:spLocks/>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a:extLst>
                <a:ext uri="{FF2B5EF4-FFF2-40B4-BE49-F238E27FC236}">
                  <a16:creationId xmlns:a16="http://schemas.microsoft.com/office/drawing/2014/main" id="{91D852E1-CE3C-4600-8FFA-942DC2675BB9}"/>
                </a:ext>
              </a:extLst>
            </p:cNvPr>
            <p:cNvSpPr>
              <a:spLocks/>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a:extLst>
                <a:ext uri="{FF2B5EF4-FFF2-40B4-BE49-F238E27FC236}">
                  <a16:creationId xmlns:a16="http://schemas.microsoft.com/office/drawing/2014/main" id="{5C4EBA5F-1716-4BAF-B89A-CC313DC4F38D}"/>
                </a:ext>
              </a:extLst>
            </p:cNvPr>
            <p:cNvSpPr>
              <a:spLocks/>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a:extLst>
                <a:ext uri="{FF2B5EF4-FFF2-40B4-BE49-F238E27FC236}">
                  <a16:creationId xmlns:a16="http://schemas.microsoft.com/office/drawing/2014/main" id="{BA600A8B-83ED-445E-BCD7-DD9E6D9D51CC}"/>
                </a:ext>
              </a:extLst>
            </p:cNvPr>
            <p:cNvSpPr>
              <a:spLocks/>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a:extLst>
                <a:ext uri="{FF2B5EF4-FFF2-40B4-BE49-F238E27FC236}">
                  <a16:creationId xmlns:a16="http://schemas.microsoft.com/office/drawing/2014/main" id="{EAF9B292-B8D0-4170-931B-B888EF1ADF49}"/>
                </a:ext>
              </a:extLst>
            </p:cNvPr>
            <p:cNvSpPr>
              <a:spLocks/>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a:extLst>
                <a:ext uri="{FF2B5EF4-FFF2-40B4-BE49-F238E27FC236}">
                  <a16:creationId xmlns:a16="http://schemas.microsoft.com/office/drawing/2014/main" id="{48FE5859-E7E7-4555-9C6F-3C5297CFDA5B}"/>
                </a:ext>
              </a:extLst>
            </p:cNvPr>
            <p:cNvSpPr>
              <a:spLocks/>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a:extLst>
                <a:ext uri="{FF2B5EF4-FFF2-40B4-BE49-F238E27FC236}">
                  <a16:creationId xmlns:a16="http://schemas.microsoft.com/office/drawing/2014/main" id="{952CEBF8-2A61-4A64-BF5A-B8B5BFF1013E}"/>
                </a:ext>
              </a:extLst>
            </p:cNvPr>
            <p:cNvSpPr>
              <a:spLocks/>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1619B40F-ED07-418E-A67B-CBA5C2E2981D}"/>
                </a:ext>
              </a:extLst>
            </p:cNvPr>
            <p:cNvSpPr>
              <a:spLocks/>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2DDFD21B-3FBA-424B-892C-36EF4998C2DD}"/>
                </a:ext>
              </a:extLst>
            </p:cNvPr>
            <p:cNvSpPr>
              <a:spLocks/>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FFDC01F2-D0CB-469F-AA36-2575F64A726C}"/>
                </a:ext>
              </a:extLst>
            </p:cNvPr>
            <p:cNvSpPr>
              <a:spLocks/>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F0F0B332-DE27-43A8-85B9-4776EA95AC43}"/>
                </a:ext>
              </a:extLst>
            </p:cNvPr>
            <p:cNvSpPr>
              <a:spLocks/>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A0A5EEDE-9F94-4173-B996-4A44070D3BC2}"/>
                </a:ext>
              </a:extLst>
            </p:cNvPr>
            <p:cNvSpPr>
              <a:spLocks/>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D52439CC-8347-4B82-BA06-2FD12CD5D1DE}"/>
                </a:ext>
              </a:extLst>
            </p:cNvPr>
            <p:cNvSpPr>
              <a:spLocks/>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277326AE-A28F-40BA-A29F-C2F19B3B8245}"/>
                </a:ext>
              </a:extLst>
            </p:cNvPr>
            <p:cNvSpPr>
              <a:spLocks/>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F5C21DAE-314D-4F71-A004-2F77FD6DB8A2}"/>
                </a:ext>
              </a:extLst>
            </p:cNvPr>
            <p:cNvSpPr>
              <a:spLocks/>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0D57DB6C-D57A-4DC8-A423-03573ED020D2}"/>
                </a:ext>
              </a:extLst>
            </p:cNvPr>
            <p:cNvSpPr>
              <a:spLocks/>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BD71ABC5-7237-4447-8EF0-89470910D2C6}"/>
                </a:ext>
              </a:extLst>
            </p:cNvPr>
            <p:cNvSpPr>
              <a:spLocks/>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6E6CC684-12AC-4832-924F-79DF85068F7C}"/>
                </a:ext>
              </a:extLst>
            </p:cNvPr>
            <p:cNvSpPr>
              <a:spLocks/>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E662C0FA-4862-493D-BD0E-D201A03F14EC}"/>
                </a:ext>
              </a:extLst>
            </p:cNvPr>
            <p:cNvSpPr>
              <a:spLocks/>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a:extLst>
                <a:ext uri="{FF2B5EF4-FFF2-40B4-BE49-F238E27FC236}">
                  <a16:creationId xmlns:a16="http://schemas.microsoft.com/office/drawing/2014/main" id="{41A95031-613D-4040-821C-852AFC85FFAD}"/>
                </a:ext>
              </a:extLst>
            </p:cNvPr>
            <p:cNvSpPr>
              <a:spLocks/>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a:extLst>
                <a:ext uri="{FF2B5EF4-FFF2-40B4-BE49-F238E27FC236}">
                  <a16:creationId xmlns:a16="http://schemas.microsoft.com/office/drawing/2014/main" id="{D8DBEA4D-EA36-4344-B807-CD5A55F58B90}"/>
                </a:ext>
              </a:extLst>
            </p:cNvPr>
            <p:cNvSpPr>
              <a:spLocks/>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0172F7CC-A1C0-4B5A-9D0D-EA2089B00F6D}"/>
                </a:ext>
              </a:extLst>
            </p:cNvPr>
            <p:cNvSpPr>
              <a:spLocks/>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A3633B4A-2D33-4C7F-BCBD-C55FAD021EAD}"/>
                </a:ext>
              </a:extLst>
            </p:cNvPr>
            <p:cNvSpPr>
              <a:spLocks/>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18D6D6C6-0C51-4F63-88CA-0FB03CAA25C3}"/>
                </a:ext>
              </a:extLst>
            </p:cNvPr>
            <p:cNvSpPr>
              <a:spLocks/>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AEEB7585-F5D9-4876-9BC7-947C56A03339}"/>
                </a:ext>
              </a:extLst>
            </p:cNvPr>
            <p:cNvSpPr>
              <a:spLocks/>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3A5EF0A4-5D21-40E9-9A92-275FAED39974}"/>
                </a:ext>
              </a:extLst>
            </p:cNvPr>
            <p:cNvSpPr>
              <a:spLocks/>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B25D132B-98E6-4523-9537-16C05714A6BF}"/>
                </a:ext>
              </a:extLst>
            </p:cNvPr>
            <p:cNvSpPr>
              <a:spLocks/>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18FCDBB7-1568-414C-B663-6D5C9D255206}"/>
                </a:ext>
              </a:extLst>
            </p:cNvPr>
            <p:cNvSpPr>
              <a:spLocks/>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915C8828-5D9D-4828-8C89-DB9088703DDE}"/>
                </a:ext>
              </a:extLst>
            </p:cNvPr>
            <p:cNvSpPr>
              <a:spLocks/>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a:extLst>
                <a:ext uri="{FF2B5EF4-FFF2-40B4-BE49-F238E27FC236}">
                  <a16:creationId xmlns:a16="http://schemas.microsoft.com/office/drawing/2014/main" id="{59A627AC-5436-4216-95B7-DACB12AFE08C}"/>
                </a:ext>
              </a:extLst>
            </p:cNvPr>
            <p:cNvSpPr>
              <a:spLocks/>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a:extLst>
                <a:ext uri="{FF2B5EF4-FFF2-40B4-BE49-F238E27FC236}">
                  <a16:creationId xmlns:a16="http://schemas.microsoft.com/office/drawing/2014/main" id="{5BF57C4A-6533-418D-8850-24AC0580DF8A}"/>
                </a:ext>
              </a:extLst>
            </p:cNvPr>
            <p:cNvSpPr>
              <a:spLocks/>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a:extLst>
                <a:ext uri="{FF2B5EF4-FFF2-40B4-BE49-F238E27FC236}">
                  <a16:creationId xmlns:a16="http://schemas.microsoft.com/office/drawing/2014/main" id="{7BF5A1A7-756D-4B71-8E1B-E407B67B5F7E}"/>
                </a:ext>
              </a:extLst>
            </p:cNvPr>
            <p:cNvSpPr>
              <a:spLocks/>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a:extLst>
                <a:ext uri="{FF2B5EF4-FFF2-40B4-BE49-F238E27FC236}">
                  <a16:creationId xmlns:a16="http://schemas.microsoft.com/office/drawing/2014/main" id="{8ECAAFC0-3CD4-4518-819A-6B65AC4BE24A}"/>
                </a:ext>
              </a:extLst>
            </p:cNvPr>
            <p:cNvSpPr>
              <a:spLocks/>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a:extLst>
                <a:ext uri="{FF2B5EF4-FFF2-40B4-BE49-F238E27FC236}">
                  <a16:creationId xmlns:a16="http://schemas.microsoft.com/office/drawing/2014/main" id="{52501499-1F92-46E0-99A4-3FD0ACAFF5B1}"/>
                </a:ext>
              </a:extLst>
            </p:cNvPr>
            <p:cNvSpPr>
              <a:spLocks/>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a:extLst>
                <a:ext uri="{FF2B5EF4-FFF2-40B4-BE49-F238E27FC236}">
                  <a16:creationId xmlns:a16="http://schemas.microsoft.com/office/drawing/2014/main" id="{A9D62915-428B-469F-9FB8-A68108B8260C}"/>
                </a:ext>
              </a:extLst>
            </p:cNvPr>
            <p:cNvSpPr>
              <a:spLocks/>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a:extLst>
                <a:ext uri="{FF2B5EF4-FFF2-40B4-BE49-F238E27FC236}">
                  <a16:creationId xmlns:a16="http://schemas.microsoft.com/office/drawing/2014/main" id="{191BE5C9-63A8-43A0-962F-7CF865272920}"/>
                </a:ext>
              </a:extLst>
            </p:cNvPr>
            <p:cNvSpPr>
              <a:spLocks/>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a:extLst>
                <a:ext uri="{FF2B5EF4-FFF2-40B4-BE49-F238E27FC236}">
                  <a16:creationId xmlns:a16="http://schemas.microsoft.com/office/drawing/2014/main" id="{3A422DE4-9728-4EB9-88B5-D37460160577}"/>
                </a:ext>
              </a:extLst>
            </p:cNvPr>
            <p:cNvSpPr>
              <a:spLocks/>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a:extLst>
                <a:ext uri="{FF2B5EF4-FFF2-40B4-BE49-F238E27FC236}">
                  <a16:creationId xmlns:a16="http://schemas.microsoft.com/office/drawing/2014/main" id="{DE651DC2-9EBC-4CD2-A36E-E9F262983BF3}"/>
                </a:ext>
              </a:extLst>
            </p:cNvPr>
            <p:cNvSpPr>
              <a:spLocks/>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a:extLst>
                <a:ext uri="{FF2B5EF4-FFF2-40B4-BE49-F238E27FC236}">
                  <a16:creationId xmlns:a16="http://schemas.microsoft.com/office/drawing/2014/main" id="{2D6D62BA-AD36-42A8-A787-74782E91D1C0}"/>
                </a:ext>
              </a:extLst>
            </p:cNvPr>
            <p:cNvSpPr>
              <a:spLocks/>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a:extLst>
                <a:ext uri="{FF2B5EF4-FFF2-40B4-BE49-F238E27FC236}">
                  <a16:creationId xmlns:a16="http://schemas.microsoft.com/office/drawing/2014/main" id="{3ABA7327-B061-4539-8160-5DD570B6E17F}"/>
                </a:ext>
              </a:extLst>
            </p:cNvPr>
            <p:cNvSpPr>
              <a:spLocks/>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a:extLst>
                <a:ext uri="{FF2B5EF4-FFF2-40B4-BE49-F238E27FC236}">
                  <a16:creationId xmlns:a16="http://schemas.microsoft.com/office/drawing/2014/main" id="{7E5D6854-36D5-4F65-A559-7E108446D9D2}"/>
                </a:ext>
              </a:extLst>
            </p:cNvPr>
            <p:cNvSpPr>
              <a:spLocks/>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a:extLst>
                <a:ext uri="{FF2B5EF4-FFF2-40B4-BE49-F238E27FC236}">
                  <a16:creationId xmlns:a16="http://schemas.microsoft.com/office/drawing/2014/main" id="{5362C177-B3F2-4755-8489-115088D753D2}"/>
                </a:ext>
              </a:extLst>
            </p:cNvPr>
            <p:cNvSpPr>
              <a:spLocks/>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a:extLst>
                <a:ext uri="{FF2B5EF4-FFF2-40B4-BE49-F238E27FC236}">
                  <a16:creationId xmlns:a16="http://schemas.microsoft.com/office/drawing/2014/main" id="{90194AF8-3FFE-4091-8636-C1910CBB7B19}"/>
                </a:ext>
              </a:extLst>
            </p:cNvPr>
            <p:cNvSpPr>
              <a:spLocks/>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a:extLst>
                <a:ext uri="{FF2B5EF4-FFF2-40B4-BE49-F238E27FC236}">
                  <a16:creationId xmlns:a16="http://schemas.microsoft.com/office/drawing/2014/main" id="{CEBA3664-C6FC-49A7-A533-188E48735747}"/>
                </a:ext>
              </a:extLst>
            </p:cNvPr>
            <p:cNvSpPr>
              <a:spLocks/>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70">
              <a:extLst>
                <a:ext uri="{FF2B5EF4-FFF2-40B4-BE49-F238E27FC236}">
                  <a16:creationId xmlns:a16="http://schemas.microsoft.com/office/drawing/2014/main" id="{D2327CFE-DA87-436D-B11C-DB09D3969237}"/>
                </a:ext>
              </a:extLst>
            </p:cNvPr>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a:extLst>
                <a:ext uri="{FF2B5EF4-FFF2-40B4-BE49-F238E27FC236}">
                  <a16:creationId xmlns:a16="http://schemas.microsoft.com/office/drawing/2014/main" id="{52301E6D-6E0F-45C8-B426-DA94141BAADF}"/>
                </a:ext>
              </a:extLst>
            </p:cNvPr>
            <p:cNvSpPr>
              <a:spLocks/>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a:extLst>
                <a:ext uri="{FF2B5EF4-FFF2-40B4-BE49-F238E27FC236}">
                  <a16:creationId xmlns:a16="http://schemas.microsoft.com/office/drawing/2014/main" id="{2AA39804-E40A-4B83-9DF0-34E798A0FAE6}"/>
                </a:ext>
              </a:extLst>
            </p:cNvPr>
            <p:cNvSpPr>
              <a:spLocks/>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3">
              <a:extLst>
                <a:ext uri="{FF2B5EF4-FFF2-40B4-BE49-F238E27FC236}">
                  <a16:creationId xmlns:a16="http://schemas.microsoft.com/office/drawing/2014/main" id="{70BAB379-75D1-4600-8721-8DC2338D14D9}"/>
                </a:ext>
              </a:extLst>
            </p:cNvPr>
            <p:cNvSpPr>
              <a:spLocks/>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4">
              <a:extLst>
                <a:ext uri="{FF2B5EF4-FFF2-40B4-BE49-F238E27FC236}">
                  <a16:creationId xmlns:a16="http://schemas.microsoft.com/office/drawing/2014/main" id="{5DFC691D-EC48-4D36-92C2-A4349280D5D6}"/>
                </a:ext>
              </a:extLst>
            </p:cNvPr>
            <p:cNvSpPr>
              <a:spLocks/>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5">
              <a:extLst>
                <a:ext uri="{FF2B5EF4-FFF2-40B4-BE49-F238E27FC236}">
                  <a16:creationId xmlns:a16="http://schemas.microsoft.com/office/drawing/2014/main" id="{A248707F-AAE9-4CE0-9A79-66A0E1BAF9E3}"/>
                </a:ext>
              </a:extLst>
            </p:cNvPr>
            <p:cNvSpPr>
              <a:spLocks/>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6">
              <a:extLst>
                <a:ext uri="{FF2B5EF4-FFF2-40B4-BE49-F238E27FC236}">
                  <a16:creationId xmlns:a16="http://schemas.microsoft.com/office/drawing/2014/main" id="{36EC5BCD-2706-4361-983B-6E67A4E81017}"/>
                </a:ext>
              </a:extLst>
            </p:cNvPr>
            <p:cNvSpPr>
              <a:spLocks/>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7">
              <a:extLst>
                <a:ext uri="{FF2B5EF4-FFF2-40B4-BE49-F238E27FC236}">
                  <a16:creationId xmlns:a16="http://schemas.microsoft.com/office/drawing/2014/main" id="{C4714BCE-E61B-49A9-9645-6BC89198D48B}"/>
                </a:ext>
              </a:extLst>
            </p:cNvPr>
            <p:cNvSpPr>
              <a:spLocks/>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
              <a:extLst>
                <a:ext uri="{FF2B5EF4-FFF2-40B4-BE49-F238E27FC236}">
                  <a16:creationId xmlns:a16="http://schemas.microsoft.com/office/drawing/2014/main" id="{DEDB0CC8-9C23-4BDE-A349-C75BD12C2744}"/>
                </a:ext>
              </a:extLst>
            </p:cNvPr>
            <p:cNvSpPr>
              <a:spLocks/>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9">
              <a:extLst>
                <a:ext uri="{FF2B5EF4-FFF2-40B4-BE49-F238E27FC236}">
                  <a16:creationId xmlns:a16="http://schemas.microsoft.com/office/drawing/2014/main" id="{5A7D434B-0EB9-4EE4-9845-75CA82A97637}"/>
                </a:ext>
              </a:extLst>
            </p:cNvPr>
            <p:cNvSpPr>
              <a:spLocks/>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0">
              <a:extLst>
                <a:ext uri="{FF2B5EF4-FFF2-40B4-BE49-F238E27FC236}">
                  <a16:creationId xmlns:a16="http://schemas.microsoft.com/office/drawing/2014/main" id="{6593471D-2BB6-44D4-B7A8-8F4C25EF3335}"/>
                </a:ext>
              </a:extLst>
            </p:cNvPr>
            <p:cNvSpPr>
              <a:spLocks/>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1">
              <a:extLst>
                <a:ext uri="{FF2B5EF4-FFF2-40B4-BE49-F238E27FC236}">
                  <a16:creationId xmlns:a16="http://schemas.microsoft.com/office/drawing/2014/main" id="{F596A5DA-AC44-4588-A206-49FF5C023858}"/>
                </a:ext>
              </a:extLst>
            </p:cNvPr>
            <p:cNvSpPr>
              <a:spLocks/>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2">
              <a:extLst>
                <a:ext uri="{FF2B5EF4-FFF2-40B4-BE49-F238E27FC236}">
                  <a16:creationId xmlns:a16="http://schemas.microsoft.com/office/drawing/2014/main" id="{B847DCC4-FB6B-42F4-B772-EFAA8634804A}"/>
                </a:ext>
              </a:extLst>
            </p:cNvPr>
            <p:cNvSpPr>
              <a:spLocks/>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3">
              <a:extLst>
                <a:ext uri="{FF2B5EF4-FFF2-40B4-BE49-F238E27FC236}">
                  <a16:creationId xmlns:a16="http://schemas.microsoft.com/office/drawing/2014/main" id="{45C21CFE-02E0-4064-B198-729979A6A145}"/>
                </a:ext>
              </a:extLst>
            </p:cNvPr>
            <p:cNvSpPr>
              <a:spLocks/>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4">
              <a:extLst>
                <a:ext uri="{FF2B5EF4-FFF2-40B4-BE49-F238E27FC236}">
                  <a16:creationId xmlns:a16="http://schemas.microsoft.com/office/drawing/2014/main" id="{7FB8EBEA-85D5-4CD5-A4F2-ACF4F0CD4D49}"/>
                </a:ext>
              </a:extLst>
            </p:cNvPr>
            <p:cNvSpPr>
              <a:spLocks/>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5">
              <a:extLst>
                <a:ext uri="{FF2B5EF4-FFF2-40B4-BE49-F238E27FC236}">
                  <a16:creationId xmlns:a16="http://schemas.microsoft.com/office/drawing/2014/main" id="{22673970-60C7-405E-82E2-FFF71156DFD4}"/>
                </a:ext>
              </a:extLst>
            </p:cNvPr>
            <p:cNvSpPr>
              <a:spLocks/>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6">
              <a:extLst>
                <a:ext uri="{FF2B5EF4-FFF2-40B4-BE49-F238E27FC236}">
                  <a16:creationId xmlns:a16="http://schemas.microsoft.com/office/drawing/2014/main" id="{DA89AC4B-5E3D-4CE5-A11D-79205F04A196}"/>
                </a:ext>
              </a:extLst>
            </p:cNvPr>
            <p:cNvSpPr>
              <a:spLocks/>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a:extLst>
                <a:ext uri="{FF2B5EF4-FFF2-40B4-BE49-F238E27FC236}">
                  <a16:creationId xmlns:a16="http://schemas.microsoft.com/office/drawing/2014/main" id="{C24FC8A4-C669-46D7-84D7-84AED1179514}"/>
                </a:ext>
              </a:extLst>
            </p:cNvPr>
            <p:cNvSpPr>
              <a:spLocks/>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a:extLst>
                <a:ext uri="{FF2B5EF4-FFF2-40B4-BE49-F238E27FC236}">
                  <a16:creationId xmlns:a16="http://schemas.microsoft.com/office/drawing/2014/main" id="{F18CAD1B-F955-4544-BCB1-AF12246C820E}"/>
                </a:ext>
              </a:extLst>
            </p:cNvPr>
            <p:cNvSpPr>
              <a:spLocks/>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a:extLst>
                <a:ext uri="{FF2B5EF4-FFF2-40B4-BE49-F238E27FC236}">
                  <a16:creationId xmlns:a16="http://schemas.microsoft.com/office/drawing/2014/main" id="{319ACAFA-CEE8-4F19-A220-8C080AA47D30}"/>
                </a:ext>
              </a:extLst>
            </p:cNvPr>
            <p:cNvSpPr>
              <a:spLocks/>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a:extLst>
                <a:ext uri="{FF2B5EF4-FFF2-40B4-BE49-F238E27FC236}">
                  <a16:creationId xmlns:a16="http://schemas.microsoft.com/office/drawing/2014/main" id="{E811C79C-35A4-4F5A-9A21-0F7906190CD0}"/>
                </a:ext>
              </a:extLst>
            </p:cNvPr>
            <p:cNvSpPr>
              <a:spLocks/>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a:extLst>
                <a:ext uri="{FF2B5EF4-FFF2-40B4-BE49-F238E27FC236}">
                  <a16:creationId xmlns:a16="http://schemas.microsoft.com/office/drawing/2014/main" id="{3C2AD08F-61F4-4DA8-97E5-6403134E22DE}"/>
                </a:ext>
              </a:extLst>
            </p:cNvPr>
            <p:cNvSpPr>
              <a:spLocks/>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a:extLst>
                <a:ext uri="{FF2B5EF4-FFF2-40B4-BE49-F238E27FC236}">
                  <a16:creationId xmlns:a16="http://schemas.microsoft.com/office/drawing/2014/main" id="{953B79B4-5221-4CEF-9951-F1893E26F476}"/>
                </a:ext>
              </a:extLst>
            </p:cNvPr>
            <p:cNvSpPr>
              <a:spLocks/>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a:extLst>
                <a:ext uri="{FF2B5EF4-FFF2-40B4-BE49-F238E27FC236}">
                  <a16:creationId xmlns:a16="http://schemas.microsoft.com/office/drawing/2014/main" id="{1B2E8F64-1D59-4A83-84C1-8B4857F3B720}"/>
                </a:ext>
              </a:extLst>
            </p:cNvPr>
            <p:cNvSpPr>
              <a:spLocks/>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94">
              <a:extLst>
                <a:ext uri="{FF2B5EF4-FFF2-40B4-BE49-F238E27FC236}">
                  <a16:creationId xmlns:a16="http://schemas.microsoft.com/office/drawing/2014/main" id="{EBB10661-34F7-4877-B8F5-969821BA2D68}"/>
                </a:ext>
              </a:extLst>
            </p:cNvPr>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a:extLst>
                <a:ext uri="{FF2B5EF4-FFF2-40B4-BE49-F238E27FC236}">
                  <a16:creationId xmlns:a16="http://schemas.microsoft.com/office/drawing/2014/main" id="{205831C2-D2B3-46CF-AF26-CC0EB25D2318}"/>
                </a:ext>
              </a:extLst>
            </p:cNvPr>
            <p:cNvSpPr>
              <a:spLocks/>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713E13FE-A8D0-42F2-BF92-7F27517ACF54}"/>
                </a:ext>
              </a:extLst>
            </p:cNvPr>
            <p:cNvSpPr>
              <a:spLocks/>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B940711F-10AC-4077-8947-2A111FDB6452}"/>
                </a:ext>
              </a:extLst>
            </p:cNvPr>
            <p:cNvSpPr>
              <a:spLocks/>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B412E617-ECF8-416F-8D04-85E2ECD6EC3B}"/>
                </a:ext>
              </a:extLst>
            </p:cNvPr>
            <p:cNvSpPr>
              <a:spLocks/>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808E450E-A5E1-4ACB-9140-99BF3CC58608}"/>
                </a:ext>
              </a:extLst>
            </p:cNvPr>
            <p:cNvSpPr>
              <a:spLocks/>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69F45D1B-D6EC-42F9-985D-5C31FC0C26B6}"/>
                </a:ext>
              </a:extLst>
            </p:cNvPr>
            <p:cNvSpPr>
              <a:spLocks/>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1">
              <a:extLst>
                <a:ext uri="{FF2B5EF4-FFF2-40B4-BE49-F238E27FC236}">
                  <a16:creationId xmlns:a16="http://schemas.microsoft.com/office/drawing/2014/main" id="{55A21C2D-3893-4A42-96FB-908178794D69}"/>
                </a:ext>
              </a:extLst>
            </p:cNvPr>
            <p:cNvSpPr>
              <a:spLocks/>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2">
              <a:extLst>
                <a:ext uri="{FF2B5EF4-FFF2-40B4-BE49-F238E27FC236}">
                  <a16:creationId xmlns:a16="http://schemas.microsoft.com/office/drawing/2014/main" id="{232321D5-8B0C-40AA-B838-4DCEC6F467A3}"/>
                </a:ext>
              </a:extLst>
            </p:cNvPr>
            <p:cNvSpPr>
              <a:spLocks/>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3">
              <a:extLst>
                <a:ext uri="{FF2B5EF4-FFF2-40B4-BE49-F238E27FC236}">
                  <a16:creationId xmlns:a16="http://schemas.microsoft.com/office/drawing/2014/main" id="{EBA5A547-BFB8-459F-A64E-3B00E450613B}"/>
                </a:ext>
              </a:extLst>
            </p:cNvPr>
            <p:cNvSpPr>
              <a:spLocks/>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4">
              <a:extLst>
                <a:ext uri="{FF2B5EF4-FFF2-40B4-BE49-F238E27FC236}">
                  <a16:creationId xmlns:a16="http://schemas.microsoft.com/office/drawing/2014/main" id="{D09B8B89-56BF-4BAD-864A-C5DE4D94D6A2}"/>
                </a:ext>
              </a:extLst>
            </p:cNvPr>
            <p:cNvSpPr>
              <a:spLocks/>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5">
              <a:extLst>
                <a:ext uri="{FF2B5EF4-FFF2-40B4-BE49-F238E27FC236}">
                  <a16:creationId xmlns:a16="http://schemas.microsoft.com/office/drawing/2014/main" id="{3EC32C8D-F534-45E0-ACA2-3F99A6E84239}"/>
                </a:ext>
              </a:extLst>
            </p:cNvPr>
            <p:cNvSpPr>
              <a:spLocks/>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6">
              <a:extLst>
                <a:ext uri="{FF2B5EF4-FFF2-40B4-BE49-F238E27FC236}">
                  <a16:creationId xmlns:a16="http://schemas.microsoft.com/office/drawing/2014/main" id="{B3F0603E-8F2A-4F81-9208-FB49E9FF5030}"/>
                </a:ext>
              </a:extLst>
            </p:cNvPr>
            <p:cNvSpPr>
              <a:spLocks/>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7">
              <a:extLst>
                <a:ext uri="{FF2B5EF4-FFF2-40B4-BE49-F238E27FC236}">
                  <a16:creationId xmlns:a16="http://schemas.microsoft.com/office/drawing/2014/main" id="{871B3BB5-78B6-4648-AD69-7A3EADE25337}"/>
                </a:ext>
              </a:extLst>
            </p:cNvPr>
            <p:cNvSpPr>
              <a:spLocks/>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8">
              <a:extLst>
                <a:ext uri="{FF2B5EF4-FFF2-40B4-BE49-F238E27FC236}">
                  <a16:creationId xmlns:a16="http://schemas.microsoft.com/office/drawing/2014/main" id="{B1CBBD67-2F61-4EF2-AD45-BF46C6F44FC8}"/>
                </a:ext>
              </a:extLst>
            </p:cNvPr>
            <p:cNvSpPr>
              <a:spLocks/>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9">
              <a:extLst>
                <a:ext uri="{FF2B5EF4-FFF2-40B4-BE49-F238E27FC236}">
                  <a16:creationId xmlns:a16="http://schemas.microsoft.com/office/drawing/2014/main" id="{F7D77C3A-2C47-4959-AA45-0E9D40469625}"/>
                </a:ext>
              </a:extLst>
            </p:cNvPr>
            <p:cNvSpPr>
              <a:spLocks/>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0">
              <a:extLst>
                <a:ext uri="{FF2B5EF4-FFF2-40B4-BE49-F238E27FC236}">
                  <a16:creationId xmlns:a16="http://schemas.microsoft.com/office/drawing/2014/main" id="{38982DDC-6378-409F-ABE0-5F1A05593D8B}"/>
                </a:ext>
              </a:extLst>
            </p:cNvPr>
            <p:cNvSpPr>
              <a:spLocks/>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1">
              <a:extLst>
                <a:ext uri="{FF2B5EF4-FFF2-40B4-BE49-F238E27FC236}">
                  <a16:creationId xmlns:a16="http://schemas.microsoft.com/office/drawing/2014/main" id="{1E9E1197-A5EA-4B1D-9FDA-2EDAAF93F88C}"/>
                </a:ext>
              </a:extLst>
            </p:cNvPr>
            <p:cNvSpPr>
              <a:spLocks/>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2">
              <a:extLst>
                <a:ext uri="{FF2B5EF4-FFF2-40B4-BE49-F238E27FC236}">
                  <a16:creationId xmlns:a16="http://schemas.microsoft.com/office/drawing/2014/main" id="{F3AC6A44-48AE-45BE-ADDE-1C648CAAFE45}"/>
                </a:ext>
              </a:extLst>
            </p:cNvPr>
            <p:cNvSpPr>
              <a:spLocks/>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061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3508F8-218D-4984-A0A5-973EE2137432}"/>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3" name="页脚占位符 2">
            <a:extLst>
              <a:ext uri="{FF2B5EF4-FFF2-40B4-BE49-F238E27FC236}">
                <a16:creationId xmlns:a16="http://schemas.microsoft.com/office/drawing/2014/main" id="{06312C84-5DD1-4786-B970-4038AE5255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9B54C3-122C-4BCC-B688-781C67A8E0B7}"/>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181789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4EA08-443D-46B8-A802-346A4237C6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FA383C-1A9E-4D46-B348-EFA1A2EEF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CA926D8-23FC-4010-B456-2F68D34E8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27D763-99A4-428D-A314-D1A6EE3AFB8D}"/>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id="{272ED811-4120-46F9-982F-BD586BA93E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4AFB1-3926-460F-8E93-A5FF8200CAEB}"/>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34958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0EE55-6323-42D1-A3A3-06B610BAA8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D033B0-E40B-4196-9B3A-068387436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9F65CD-353E-4081-9A8B-022065D20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DDB639-B65A-41EA-9C0E-4CC48F9061D3}"/>
              </a:ext>
            </a:extLst>
          </p:cNvPr>
          <p:cNvSpPr>
            <a:spLocks noGrp="1"/>
          </p:cNvSpPr>
          <p:nvPr>
            <p:ph type="dt" sz="half" idx="10"/>
          </p:nvPr>
        </p:nvSpPr>
        <p:spPr/>
        <p:txBody>
          <a:bodyPr/>
          <a:lstStyle/>
          <a:p>
            <a:fld id="{857E2FAA-7943-468F-91DC-5C4431723F24}"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id="{BF00A413-CB6E-4851-9286-6E335C1A77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B15379-8081-49DB-9830-89336D63586D}"/>
              </a:ext>
            </a:extLst>
          </p:cNvPr>
          <p:cNvSpPr>
            <a:spLocks noGrp="1"/>
          </p:cNvSpPr>
          <p:nvPr>
            <p:ph type="sldNum" sz="quarter" idx="12"/>
          </p:nvPr>
        </p:nvSpPr>
        <p:spPr/>
        <p:txBody>
          <a:bodyPr/>
          <a:lstStyle/>
          <a:p>
            <a:fld id="{6458ED26-F0F3-4DF3-9B41-1A9EDBF2D3FA}" type="slidenum">
              <a:rPr lang="zh-CN" altLang="en-US" smtClean="0"/>
              <a:t>‹#›</a:t>
            </a:fld>
            <a:endParaRPr lang="zh-CN" altLang="en-US"/>
          </a:p>
        </p:txBody>
      </p:sp>
    </p:spTree>
    <p:extLst>
      <p:ext uri="{BB962C8B-B14F-4D97-AF65-F5344CB8AC3E}">
        <p14:creationId xmlns:p14="http://schemas.microsoft.com/office/powerpoint/2010/main" val="35312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E28F24-03D5-472A-9B07-B8C92E799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64A486-336D-49D6-9321-815ACB601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271184-284B-4950-8C2D-FF56510BC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E2FAA-7943-468F-91DC-5C4431723F24}"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id="{D7CC241E-CDB2-424D-8E95-5C8063B6E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682684-02B8-4021-8E8B-F3C950D06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8ED26-F0F3-4DF3-9B41-1A9EDBF2D3FA}" type="slidenum">
              <a:rPr lang="zh-CN" altLang="en-US" smtClean="0"/>
              <a:t>‹#›</a:t>
            </a:fld>
            <a:endParaRPr lang="zh-CN" altLang="en-US"/>
          </a:p>
        </p:txBody>
      </p:sp>
      <p:grpSp>
        <p:nvGrpSpPr>
          <p:cNvPr id="7" name="组合 6">
            <a:extLst>
              <a:ext uri="{FF2B5EF4-FFF2-40B4-BE49-F238E27FC236}">
                <a16:creationId xmlns:a16="http://schemas.microsoft.com/office/drawing/2014/main" id="{EE47BFFA-0194-44F4-9BA8-7DA115DC82BC}"/>
              </a:ext>
            </a:extLst>
          </p:cNvPr>
          <p:cNvGrpSpPr/>
          <p:nvPr userDrawn="1"/>
        </p:nvGrpSpPr>
        <p:grpSpPr>
          <a:xfrm>
            <a:off x="330386" y="331960"/>
            <a:ext cx="11300121" cy="6369343"/>
            <a:chOff x="330386" y="331960"/>
            <a:chExt cx="11300121" cy="6369343"/>
          </a:xfrm>
        </p:grpSpPr>
        <p:grpSp>
          <p:nvGrpSpPr>
            <p:cNvPr id="8" name="组合 7">
              <a:extLst>
                <a:ext uri="{FF2B5EF4-FFF2-40B4-BE49-F238E27FC236}">
                  <a16:creationId xmlns:a16="http://schemas.microsoft.com/office/drawing/2014/main" id="{4ACA1A2B-3664-481F-B319-801ADFAA62E1}"/>
                </a:ext>
              </a:extLst>
            </p:cNvPr>
            <p:cNvGrpSpPr/>
            <p:nvPr/>
          </p:nvGrpSpPr>
          <p:grpSpPr>
            <a:xfrm>
              <a:off x="6786564" y="2285843"/>
              <a:ext cx="1835904" cy="415591"/>
              <a:chOff x="3401700" y="2297261"/>
              <a:chExt cx="1835904" cy="415591"/>
            </a:xfrm>
            <a:solidFill>
              <a:schemeClr val="bg1"/>
            </a:solidFill>
          </p:grpSpPr>
          <p:sp>
            <p:nvSpPr>
              <p:cNvPr id="210" name="Freeform 5">
                <a:extLst>
                  <a:ext uri="{FF2B5EF4-FFF2-40B4-BE49-F238E27FC236}">
                    <a16:creationId xmlns:a16="http://schemas.microsoft.com/office/drawing/2014/main" id="{2C646D77-E708-4317-A3D4-CEB3455D5C3E}"/>
                  </a:ext>
                </a:extLst>
              </p:cNvPr>
              <p:cNvSpPr>
                <a:spLocks noEditPoints="1"/>
              </p:cNvSpPr>
              <p:nvPr/>
            </p:nvSpPr>
            <p:spPr bwMode="auto">
              <a:xfrm>
                <a:off x="3401700" y="2326185"/>
                <a:ext cx="280105" cy="386667"/>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6">
                <a:extLst>
                  <a:ext uri="{FF2B5EF4-FFF2-40B4-BE49-F238E27FC236}">
                    <a16:creationId xmlns:a16="http://schemas.microsoft.com/office/drawing/2014/main" id="{EE12CA27-3D00-485A-8D68-ABCEB19FDC9C}"/>
                  </a:ext>
                </a:extLst>
              </p:cNvPr>
              <p:cNvSpPr>
                <a:spLocks noEditPoints="1"/>
              </p:cNvSpPr>
              <p:nvPr/>
            </p:nvSpPr>
            <p:spPr bwMode="auto">
              <a:xfrm>
                <a:off x="3683327" y="2321618"/>
                <a:ext cx="254225" cy="383622"/>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7">
                <a:extLst>
                  <a:ext uri="{FF2B5EF4-FFF2-40B4-BE49-F238E27FC236}">
                    <a16:creationId xmlns:a16="http://schemas.microsoft.com/office/drawing/2014/main" id="{5CCFE85F-BBB9-46B0-900C-1058674DE398}"/>
                  </a:ext>
                </a:extLst>
              </p:cNvPr>
              <p:cNvSpPr>
                <a:spLocks noEditPoints="1"/>
              </p:cNvSpPr>
              <p:nvPr/>
            </p:nvSpPr>
            <p:spPr bwMode="auto">
              <a:xfrm>
                <a:off x="3964955" y="2315529"/>
                <a:ext cx="228346" cy="377533"/>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8">
                <a:extLst>
                  <a:ext uri="{FF2B5EF4-FFF2-40B4-BE49-F238E27FC236}">
                    <a16:creationId xmlns:a16="http://schemas.microsoft.com/office/drawing/2014/main" id="{10E9D838-56EB-46F7-8EDB-4083BD70CC10}"/>
                  </a:ext>
                </a:extLst>
              </p:cNvPr>
              <p:cNvSpPr>
                <a:spLocks noEditPoints="1"/>
              </p:cNvSpPr>
              <p:nvPr/>
            </p:nvSpPr>
            <p:spPr bwMode="auto">
              <a:xfrm>
                <a:off x="4208524" y="2332274"/>
                <a:ext cx="108083" cy="36078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9">
                <a:extLst>
                  <a:ext uri="{FF2B5EF4-FFF2-40B4-BE49-F238E27FC236}">
                    <a16:creationId xmlns:a16="http://schemas.microsoft.com/office/drawing/2014/main" id="{2BB59611-4FBF-41FC-96B9-13B3C9FE5ED4}"/>
                  </a:ext>
                </a:extLst>
              </p:cNvPr>
              <p:cNvSpPr>
                <a:spLocks noEditPoints="1"/>
              </p:cNvSpPr>
              <p:nvPr/>
            </p:nvSpPr>
            <p:spPr bwMode="auto">
              <a:xfrm>
                <a:off x="4325741" y="2327707"/>
                <a:ext cx="237480" cy="36078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
                <a:extLst>
                  <a:ext uri="{FF2B5EF4-FFF2-40B4-BE49-F238E27FC236}">
                    <a16:creationId xmlns:a16="http://schemas.microsoft.com/office/drawing/2014/main" id="{9A61BB3C-53B2-45A6-A6B8-2C7793BE90DB}"/>
                  </a:ext>
                </a:extLst>
              </p:cNvPr>
              <p:cNvSpPr>
                <a:spLocks noEditPoints="1"/>
              </p:cNvSpPr>
              <p:nvPr/>
            </p:nvSpPr>
            <p:spPr bwMode="auto">
              <a:xfrm>
                <a:off x="4560177" y="2326185"/>
                <a:ext cx="193333" cy="372966"/>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1">
                <a:extLst>
                  <a:ext uri="{FF2B5EF4-FFF2-40B4-BE49-F238E27FC236}">
                    <a16:creationId xmlns:a16="http://schemas.microsoft.com/office/drawing/2014/main" id="{83317DB6-DAFE-4715-9BE1-5D35BDAE6EE9}"/>
                  </a:ext>
                </a:extLst>
              </p:cNvPr>
              <p:cNvSpPr>
                <a:spLocks noEditPoints="1"/>
              </p:cNvSpPr>
              <p:nvPr/>
            </p:nvSpPr>
            <p:spPr bwMode="auto">
              <a:xfrm>
                <a:off x="4773300" y="2297261"/>
                <a:ext cx="229868" cy="415591"/>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2">
                <a:extLst>
                  <a:ext uri="{FF2B5EF4-FFF2-40B4-BE49-F238E27FC236}">
                    <a16:creationId xmlns:a16="http://schemas.microsoft.com/office/drawing/2014/main" id="{6FFF3B74-901A-4610-A7FF-80CCEF33EB48}"/>
                  </a:ext>
                </a:extLst>
              </p:cNvPr>
              <p:cNvSpPr>
                <a:spLocks noEditPoints="1"/>
              </p:cNvSpPr>
              <p:nvPr/>
            </p:nvSpPr>
            <p:spPr bwMode="auto">
              <a:xfrm>
                <a:off x="5016870" y="2303351"/>
                <a:ext cx="220734" cy="379055"/>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 name="组合 8">
              <a:extLst>
                <a:ext uri="{FF2B5EF4-FFF2-40B4-BE49-F238E27FC236}">
                  <a16:creationId xmlns:a16="http://schemas.microsoft.com/office/drawing/2014/main" id="{C7AB3E13-2174-4AC4-9DA9-5E2E9F9DF1B1}"/>
                </a:ext>
              </a:extLst>
            </p:cNvPr>
            <p:cNvGrpSpPr/>
            <p:nvPr/>
          </p:nvGrpSpPr>
          <p:grpSpPr>
            <a:xfrm>
              <a:off x="3288123" y="2763398"/>
              <a:ext cx="1335065" cy="578478"/>
              <a:chOff x="1437921" y="3438993"/>
              <a:chExt cx="1335065" cy="578478"/>
            </a:xfrm>
            <a:solidFill>
              <a:schemeClr val="bg1"/>
            </a:solidFill>
          </p:grpSpPr>
          <p:sp>
            <p:nvSpPr>
              <p:cNvPr id="204" name="Freeform 13">
                <a:extLst>
                  <a:ext uri="{FF2B5EF4-FFF2-40B4-BE49-F238E27FC236}">
                    <a16:creationId xmlns:a16="http://schemas.microsoft.com/office/drawing/2014/main" id="{ECC746D1-9877-4EE7-AA6D-F6BC2C508F03}"/>
                  </a:ext>
                </a:extLst>
              </p:cNvPr>
              <p:cNvSpPr>
                <a:spLocks noEditPoints="1"/>
              </p:cNvSpPr>
              <p:nvPr/>
            </p:nvSpPr>
            <p:spPr bwMode="auto">
              <a:xfrm>
                <a:off x="1437921" y="3458783"/>
                <a:ext cx="159842" cy="548031"/>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05" name="组合 204">
                <a:extLst>
                  <a:ext uri="{FF2B5EF4-FFF2-40B4-BE49-F238E27FC236}">
                    <a16:creationId xmlns:a16="http://schemas.microsoft.com/office/drawing/2014/main" id="{5BEB71A4-22A6-4933-A1DA-7B102EB0D981}"/>
                  </a:ext>
                </a:extLst>
              </p:cNvPr>
              <p:cNvGrpSpPr/>
              <p:nvPr/>
            </p:nvGrpSpPr>
            <p:grpSpPr>
              <a:xfrm>
                <a:off x="1546005" y="3438993"/>
                <a:ext cx="1226981" cy="578478"/>
                <a:chOff x="1546005" y="3438993"/>
                <a:chExt cx="1226981" cy="578478"/>
              </a:xfrm>
              <a:grpFill/>
            </p:grpSpPr>
            <p:sp>
              <p:nvSpPr>
                <p:cNvPr id="206" name="Freeform 14">
                  <a:extLst>
                    <a:ext uri="{FF2B5EF4-FFF2-40B4-BE49-F238E27FC236}">
                      <a16:creationId xmlns:a16="http://schemas.microsoft.com/office/drawing/2014/main" id="{D3E4E152-AAB3-46DA-89CC-86D19E1BEEB2}"/>
                    </a:ext>
                  </a:extLst>
                </p:cNvPr>
                <p:cNvSpPr>
                  <a:spLocks/>
                </p:cNvSpPr>
                <p:nvPr/>
              </p:nvSpPr>
              <p:spPr bwMode="auto">
                <a:xfrm>
                  <a:off x="1546005" y="3971802"/>
                  <a:ext cx="3045" cy="1523"/>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grpFill/>
                <a:ln w="0" cap="rnd">
                  <a:solidFill>
                    <a:srgbClr val="1D1D1B"/>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a:extLst>
                    <a:ext uri="{FF2B5EF4-FFF2-40B4-BE49-F238E27FC236}">
                      <a16:creationId xmlns:a16="http://schemas.microsoft.com/office/drawing/2014/main" id="{C5C9CD5C-272E-4AFD-A9C5-0E4D6BFE084C}"/>
                    </a:ext>
                  </a:extLst>
                </p:cNvPr>
                <p:cNvSpPr>
                  <a:spLocks noEditPoints="1"/>
                </p:cNvSpPr>
                <p:nvPr/>
              </p:nvSpPr>
              <p:spPr bwMode="auto">
                <a:xfrm>
                  <a:off x="1678446" y="3452694"/>
                  <a:ext cx="322730" cy="564777"/>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a:extLst>
                    <a:ext uri="{FF2B5EF4-FFF2-40B4-BE49-F238E27FC236}">
                      <a16:creationId xmlns:a16="http://schemas.microsoft.com/office/drawing/2014/main" id="{9EA89E8F-592D-45BC-8335-579F853DD037}"/>
                    </a:ext>
                  </a:extLst>
                </p:cNvPr>
                <p:cNvSpPr>
                  <a:spLocks noEditPoints="1"/>
                </p:cNvSpPr>
                <p:nvPr/>
              </p:nvSpPr>
              <p:spPr bwMode="auto">
                <a:xfrm>
                  <a:off x="2055979" y="3438993"/>
                  <a:ext cx="243569" cy="564777"/>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a:extLst>
                    <a:ext uri="{FF2B5EF4-FFF2-40B4-BE49-F238E27FC236}">
                      <a16:creationId xmlns:a16="http://schemas.microsoft.com/office/drawing/2014/main" id="{D0DE947C-E97D-4AA9-B0D2-FA95D24EADE6}"/>
                    </a:ext>
                  </a:extLst>
                </p:cNvPr>
                <p:cNvSpPr>
                  <a:spLocks noEditPoints="1"/>
                </p:cNvSpPr>
                <p:nvPr/>
              </p:nvSpPr>
              <p:spPr bwMode="auto">
                <a:xfrm>
                  <a:off x="2389364" y="3438993"/>
                  <a:ext cx="383622" cy="55716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组合 9">
              <a:extLst>
                <a:ext uri="{FF2B5EF4-FFF2-40B4-BE49-F238E27FC236}">
                  <a16:creationId xmlns:a16="http://schemas.microsoft.com/office/drawing/2014/main" id="{56B06CB8-99E7-4AC9-A810-1FED051FFB01}"/>
                </a:ext>
              </a:extLst>
            </p:cNvPr>
            <p:cNvGrpSpPr/>
            <p:nvPr/>
          </p:nvGrpSpPr>
          <p:grpSpPr>
            <a:xfrm>
              <a:off x="330386" y="331960"/>
              <a:ext cx="901207" cy="777900"/>
              <a:chOff x="1550572" y="1111382"/>
              <a:chExt cx="901207" cy="777900"/>
            </a:xfrm>
            <a:solidFill>
              <a:schemeClr val="bg1"/>
            </a:solidFill>
          </p:grpSpPr>
          <p:sp>
            <p:nvSpPr>
              <p:cNvPr id="195" name="Freeform 18">
                <a:extLst>
                  <a:ext uri="{FF2B5EF4-FFF2-40B4-BE49-F238E27FC236}">
                    <a16:creationId xmlns:a16="http://schemas.microsoft.com/office/drawing/2014/main" id="{7A04124F-C96F-4292-8AFE-863FF93671C1}"/>
                  </a:ext>
                </a:extLst>
              </p:cNvPr>
              <p:cNvSpPr>
                <a:spLocks noEditPoints="1"/>
              </p:cNvSpPr>
              <p:nvPr/>
            </p:nvSpPr>
            <p:spPr bwMode="auto">
              <a:xfrm>
                <a:off x="1550572" y="1150962"/>
                <a:ext cx="727664" cy="738320"/>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
                <a:extLst>
                  <a:ext uri="{FF2B5EF4-FFF2-40B4-BE49-F238E27FC236}">
                    <a16:creationId xmlns:a16="http://schemas.microsoft.com/office/drawing/2014/main" id="{7410972B-9D48-4508-A731-D98E50B7DB58}"/>
                  </a:ext>
                </a:extLst>
              </p:cNvPr>
              <p:cNvSpPr>
                <a:spLocks/>
              </p:cNvSpPr>
              <p:nvPr/>
            </p:nvSpPr>
            <p:spPr bwMode="auto">
              <a:xfrm>
                <a:off x="2028577" y="1185976"/>
                <a:ext cx="188766" cy="354699"/>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0">
                <a:extLst>
                  <a:ext uri="{FF2B5EF4-FFF2-40B4-BE49-F238E27FC236}">
                    <a16:creationId xmlns:a16="http://schemas.microsoft.com/office/drawing/2014/main" id="{75E165BF-5B5F-4819-8922-63EBB010EF5F}"/>
                  </a:ext>
                </a:extLst>
              </p:cNvPr>
              <p:cNvSpPr>
                <a:spLocks/>
              </p:cNvSpPr>
              <p:nvPr/>
            </p:nvSpPr>
            <p:spPr bwMode="auto">
              <a:xfrm>
                <a:off x="2081857" y="1327550"/>
                <a:ext cx="68503" cy="92861"/>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21">
                <a:extLst>
                  <a:ext uri="{FF2B5EF4-FFF2-40B4-BE49-F238E27FC236}">
                    <a16:creationId xmlns:a16="http://schemas.microsoft.com/office/drawing/2014/main" id="{45E3B1B2-5CC0-4A4A-9F86-B5935FD8CF66}"/>
                  </a:ext>
                </a:extLst>
              </p:cNvPr>
              <p:cNvSpPr>
                <a:spLocks/>
              </p:cNvSpPr>
              <p:nvPr/>
            </p:nvSpPr>
            <p:spPr bwMode="auto">
              <a:xfrm>
                <a:off x="2243222" y="1266657"/>
                <a:ext cx="123307" cy="51759"/>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2">
                <a:extLst>
                  <a:ext uri="{FF2B5EF4-FFF2-40B4-BE49-F238E27FC236}">
                    <a16:creationId xmlns:a16="http://schemas.microsoft.com/office/drawing/2014/main" id="{D2E2580F-203F-40D6-A15D-5ABDF26D4685}"/>
                  </a:ext>
                </a:extLst>
              </p:cNvPr>
              <p:cNvSpPr>
                <a:spLocks/>
              </p:cNvSpPr>
              <p:nvPr/>
            </p:nvSpPr>
            <p:spPr bwMode="auto">
              <a:xfrm>
                <a:off x="2209731" y="1143351"/>
                <a:ext cx="182677" cy="111129"/>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3">
                <a:extLst>
                  <a:ext uri="{FF2B5EF4-FFF2-40B4-BE49-F238E27FC236}">
                    <a16:creationId xmlns:a16="http://schemas.microsoft.com/office/drawing/2014/main" id="{C0E5FEAE-19C1-422C-99CB-E3102485CAA9}"/>
                  </a:ext>
                </a:extLst>
              </p:cNvPr>
              <p:cNvSpPr>
                <a:spLocks/>
              </p:cNvSpPr>
              <p:nvPr/>
            </p:nvSpPr>
            <p:spPr bwMode="auto">
              <a:xfrm>
                <a:off x="2174719" y="1111382"/>
                <a:ext cx="76115" cy="68504"/>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4">
                <a:extLst>
                  <a:ext uri="{FF2B5EF4-FFF2-40B4-BE49-F238E27FC236}">
                    <a16:creationId xmlns:a16="http://schemas.microsoft.com/office/drawing/2014/main" id="{C9D41571-0235-4AA3-9D5B-41D46E8FE030}"/>
                  </a:ext>
                </a:extLst>
              </p:cNvPr>
              <p:cNvSpPr>
                <a:spLocks/>
              </p:cNvSpPr>
              <p:nvPr/>
            </p:nvSpPr>
            <p:spPr bwMode="auto">
              <a:xfrm>
                <a:off x="2270624" y="1341251"/>
                <a:ext cx="94383" cy="39580"/>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5">
                <a:extLst>
                  <a:ext uri="{FF2B5EF4-FFF2-40B4-BE49-F238E27FC236}">
                    <a16:creationId xmlns:a16="http://schemas.microsoft.com/office/drawing/2014/main" id="{88D06AA1-7A82-43BE-812F-95DB7BDED48B}"/>
                  </a:ext>
                </a:extLst>
              </p:cNvPr>
              <p:cNvSpPr>
                <a:spLocks/>
              </p:cNvSpPr>
              <p:nvPr/>
            </p:nvSpPr>
            <p:spPr bwMode="auto">
              <a:xfrm>
                <a:off x="2269102" y="1429545"/>
                <a:ext cx="182677" cy="42625"/>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6">
                <a:extLst>
                  <a:ext uri="{FF2B5EF4-FFF2-40B4-BE49-F238E27FC236}">
                    <a16:creationId xmlns:a16="http://schemas.microsoft.com/office/drawing/2014/main" id="{EA4F26C4-D3EA-4445-9E4E-9701D331EE2A}"/>
                  </a:ext>
                </a:extLst>
              </p:cNvPr>
              <p:cNvSpPr>
                <a:spLocks/>
              </p:cNvSpPr>
              <p:nvPr/>
            </p:nvSpPr>
            <p:spPr bwMode="auto">
              <a:xfrm>
                <a:off x="2284325" y="1507182"/>
                <a:ext cx="103517" cy="4110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Freeform 27">
              <a:extLst>
                <a:ext uri="{FF2B5EF4-FFF2-40B4-BE49-F238E27FC236}">
                  <a16:creationId xmlns:a16="http://schemas.microsoft.com/office/drawing/2014/main" id="{A9BCDBAE-F398-42A7-A4B6-FC4D6B51AD67}"/>
                </a:ext>
              </a:extLst>
            </p:cNvPr>
            <p:cNvSpPr>
              <a:spLocks noEditPoints="1"/>
            </p:cNvSpPr>
            <p:nvPr/>
          </p:nvSpPr>
          <p:spPr bwMode="auto">
            <a:xfrm>
              <a:off x="6865716" y="3216737"/>
              <a:ext cx="459737" cy="611968"/>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BB0A3C25-E080-49CF-9EA5-A022248EAC65}"/>
                </a:ext>
              </a:extLst>
            </p:cNvPr>
            <p:cNvGrpSpPr/>
            <p:nvPr/>
          </p:nvGrpSpPr>
          <p:grpSpPr>
            <a:xfrm>
              <a:off x="1326028" y="5161671"/>
              <a:ext cx="1000158" cy="1123464"/>
              <a:chOff x="2861280" y="3484663"/>
              <a:chExt cx="1000158" cy="1123464"/>
            </a:xfrm>
            <a:solidFill>
              <a:schemeClr val="bg1"/>
            </a:solidFill>
          </p:grpSpPr>
          <p:sp>
            <p:nvSpPr>
              <p:cNvPr id="185" name="Freeform 28">
                <a:extLst>
                  <a:ext uri="{FF2B5EF4-FFF2-40B4-BE49-F238E27FC236}">
                    <a16:creationId xmlns:a16="http://schemas.microsoft.com/office/drawing/2014/main" id="{F1D245CB-E953-4074-9BBA-FDAAF1B7E0EA}"/>
                  </a:ext>
                </a:extLst>
              </p:cNvPr>
              <p:cNvSpPr>
                <a:spLocks noEditPoints="1"/>
              </p:cNvSpPr>
              <p:nvPr/>
            </p:nvSpPr>
            <p:spPr bwMode="auto">
              <a:xfrm>
                <a:off x="3051569" y="3671906"/>
                <a:ext cx="645459" cy="936221"/>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9">
                <a:extLst>
                  <a:ext uri="{FF2B5EF4-FFF2-40B4-BE49-F238E27FC236}">
                    <a16:creationId xmlns:a16="http://schemas.microsoft.com/office/drawing/2014/main" id="{EBBF84A0-9020-443D-8556-7FCECA0E2F62}"/>
                  </a:ext>
                </a:extLst>
              </p:cNvPr>
              <p:cNvSpPr>
                <a:spLocks noEditPoints="1"/>
              </p:cNvSpPr>
              <p:nvPr/>
            </p:nvSpPr>
            <p:spPr bwMode="auto">
              <a:xfrm>
                <a:off x="2861280" y="3862195"/>
                <a:ext cx="152231" cy="94383"/>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30">
                <a:extLst>
                  <a:ext uri="{FF2B5EF4-FFF2-40B4-BE49-F238E27FC236}">
                    <a16:creationId xmlns:a16="http://schemas.microsoft.com/office/drawing/2014/main" id="{BA2BEFF0-B967-4167-B7A9-91664D775AF6}"/>
                  </a:ext>
                </a:extLst>
              </p:cNvPr>
              <p:cNvSpPr>
                <a:spLocks noEditPoints="1"/>
              </p:cNvSpPr>
              <p:nvPr/>
            </p:nvSpPr>
            <p:spPr bwMode="auto">
              <a:xfrm>
                <a:off x="2995243" y="3577523"/>
                <a:ext cx="159842" cy="149186"/>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31">
                <a:extLst>
                  <a:ext uri="{FF2B5EF4-FFF2-40B4-BE49-F238E27FC236}">
                    <a16:creationId xmlns:a16="http://schemas.microsoft.com/office/drawing/2014/main" id="{2681E7E0-F36C-45C7-8D12-FCFD4158FA27}"/>
                  </a:ext>
                </a:extLst>
              </p:cNvPr>
              <p:cNvSpPr>
                <a:spLocks noEditPoints="1"/>
              </p:cNvSpPr>
              <p:nvPr/>
            </p:nvSpPr>
            <p:spPr bwMode="auto">
              <a:xfrm>
                <a:off x="3231201" y="3484663"/>
                <a:ext cx="103517" cy="16136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32">
                <a:extLst>
                  <a:ext uri="{FF2B5EF4-FFF2-40B4-BE49-F238E27FC236}">
                    <a16:creationId xmlns:a16="http://schemas.microsoft.com/office/drawing/2014/main" id="{31B93289-7FE6-4302-A734-7C52C223F4FE}"/>
                  </a:ext>
                </a:extLst>
              </p:cNvPr>
              <p:cNvSpPr>
                <a:spLocks noEditPoints="1"/>
              </p:cNvSpPr>
              <p:nvPr/>
            </p:nvSpPr>
            <p:spPr bwMode="auto">
              <a:xfrm>
                <a:off x="3470204" y="3501407"/>
                <a:ext cx="158320" cy="16136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33">
                <a:extLst>
                  <a:ext uri="{FF2B5EF4-FFF2-40B4-BE49-F238E27FC236}">
                    <a16:creationId xmlns:a16="http://schemas.microsoft.com/office/drawing/2014/main" id="{F7C7F061-9350-4409-B08A-BBEB8A0CF1F2}"/>
                  </a:ext>
                </a:extLst>
              </p:cNvPr>
              <p:cNvSpPr>
                <a:spLocks noEditPoints="1"/>
              </p:cNvSpPr>
              <p:nvPr/>
            </p:nvSpPr>
            <p:spPr bwMode="auto">
              <a:xfrm>
                <a:off x="3636136" y="3646027"/>
                <a:ext cx="178110" cy="138531"/>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34">
                <a:extLst>
                  <a:ext uri="{FF2B5EF4-FFF2-40B4-BE49-F238E27FC236}">
                    <a16:creationId xmlns:a16="http://schemas.microsoft.com/office/drawing/2014/main" id="{48D5A16E-FC05-4855-924C-C3508AFCB3FA}"/>
                  </a:ext>
                </a:extLst>
              </p:cNvPr>
              <p:cNvSpPr>
                <a:spLocks noEditPoints="1"/>
              </p:cNvSpPr>
              <p:nvPr/>
            </p:nvSpPr>
            <p:spPr bwMode="auto">
              <a:xfrm>
                <a:off x="3690939" y="3926132"/>
                <a:ext cx="170499" cy="140052"/>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35">
                <a:extLst>
                  <a:ext uri="{FF2B5EF4-FFF2-40B4-BE49-F238E27FC236}">
                    <a16:creationId xmlns:a16="http://schemas.microsoft.com/office/drawing/2014/main" id="{E5D87C1C-8FDE-4826-8B64-5F8B632F8D02}"/>
                  </a:ext>
                </a:extLst>
              </p:cNvPr>
              <p:cNvSpPr>
                <a:spLocks noEditPoints="1"/>
              </p:cNvSpPr>
              <p:nvPr/>
            </p:nvSpPr>
            <p:spPr bwMode="auto">
              <a:xfrm>
                <a:off x="3553931" y="4156000"/>
                <a:ext cx="161365" cy="138531"/>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36">
                <a:extLst>
                  <a:ext uri="{FF2B5EF4-FFF2-40B4-BE49-F238E27FC236}">
                    <a16:creationId xmlns:a16="http://schemas.microsoft.com/office/drawing/2014/main" id="{9BC4D19E-7AB3-4BEA-8A1C-F18E5D032E02}"/>
                  </a:ext>
                </a:extLst>
              </p:cNvPr>
              <p:cNvSpPr>
                <a:spLocks noEditPoints="1"/>
              </p:cNvSpPr>
              <p:nvPr/>
            </p:nvSpPr>
            <p:spPr bwMode="auto">
              <a:xfrm>
                <a:off x="2928261" y="4070751"/>
                <a:ext cx="161365" cy="137008"/>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37">
                <a:extLst>
                  <a:ext uri="{FF2B5EF4-FFF2-40B4-BE49-F238E27FC236}">
                    <a16:creationId xmlns:a16="http://schemas.microsoft.com/office/drawing/2014/main" id="{9BBD2998-6774-4671-9AA2-5582E4B192FA}"/>
                  </a:ext>
                </a:extLst>
              </p:cNvPr>
              <p:cNvSpPr>
                <a:spLocks noEditPoints="1"/>
              </p:cNvSpPr>
              <p:nvPr/>
            </p:nvSpPr>
            <p:spPr bwMode="auto">
              <a:xfrm>
                <a:off x="3065269" y="4210804"/>
                <a:ext cx="149186" cy="138531"/>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a:extLst>
                <a:ext uri="{FF2B5EF4-FFF2-40B4-BE49-F238E27FC236}">
                  <a16:creationId xmlns:a16="http://schemas.microsoft.com/office/drawing/2014/main" id="{F6E9A268-4CEB-4AF8-AC2D-5BF0A0178B94}"/>
                </a:ext>
              </a:extLst>
            </p:cNvPr>
            <p:cNvGrpSpPr/>
            <p:nvPr/>
          </p:nvGrpSpPr>
          <p:grpSpPr>
            <a:xfrm>
              <a:off x="7020230" y="4771775"/>
              <a:ext cx="1260472" cy="1156955"/>
              <a:chOff x="4876817" y="4136211"/>
              <a:chExt cx="1260472" cy="1156955"/>
            </a:xfrm>
            <a:solidFill>
              <a:schemeClr val="bg1"/>
            </a:solidFill>
          </p:grpSpPr>
          <p:sp>
            <p:nvSpPr>
              <p:cNvPr id="172" name="Freeform 38">
                <a:extLst>
                  <a:ext uri="{FF2B5EF4-FFF2-40B4-BE49-F238E27FC236}">
                    <a16:creationId xmlns:a16="http://schemas.microsoft.com/office/drawing/2014/main" id="{EEBCBDF7-FAA5-478A-99D9-76A76DBFBF6E}"/>
                  </a:ext>
                </a:extLst>
              </p:cNvPr>
              <p:cNvSpPr>
                <a:spLocks/>
              </p:cNvSpPr>
              <p:nvPr/>
            </p:nvSpPr>
            <p:spPr bwMode="auto">
              <a:xfrm>
                <a:off x="6137289" y="4542667"/>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39">
                <a:extLst>
                  <a:ext uri="{FF2B5EF4-FFF2-40B4-BE49-F238E27FC236}">
                    <a16:creationId xmlns:a16="http://schemas.microsoft.com/office/drawing/2014/main" id="{B8AA78E2-1AB8-436F-92A2-856BE1BCBA97}"/>
                  </a:ext>
                </a:extLst>
              </p:cNvPr>
              <p:cNvSpPr>
                <a:spLocks noEditPoints="1"/>
              </p:cNvSpPr>
              <p:nvPr/>
            </p:nvSpPr>
            <p:spPr bwMode="auto">
              <a:xfrm>
                <a:off x="4876817" y="4136211"/>
                <a:ext cx="634802" cy="1156955"/>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40">
                <a:extLst>
                  <a:ext uri="{FF2B5EF4-FFF2-40B4-BE49-F238E27FC236}">
                    <a16:creationId xmlns:a16="http://schemas.microsoft.com/office/drawing/2014/main" id="{27183B23-5DB2-43F0-8F8A-0772E3DC9560}"/>
                  </a:ext>
                </a:extLst>
              </p:cNvPr>
              <p:cNvSpPr>
                <a:spLocks/>
              </p:cNvSpPr>
              <p:nvPr/>
            </p:nvSpPr>
            <p:spPr bwMode="auto">
              <a:xfrm>
                <a:off x="5041227" y="4236683"/>
                <a:ext cx="281627" cy="283150"/>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1">
                <a:extLst>
                  <a:ext uri="{FF2B5EF4-FFF2-40B4-BE49-F238E27FC236}">
                    <a16:creationId xmlns:a16="http://schemas.microsoft.com/office/drawing/2014/main" id="{E6745DC3-4C64-4FA2-BE6F-1ADCCC4FBBB7}"/>
                  </a:ext>
                </a:extLst>
              </p:cNvPr>
              <p:cNvSpPr>
                <a:spLocks/>
              </p:cNvSpPr>
              <p:nvPr/>
            </p:nvSpPr>
            <p:spPr bwMode="auto">
              <a:xfrm>
                <a:off x="4984902" y="4347811"/>
                <a:ext cx="376010" cy="625670"/>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2">
                <a:extLst>
                  <a:ext uri="{FF2B5EF4-FFF2-40B4-BE49-F238E27FC236}">
                    <a16:creationId xmlns:a16="http://schemas.microsoft.com/office/drawing/2014/main" id="{99858B8E-E406-46AB-960A-DA53108ACE5B}"/>
                  </a:ext>
                </a:extLst>
              </p:cNvPr>
              <p:cNvSpPr>
                <a:spLocks/>
              </p:cNvSpPr>
              <p:nvPr/>
            </p:nvSpPr>
            <p:spPr bwMode="auto">
              <a:xfrm>
                <a:off x="5012303" y="4850174"/>
                <a:ext cx="353176" cy="333386"/>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3">
                <a:extLst>
                  <a:ext uri="{FF2B5EF4-FFF2-40B4-BE49-F238E27FC236}">
                    <a16:creationId xmlns:a16="http://schemas.microsoft.com/office/drawing/2014/main" id="{C3152E16-F414-4315-92CA-56C6E413C8E3}"/>
                  </a:ext>
                </a:extLst>
              </p:cNvPr>
              <p:cNvSpPr>
                <a:spLocks/>
              </p:cNvSpPr>
              <p:nvPr/>
            </p:nvSpPr>
            <p:spPr bwMode="auto">
              <a:xfrm>
                <a:off x="5089941" y="4681198"/>
                <a:ext cx="178110" cy="39884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44">
                <a:extLst>
                  <a:ext uri="{FF2B5EF4-FFF2-40B4-BE49-F238E27FC236}">
                    <a16:creationId xmlns:a16="http://schemas.microsoft.com/office/drawing/2014/main" id="{5CC1F480-3FD5-4A77-A783-C526B7794EF6}"/>
                  </a:ext>
                </a:extLst>
              </p:cNvPr>
              <p:cNvSpPr>
                <a:spLocks/>
              </p:cNvSpPr>
              <p:nvPr/>
            </p:nvSpPr>
            <p:spPr bwMode="auto">
              <a:xfrm>
                <a:off x="5178235" y="4656841"/>
                <a:ext cx="91339" cy="313596"/>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45">
                <a:extLst>
                  <a:ext uri="{FF2B5EF4-FFF2-40B4-BE49-F238E27FC236}">
                    <a16:creationId xmlns:a16="http://schemas.microsoft.com/office/drawing/2014/main" id="{3EA9D6A8-805C-48A6-B62E-6BD5093AF294}"/>
                  </a:ext>
                </a:extLst>
              </p:cNvPr>
              <p:cNvSpPr>
                <a:spLocks noEditPoints="1"/>
              </p:cNvSpPr>
              <p:nvPr/>
            </p:nvSpPr>
            <p:spPr bwMode="auto">
              <a:xfrm>
                <a:off x="5446161" y="4136211"/>
                <a:ext cx="633281" cy="1156955"/>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46">
                <a:extLst>
                  <a:ext uri="{FF2B5EF4-FFF2-40B4-BE49-F238E27FC236}">
                    <a16:creationId xmlns:a16="http://schemas.microsoft.com/office/drawing/2014/main" id="{E2DD6E92-1F1D-401F-A9EE-C535D3291BB3}"/>
                  </a:ext>
                </a:extLst>
              </p:cNvPr>
              <p:cNvSpPr>
                <a:spLocks/>
              </p:cNvSpPr>
              <p:nvPr/>
            </p:nvSpPr>
            <p:spPr bwMode="auto">
              <a:xfrm>
                <a:off x="5634927" y="4236683"/>
                <a:ext cx="283150" cy="283150"/>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47">
                <a:extLst>
                  <a:ext uri="{FF2B5EF4-FFF2-40B4-BE49-F238E27FC236}">
                    <a16:creationId xmlns:a16="http://schemas.microsoft.com/office/drawing/2014/main" id="{6505828F-A8F9-45FF-9F9C-A86AC5CB1CBC}"/>
                  </a:ext>
                </a:extLst>
              </p:cNvPr>
              <p:cNvSpPr>
                <a:spLocks/>
              </p:cNvSpPr>
              <p:nvPr/>
            </p:nvSpPr>
            <p:spPr bwMode="auto">
              <a:xfrm>
                <a:off x="5596870" y="4347811"/>
                <a:ext cx="377533" cy="625670"/>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48">
                <a:extLst>
                  <a:ext uri="{FF2B5EF4-FFF2-40B4-BE49-F238E27FC236}">
                    <a16:creationId xmlns:a16="http://schemas.microsoft.com/office/drawing/2014/main" id="{717A33E9-B127-4589-91F8-805EF64E0C6C}"/>
                  </a:ext>
                </a:extLst>
              </p:cNvPr>
              <p:cNvSpPr>
                <a:spLocks/>
              </p:cNvSpPr>
              <p:nvPr/>
            </p:nvSpPr>
            <p:spPr bwMode="auto">
              <a:xfrm>
                <a:off x="5592303" y="4850174"/>
                <a:ext cx="353176" cy="333386"/>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49">
                <a:extLst>
                  <a:ext uri="{FF2B5EF4-FFF2-40B4-BE49-F238E27FC236}">
                    <a16:creationId xmlns:a16="http://schemas.microsoft.com/office/drawing/2014/main" id="{1B56AD69-27B5-404F-A945-4088592FDCF6}"/>
                  </a:ext>
                </a:extLst>
              </p:cNvPr>
              <p:cNvSpPr>
                <a:spLocks/>
              </p:cNvSpPr>
              <p:nvPr/>
            </p:nvSpPr>
            <p:spPr bwMode="auto">
              <a:xfrm>
                <a:off x="5689731" y="4681198"/>
                <a:ext cx="176588" cy="39884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0">
                <a:extLst>
                  <a:ext uri="{FF2B5EF4-FFF2-40B4-BE49-F238E27FC236}">
                    <a16:creationId xmlns:a16="http://schemas.microsoft.com/office/drawing/2014/main" id="{1A7DD2BA-4FFA-4FD8-9726-29EB97A7248B}"/>
                  </a:ext>
                </a:extLst>
              </p:cNvPr>
              <p:cNvSpPr>
                <a:spLocks/>
              </p:cNvSpPr>
              <p:nvPr/>
            </p:nvSpPr>
            <p:spPr bwMode="auto">
              <a:xfrm>
                <a:off x="5689731" y="4656841"/>
                <a:ext cx="89816" cy="313596"/>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Freeform 51">
              <a:extLst>
                <a:ext uri="{FF2B5EF4-FFF2-40B4-BE49-F238E27FC236}">
                  <a16:creationId xmlns:a16="http://schemas.microsoft.com/office/drawing/2014/main" id="{241B9987-9188-4BC2-B734-9CCA9F7B568E}"/>
                </a:ext>
              </a:extLst>
            </p:cNvPr>
            <p:cNvSpPr>
              <a:spLocks noEditPoints="1"/>
            </p:cNvSpPr>
            <p:nvPr/>
          </p:nvSpPr>
          <p:spPr bwMode="auto">
            <a:xfrm>
              <a:off x="3716818" y="3661250"/>
              <a:ext cx="893595" cy="957533"/>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78585D16-C153-48E7-AF41-CD2A1D7CCDB5}"/>
                </a:ext>
              </a:extLst>
            </p:cNvPr>
            <p:cNvSpPr>
              <a:spLocks noEditPoints="1"/>
            </p:cNvSpPr>
            <p:nvPr/>
          </p:nvSpPr>
          <p:spPr bwMode="auto">
            <a:xfrm>
              <a:off x="6348892" y="816101"/>
              <a:ext cx="806824" cy="514231"/>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0629AB95-C56F-4C2F-9601-24410432B9BA}"/>
                </a:ext>
              </a:extLst>
            </p:cNvPr>
            <p:cNvSpPr>
              <a:spLocks noEditPoints="1"/>
            </p:cNvSpPr>
            <p:nvPr/>
          </p:nvSpPr>
          <p:spPr bwMode="auto">
            <a:xfrm>
              <a:off x="9946877" y="3140619"/>
              <a:ext cx="738320" cy="576956"/>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a:extLst>
                <a:ext uri="{FF2B5EF4-FFF2-40B4-BE49-F238E27FC236}">
                  <a16:creationId xmlns:a16="http://schemas.microsoft.com/office/drawing/2014/main" id="{15C0CB7F-6D44-4DBE-A5D4-36A1FA9EE26F}"/>
                </a:ext>
              </a:extLst>
            </p:cNvPr>
            <p:cNvGrpSpPr/>
            <p:nvPr/>
          </p:nvGrpSpPr>
          <p:grpSpPr>
            <a:xfrm>
              <a:off x="8158164" y="3626237"/>
              <a:ext cx="526719" cy="752021"/>
              <a:chOff x="3782277" y="2874216"/>
              <a:chExt cx="526719" cy="752021"/>
            </a:xfrm>
            <a:solidFill>
              <a:schemeClr val="bg1"/>
            </a:solidFill>
          </p:grpSpPr>
          <p:sp>
            <p:nvSpPr>
              <p:cNvPr id="170" name="Freeform 54">
                <a:extLst>
                  <a:ext uri="{FF2B5EF4-FFF2-40B4-BE49-F238E27FC236}">
                    <a16:creationId xmlns:a16="http://schemas.microsoft.com/office/drawing/2014/main" id="{26919A4A-3908-4631-B054-9F230DA292F5}"/>
                  </a:ext>
                </a:extLst>
              </p:cNvPr>
              <p:cNvSpPr>
                <a:spLocks noEditPoints="1"/>
              </p:cNvSpPr>
              <p:nvPr/>
            </p:nvSpPr>
            <p:spPr bwMode="auto">
              <a:xfrm>
                <a:off x="3782277" y="2874216"/>
                <a:ext cx="526719" cy="752021"/>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5">
                <a:extLst>
                  <a:ext uri="{FF2B5EF4-FFF2-40B4-BE49-F238E27FC236}">
                    <a16:creationId xmlns:a16="http://schemas.microsoft.com/office/drawing/2014/main" id="{32F01479-38A5-4E09-920B-607C04B4EBBC}"/>
                  </a:ext>
                </a:extLst>
              </p:cNvPr>
              <p:cNvSpPr>
                <a:spLocks noEditPoints="1"/>
              </p:cNvSpPr>
              <p:nvPr/>
            </p:nvSpPr>
            <p:spPr bwMode="auto">
              <a:xfrm>
                <a:off x="3870571" y="2957944"/>
                <a:ext cx="275538" cy="258793"/>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a:extLst>
                <a:ext uri="{FF2B5EF4-FFF2-40B4-BE49-F238E27FC236}">
                  <a16:creationId xmlns:a16="http://schemas.microsoft.com/office/drawing/2014/main" id="{D456D842-6E18-4B23-A836-D29DDAF0EB5C}"/>
                </a:ext>
              </a:extLst>
            </p:cNvPr>
            <p:cNvGrpSpPr/>
            <p:nvPr/>
          </p:nvGrpSpPr>
          <p:grpSpPr>
            <a:xfrm>
              <a:off x="4948819" y="4897935"/>
              <a:ext cx="541942" cy="500840"/>
              <a:chOff x="3086582" y="5293166"/>
              <a:chExt cx="541942" cy="500840"/>
            </a:xfrm>
            <a:solidFill>
              <a:schemeClr val="bg1"/>
            </a:solidFill>
          </p:grpSpPr>
          <p:sp>
            <p:nvSpPr>
              <p:cNvPr id="167" name="Freeform 56">
                <a:extLst>
                  <a:ext uri="{FF2B5EF4-FFF2-40B4-BE49-F238E27FC236}">
                    <a16:creationId xmlns:a16="http://schemas.microsoft.com/office/drawing/2014/main" id="{3676258F-B874-4426-BA79-59E8143A9750}"/>
                  </a:ext>
                </a:extLst>
              </p:cNvPr>
              <p:cNvSpPr>
                <a:spLocks noEditPoints="1"/>
              </p:cNvSpPr>
              <p:nvPr/>
            </p:nvSpPr>
            <p:spPr bwMode="auto">
              <a:xfrm>
                <a:off x="3266214" y="5465186"/>
                <a:ext cx="191811" cy="159843"/>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7">
                <a:extLst>
                  <a:ext uri="{FF2B5EF4-FFF2-40B4-BE49-F238E27FC236}">
                    <a16:creationId xmlns:a16="http://schemas.microsoft.com/office/drawing/2014/main" id="{39904F0C-D438-485F-81A5-F8C0FE3C4EFB}"/>
                  </a:ext>
                </a:extLst>
              </p:cNvPr>
              <p:cNvSpPr>
                <a:spLocks noEditPoints="1"/>
              </p:cNvSpPr>
              <p:nvPr/>
            </p:nvSpPr>
            <p:spPr bwMode="auto">
              <a:xfrm>
                <a:off x="3246425" y="5440830"/>
                <a:ext cx="264882" cy="217691"/>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8">
                <a:extLst>
                  <a:ext uri="{FF2B5EF4-FFF2-40B4-BE49-F238E27FC236}">
                    <a16:creationId xmlns:a16="http://schemas.microsoft.com/office/drawing/2014/main" id="{6D84F6B9-B506-4835-9B12-E81B4CA151C7}"/>
                  </a:ext>
                </a:extLst>
              </p:cNvPr>
              <p:cNvSpPr>
                <a:spLocks noEditPoints="1"/>
              </p:cNvSpPr>
              <p:nvPr/>
            </p:nvSpPr>
            <p:spPr bwMode="auto">
              <a:xfrm>
                <a:off x="3086582" y="5293166"/>
                <a:ext cx="541942" cy="500840"/>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a:extLst>
                <a:ext uri="{FF2B5EF4-FFF2-40B4-BE49-F238E27FC236}">
                  <a16:creationId xmlns:a16="http://schemas.microsoft.com/office/drawing/2014/main" id="{A74CC105-885D-494A-ACDC-63E79B2F7CDE}"/>
                </a:ext>
              </a:extLst>
            </p:cNvPr>
            <p:cNvGrpSpPr/>
            <p:nvPr/>
          </p:nvGrpSpPr>
          <p:grpSpPr>
            <a:xfrm>
              <a:off x="5356955" y="4072274"/>
              <a:ext cx="302939" cy="444514"/>
              <a:chOff x="3387999" y="5862510"/>
              <a:chExt cx="302939" cy="444514"/>
            </a:xfrm>
            <a:solidFill>
              <a:schemeClr val="bg1"/>
            </a:solidFill>
          </p:grpSpPr>
          <p:sp>
            <p:nvSpPr>
              <p:cNvPr id="165" name="Freeform 59">
                <a:extLst>
                  <a:ext uri="{FF2B5EF4-FFF2-40B4-BE49-F238E27FC236}">
                    <a16:creationId xmlns:a16="http://schemas.microsoft.com/office/drawing/2014/main" id="{D887A355-62CA-4B13-B3DF-3C71D2D389EC}"/>
                  </a:ext>
                </a:extLst>
              </p:cNvPr>
              <p:cNvSpPr>
                <a:spLocks noEditPoints="1"/>
              </p:cNvSpPr>
              <p:nvPr/>
            </p:nvSpPr>
            <p:spPr bwMode="auto">
              <a:xfrm>
                <a:off x="3387999" y="5862510"/>
                <a:ext cx="302939" cy="328819"/>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0">
                <a:extLst>
                  <a:ext uri="{FF2B5EF4-FFF2-40B4-BE49-F238E27FC236}">
                    <a16:creationId xmlns:a16="http://schemas.microsoft.com/office/drawing/2014/main" id="{04F2D87D-CBF2-4A3D-A61C-E8E40660F400}"/>
                  </a:ext>
                </a:extLst>
              </p:cNvPr>
              <p:cNvSpPr>
                <a:spLocks noEditPoints="1"/>
              </p:cNvSpPr>
              <p:nvPr/>
            </p:nvSpPr>
            <p:spPr bwMode="auto">
              <a:xfrm>
                <a:off x="3483905" y="6191328"/>
                <a:ext cx="123307" cy="115696"/>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a:extLst>
                <a:ext uri="{FF2B5EF4-FFF2-40B4-BE49-F238E27FC236}">
                  <a16:creationId xmlns:a16="http://schemas.microsoft.com/office/drawing/2014/main" id="{80450757-1330-46CE-969B-A0A525E4A6D8}"/>
                </a:ext>
              </a:extLst>
            </p:cNvPr>
            <p:cNvGrpSpPr/>
            <p:nvPr/>
          </p:nvGrpSpPr>
          <p:grpSpPr>
            <a:xfrm>
              <a:off x="2599441" y="516921"/>
              <a:ext cx="675905" cy="541942"/>
              <a:chOff x="2619233" y="930228"/>
              <a:chExt cx="675905" cy="541942"/>
            </a:xfrm>
            <a:solidFill>
              <a:schemeClr val="bg1"/>
            </a:solidFill>
          </p:grpSpPr>
          <p:sp>
            <p:nvSpPr>
              <p:cNvPr id="156" name="Freeform 63">
                <a:extLst>
                  <a:ext uri="{FF2B5EF4-FFF2-40B4-BE49-F238E27FC236}">
                    <a16:creationId xmlns:a16="http://schemas.microsoft.com/office/drawing/2014/main" id="{785D32CF-8034-4DAD-A2CF-B12FFB41075A}"/>
                  </a:ext>
                </a:extLst>
              </p:cNvPr>
              <p:cNvSpPr>
                <a:spLocks noEditPoints="1"/>
              </p:cNvSpPr>
              <p:nvPr/>
            </p:nvSpPr>
            <p:spPr bwMode="auto">
              <a:xfrm>
                <a:off x="2619233" y="930228"/>
                <a:ext cx="675905" cy="541942"/>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4">
                <a:extLst>
                  <a:ext uri="{FF2B5EF4-FFF2-40B4-BE49-F238E27FC236}">
                    <a16:creationId xmlns:a16="http://schemas.microsoft.com/office/drawing/2014/main" id="{E487D329-090E-46EB-B28F-8028CAFB8276}"/>
                  </a:ext>
                </a:extLst>
              </p:cNvPr>
              <p:cNvSpPr>
                <a:spLocks/>
              </p:cNvSpPr>
              <p:nvPr/>
            </p:nvSpPr>
            <p:spPr bwMode="auto">
              <a:xfrm>
                <a:off x="2721227" y="1018521"/>
                <a:ext cx="144619" cy="138531"/>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5">
                <a:extLst>
                  <a:ext uri="{FF2B5EF4-FFF2-40B4-BE49-F238E27FC236}">
                    <a16:creationId xmlns:a16="http://schemas.microsoft.com/office/drawing/2014/main" id="{F9F0970A-79C4-484C-B032-EE6015335123}"/>
                  </a:ext>
                </a:extLst>
              </p:cNvPr>
              <p:cNvSpPr>
                <a:spLocks/>
              </p:cNvSpPr>
              <p:nvPr/>
            </p:nvSpPr>
            <p:spPr bwMode="auto">
              <a:xfrm>
                <a:off x="2762330" y="1047445"/>
                <a:ext cx="143097" cy="138531"/>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6">
                <a:extLst>
                  <a:ext uri="{FF2B5EF4-FFF2-40B4-BE49-F238E27FC236}">
                    <a16:creationId xmlns:a16="http://schemas.microsoft.com/office/drawing/2014/main" id="{6E28D015-433E-48AB-BB8F-27686ADF4644}"/>
                  </a:ext>
                </a:extLst>
              </p:cNvPr>
              <p:cNvSpPr>
                <a:spLocks/>
              </p:cNvSpPr>
              <p:nvPr/>
            </p:nvSpPr>
            <p:spPr bwMode="auto">
              <a:xfrm>
                <a:off x="2801910" y="1023088"/>
                <a:ext cx="196377" cy="19637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67">
                <a:extLst>
                  <a:ext uri="{FF2B5EF4-FFF2-40B4-BE49-F238E27FC236}">
                    <a16:creationId xmlns:a16="http://schemas.microsoft.com/office/drawing/2014/main" id="{5B8F9787-9CE9-49DB-B26A-819E422C67AE}"/>
                  </a:ext>
                </a:extLst>
              </p:cNvPr>
              <p:cNvSpPr>
                <a:spLocks/>
              </p:cNvSpPr>
              <p:nvPr/>
            </p:nvSpPr>
            <p:spPr bwMode="auto">
              <a:xfrm>
                <a:off x="2839968" y="1048968"/>
                <a:ext cx="202467" cy="205512"/>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8">
                <a:extLst>
                  <a:ext uri="{FF2B5EF4-FFF2-40B4-BE49-F238E27FC236}">
                    <a16:creationId xmlns:a16="http://schemas.microsoft.com/office/drawing/2014/main" id="{DB6204BF-66DF-439D-832A-2B64463B2717}"/>
                  </a:ext>
                </a:extLst>
              </p:cNvPr>
              <p:cNvSpPr>
                <a:spLocks/>
              </p:cNvSpPr>
              <p:nvPr/>
            </p:nvSpPr>
            <p:spPr bwMode="auto">
              <a:xfrm>
                <a:off x="2887160" y="1083980"/>
                <a:ext cx="193333" cy="210079"/>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9">
                <a:extLst>
                  <a:ext uri="{FF2B5EF4-FFF2-40B4-BE49-F238E27FC236}">
                    <a16:creationId xmlns:a16="http://schemas.microsoft.com/office/drawing/2014/main" id="{28364E46-61E7-406C-A44C-45028A77FA15}"/>
                  </a:ext>
                </a:extLst>
              </p:cNvPr>
              <p:cNvSpPr>
                <a:spLocks/>
              </p:cNvSpPr>
              <p:nvPr/>
            </p:nvSpPr>
            <p:spPr bwMode="auto">
              <a:xfrm>
                <a:off x="2932829" y="1109860"/>
                <a:ext cx="184199" cy="214646"/>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70">
                <a:extLst>
                  <a:ext uri="{FF2B5EF4-FFF2-40B4-BE49-F238E27FC236}">
                    <a16:creationId xmlns:a16="http://schemas.microsoft.com/office/drawing/2014/main" id="{7B585C03-D66B-4682-B34D-A56015C4EDDD}"/>
                  </a:ext>
                </a:extLst>
              </p:cNvPr>
              <p:cNvSpPr>
                <a:spLocks/>
              </p:cNvSpPr>
              <p:nvPr/>
            </p:nvSpPr>
            <p:spPr bwMode="auto">
              <a:xfrm>
                <a:off x="2975454" y="1146395"/>
                <a:ext cx="191811" cy="213123"/>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71">
                <a:extLst>
                  <a:ext uri="{FF2B5EF4-FFF2-40B4-BE49-F238E27FC236}">
                    <a16:creationId xmlns:a16="http://schemas.microsoft.com/office/drawing/2014/main" id="{3687213D-F98D-400E-98CA-6F2280A5FBB2}"/>
                  </a:ext>
                </a:extLst>
              </p:cNvPr>
              <p:cNvSpPr>
                <a:spLocks/>
              </p:cNvSpPr>
              <p:nvPr/>
            </p:nvSpPr>
            <p:spPr bwMode="auto">
              <a:xfrm>
                <a:off x="3024167" y="1178363"/>
                <a:ext cx="199422" cy="216168"/>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a:extLst>
                <a:ext uri="{FF2B5EF4-FFF2-40B4-BE49-F238E27FC236}">
                  <a16:creationId xmlns:a16="http://schemas.microsoft.com/office/drawing/2014/main" id="{818C1C18-D599-4BA2-8F47-C97CEDDF2A9B}"/>
                </a:ext>
              </a:extLst>
            </p:cNvPr>
            <p:cNvGrpSpPr/>
            <p:nvPr/>
          </p:nvGrpSpPr>
          <p:grpSpPr>
            <a:xfrm>
              <a:off x="4431377" y="609781"/>
              <a:ext cx="899684" cy="713964"/>
              <a:chOff x="3448891" y="870857"/>
              <a:chExt cx="899684" cy="713964"/>
            </a:xfrm>
            <a:solidFill>
              <a:schemeClr val="bg1"/>
            </a:solidFill>
          </p:grpSpPr>
          <p:sp>
            <p:nvSpPr>
              <p:cNvPr id="151" name="Freeform 72">
                <a:extLst>
                  <a:ext uri="{FF2B5EF4-FFF2-40B4-BE49-F238E27FC236}">
                    <a16:creationId xmlns:a16="http://schemas.microsoft.com/office/drawing/2014/main" id="{98E9447B-C3D1-48BD-9523-C74A8F3665C5}"/>
                  </a:ext>
                </a:extLst>
              </p:cNvPr>
              <p:cNvSpPr>
                <a:spLocks noEditPoints="1"/>
              </p:cNvSpPr>
              <p:nvPr/>
            </p:nvSpPr>
            <p:spPr bwMode="auto">
              <a:xfrm>
                <a:off x="3448891" y="870857"/>
                <a:ext cx="899684" cy="713964"/>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73">
                <a:extLst>
                  <a:ext uri="{FF2B5EF4-FFF2-40B4-BE49-F238E27FC236}">
                    <a16:creationId xmlns:a16="http://schemas.microsoft.com/office/drawing/2014/main" id="{E202AFF1-8CB7-44C8-A06D-6744B73748DA}"/>
                  </a:ext>
                </a:extLst>
              </p:cNvPr>
              <p:cNvSpPr>
                <a:spLocks/>
              </p:cNvSpPr>
              <p:nvPr/>
            </p:nvSpPr>
            <p:spPr bwMode="auto">
              <a:xfrm>
                <a:off x="3704639" y="1169230"/>
                <a:ext cx="73071" cy="150709"/>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74">
                <a:extLst>
                  <a:ext uri="{FF2B5EF4-FFF2-40B4-BE49-F238E27FC236}">
                    <a16:creationId xmlns:a16="http://schemas.microsoft.com/office/drawing/2014/main" id="{49AC1DD0-E95F-43D3-902C-C3C002366D4A}"/>
                  </a:ext>
                </a:extLst>
              </p:cNvPr>
              <p:cNvSpPr>
                <a:spLocks noEditPoints="1"/>
              </p:cNvSpPr>
              <p:nvPr/>
            </p:nvSpPr>
            <p:spPr bwMode="auto">
              <a:xfrm>
                <a:off x="3771621" y="1161619"/>
                <a:ext cx="114173" cy="155276"/>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75">
                <a:extLst>
                  <a:ext uri="{FF2B5EF4-FFF2-40B4-BE49-F238E27FC236}">
                    <a16:creationId xmlns:a16="http://schemas.microsoft.com/office/drawing/2014/main" id="{F078D1FB-7190-4BD9-81B8-E52421B0A544}"/>
                  </a:ext>
                </a:extLst>
              </p:cNvPr>
              <p:cNvSpPr>
                <a:spLocks/>
              </p:cNvSpPr>
              <p:nvPr/>
            </p:nvSpPr>
            <p:spPr bwMode="auto">
              <a:xfrm>
                <a:off x="3890361" y="1163140"/>
                <a:ext cx="71548" cy="141575"/>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76">
                <a:extLst>
                  <a:ext uri="{FF2B5EF4-FFF2-40B4-BE49-F238E27FC236}">
                    <a16:creationId xmlns:a16="http://schemas.microsoft.com/office/drawing/2014/main" id="{6E9C97FD-AA18-4E72-B605-C955C679A6AA}"/>
                  </a:ext>
                </a:extLst>
              </p:cNvPr>
              <p:cNvSpPr>
                <a:spLocks noEditPoints="1"/>
              </p:cNvSpPr>
              <p:nvPr/>
            </p:nvSpPr>
            <p:spPr bwMode="auto">
              <a:xfrm>
                <a:off x="3967999" y="1163140"/>
                <a:ext cx="103517" cy="137008"/>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Freeform 77">
              <a:extLst>
                <a:ext uri="{FF2B5EF4-FFF2-40B4-BE49-F238E27FC236}">
                  <a16:creationId xmlns:a16="http://schemas.microsoft.com/office/drawing/2014/main" id="{849A1FB9-BEC0-464A-BB64-C0ACEC526D24}"/>
                </a:ext>
              </a:extLst>
            </p:cNvPr>
            <p:cNvSpPr>
              <a:spLocks noEditPoints="1"/>
            </p:cNvSpPr>
            <p:nvPr/>
          </p:nvSpPr>
          <p:spPr bwMode="auto">
            <a:xfrm>
              <a:off x="2567475" y="1438679"/>
              <a:ext cx="391233" cy="1030604"/>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8">
              <a:extLst>
                <a:ext uri="{FF2B5EF4-FFF2-40B4-BE49-F238E27FC236}">
                  <a16:creationId xmlns:a16="http://schemas.microsoft.com/office/drawing/2014/main" id="{A1CA01DE-2493-4F54-9EFA-37E08DDD7992}"/>
                </a:ext>
              </a:extLst>
            </p:cNvPr>
            <p:cNvSpPr>
              <a:spLocks noEditPoints="1"/>
            </p:cNvSpPr>
            <p:nvPr/>
          </p:nvSpPr>
          <p:spPr bwMode="auto">
            <a:xfrm>
              <a:off x="635664" y="3994636"/>
              <a:ext cx="549553" cy="584567"/>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4" name="组合 23">
              <a:extLst>
                <a:ext uri="{FF2B5EF4-FFF2-40B4-BE49-F238E27FC236}">
                  <a16:creationId xmlns:a16="http://schemas.microsoft.com/office/drawing/2014/main" id="{A295524C-088F-4F6F-9765-412A483347B3}"/>
                </a:ext>
              </a:extLst>
            </p:cNvPr>
            <p:cNvGrpSpPr/>
            <p:nvPr/>
          </p:nvGrpSpPr>
          <p:grpSpPr>
            <a:xfrm>
              <a:off x="8459583" y="849544"/>
              <a:ext cx="389711" cy="657638"/>
              <a:chOff x="2060545" y="1893849"/>
              <a:chExt cx="389711" cy="657638"/>
            </a:xfrm>
            <a:solidFill>
              <a:schemeClr val="bg1"/>
            </a:solidFill>
          </p:grpSpPr>
          <p:sp>
            <p:nvSpPr>
              <p:cNvPr id="147" name="Freeform 79">
                <a:extLst>
                  <a:ext uri="{FF2B5EF4-FFF2-40B4-BE49-F238E27FC236}">
                    <a16:creationId xmlns:a16="http://schemas.microsoft.com/office/drawing/2014/main" id="{3DD17D8D-7DE9-4D1A-88A6-95F2FA1CAE23}"/>
                  </a:ext>
                </a:extLst>
              </p:cNvPr>
              <p:cNvSpPr>
                <a:spLocks noEditPoints="1"/>
              </p:cNvSpPr>
              <p:nvPr/>
            </p:nvSpPr>
            <p:spPr bwMode="auto">
              <a:xfrm>
                <a:off x="2060545" y="1893849"/>
                <a:ext cx="389711" cy="657638"/>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0">
                <a:extLst>
                  <a:ext uri="{FF2B5EF4-FFF2-40B4-BE49-F238E27FC236}">
                    <a16:creationId xmlns:a16="http://schemas.microsoft.com/office/drawing/2014/main" id="{BFC5F1C0-6BCC-40B4-ADF0-D6EFE8DEDA93}"/>
                  </a:ext>
                </a:extLst>
              </p:cNvPr>
              <p:cNvSpPr>
                <a:spLocks noEditPoints="1"/>
              </p:cNvSpPr>
              <p:nvPr/>
            </p:nvSpPr>
            <p:spPr bwMode="auto">
              <a:xfrm>
                <a:off x="2090991" y="2003455"/>
                <a:ext cx="334908" cy="447559"/>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81">
                <a:extLst>
                  <a:ext uri="{FF2B5EF4-FFF2-40B4-BE49-F238E27FC236}">
                    <a16:creationId xmlns:a16="http://schemas.microsoft.com/office/drawing/2014/main" id="{DCDA7723-1EA6-4BF7-9C64-721CECA913BA}"/>
                  </a:ext>
                </a:extLst>
              </p:cNvPr>
              <p:cNvSpPr>
                <a:spLocks noEditPoints="1"/>
              </p:cNvSpPr>
              <p:nvPr/>
            </p:nvSpPr>
            <p:spPr bwMode="auto">
              <a:xfrm>
                <a:off x="2208210" y="2460148"/>
                <a:ext cx="77637" cy="66982"/>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82">
                <a:extLst>
                  <a:ext uri="{FF2B5EF4-FFF2-40B4-BE49-F238E27FC236}">
                    <a16:creationId xmlns:a16="http://schemas.microsoft.com/office/drawing/2014/main" id="{CCB36DDA-BD29-4721-A1D8-40A932283D26}"/>
                  </a:ext>
                </a:extLst>
              </p:cNvPr>
              <p:cNvSpPr>
                <a:spLocks noEditPoints="1"/>
              </p:cNvSpPr>
              <p:nvPr/>
            </p:nvSpPr>
            <p:spPr bwMode="auto">
              <a:xfrm>
                <a:off x="2194508" y="1933429"/>
                <a:ext cx="117217" cy="35014"/>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a:extLst>
                <a:ext uri="{FF2B5EF4-FFF2-40B4-BE49-F238E27FC236}">
                  <a16:creationId xmlns:a16="http://schemas.microsoft.com/office/drawing/2014/main" id="{BBDC014E-1B90-4C68-AED0-58A865D05E6A}"/>
                </a:ext>
              </a:extLst>
            </p:cNvPr>
            <p:cNvGrpSpPr/>
            <p:nvPr/>
          </p:nvGrpSpPr>
          <p:grpSpPr>
            <a:xfrm>
              <a:off x="1584820" y="3810436"/>
              <a:ext cx="1312231" cy="447559"/>
              <a:chOff x="1539915" y="4146867"/>
              <a:chExt cx="1312231" cy="447559"/>
            </a:xfrm>
            <a:solidFill>
              <a:schemeClr val="bg1"/>
            </a:solidFill>
          </p:grpSpPr>
          <p:sp>
            <p:nvSpPr>
              <p:cNvPr id="145" name="Freeform 83">
                <a:extLst>
                  <a:ext uri="{FF2B5EF4-FFF2-40B4-BE49-F238E27FC236}">
                    <a16:creationId xmlns:a16="http://schemas.microsoft.com/office/drawing/2014/main" id="{8A0B5BB5-C69A-4BEB-A38A-BC3B7460CECC}"/>
                  </a:ext>
                </a:extLst>
              </p:cNvPr>
              <p:cNvSpPr>
                <a:spLocks noEditPoints="1"/>
              </p:cNvSpPr>
              <p:nvPr/>
            </p:nvSpPr>
            <p:spPr bwMode="auto">
              <a:xfrm>
                <a:off x="1539915" y="4146867"/>
                <a:ext cx="478005" cy="252703"/>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4">
                <a:extLst>
                  <a:ext uri="{FF2B5EF4-FFF2-40B4-BE49-F238E27FC236}">
                    <a16:creationId xmlns:a16="http://schemas.microsoft.com/office/drawing/2014/main" id="{4EFDA407-21D2-4F18-8860-D702720C68E1}"/>
                  </a:ext>
                </a:extLst>
              </p:cNvPr>
              <p:cNvSpPr>
                <a:spLocks noEditPoints="1"/>
              </p:cNvSpPr>
              <p:nvPr/>
            </p:nvSpPr>
            <p:spPr bwMode="auto">
              <a:xfrm>
                <a:off x="2046845" y="4181880"/>
                <a:ext cx="805301" cy="412546"/>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a:extLst>
                <a:ext uri="{FF2B5EF4-FFF2-40B4-BE49-F238E27FC236}">
                  <a16:creationId xmlns:a16="http://schemas.microsoft.com/office/drawing/2014/main" id="{2852B694-E855-4056-A345-E90EB508CF8F}"/>
                </a:ext>
              </a:extLst>
            </p:cNvPr>
            <p:cNvGrpSpPr/>
            <p:nvPr/>
          </p:nvGrpSpPr>
          <p:grpSpPr>
            <a:xfrm>
              <a:off x="10301531" y="715581"/>
              <a:ext cx="1328976" cy="952966"/>
              <a:chOff x="4327264" y="1388442"/>
              <a:chExt cx="1328976" cy="952966"/>
            </a:xfrm>
            <a:solidFill>
              <a:schemeClr val="bg1"/>
            </a:solidFill>
          </p:grpSpPr>
          <p:sp>
            <p:nvSpPr>
              <p:cNvPr id="138" name="Freeform 85">
                <a:extLst>
                  <a:ext uri="{FF2B5EF4-FFF2-40B4-BE49-F238E27FC236}">
                    <a16:creationId xmlns:a16="http://schemas.microsoft.com/office/drawing/2014/main" id="{2E718665-A90A-45A9-A45F-E57D5F576A92}"/>
                  </a:ext>
                </a:extLst>
              </p:cNvPr>
              <p:cNvSpPr>
                <a:spLocks noEditPoints="1"/>
              </p:cNvSpPr>
              <p:nvPr/>
            </p:nvSpPr>
            <p:spPr bwMode="auto">
              <a:xfrm>
                <a:off x="4522120" y="1432590"/>
                <a:ext cx="653070" cy="388189"/>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6">
                <a:extLst>
                  <a:ext uri="{FF2B5EF4-FFF2-40B4-BE49-F238E27FC236}">
                    <a16:creationId xmlns:a16="http://schemas.microsoft.com/office/drawing/2014/main" id="{CEE587B6-7451-4BFA-88B8-2C5871313B70}"/>
                  </a:ext>
                </a:extLst>
              </p:cNvPr>
              <p:cNvSpPr>
                <a:spLocks/>
              </p:cNvSpPr>
              <p:nvPr/>
            </p:nvSpPr>
            <p:spPr bwMode="auto">
              <a:xfrm>
                <a:off x="4540387" y="1811644"/>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7">
                <a:extLst>
                  <a:ext uri="{FF2B5EF4-FFF2-40B4-BE49-F238E27FC236}">
                    <a16:creationId xmlns:a16="http://schemas.microsoft.com/office/drawing/2014/main" id="{BCB51B56-3A03-4F04-BF07-0A5C8EE79EA7}"/>
                  </a:ext>
                </a:extLst>
              </p:cNvPr>
              <p:cNvSpPr>
                <a:spLocks noEditPoints="1"/>
              </p:cNvSpPr>
              <p:nvPr/>
            </p:nvSpPr>
            <p:spPr bwMode="auto">
              <a:xfrm>
                <a:off x="4829626" y="1405188"/>
                <a:ext cx="41102" cy="35014"/>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8">
                <a:extLst>
                  <a:ext uri="{FF2B5EF4-FFF2-40B4-BE49-F238E27FC236}">
                    <a16:creationId xmlns:a16="http://schemas.microsoft.com/office/drawing/2014/main" id="{2ECAA7D7-D0EF-4EE5-B112-46E82F7107E7}"/>
                  </a:ext>
                </a:extLst>
              </p:cNvPr>
              <p:cNvSpPr>
                <a:spLocks noEditPoints="1"/>
              </p:cNvSpPr>
              <p:nvPr/>
            </p:nvSpPr>
            <p:spPr bwMode="auto">
              <a:xfrm>
                <a:off x="4520597" y="1858836"/>
                <a:ext cx="674383" cy="51759"/>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9">
                <a:extLst>
                  <a:ext uri="{FF2B5EF4-FFF2-40B4-BE49-F238E27FC236}">
                    <a16:creationId xmlns:a16="http://schemas.microsoft.com/office/drawing/2014/main" id="{0A78450C-0102-4942-933F-57BB24EDC041}"/>
                  </a:ext>
                </a:extLst>
              </p:cNvPr>
              <p:cNvSpPr>
                <a:spLocks noEditPoints="1"/>
              </p:cNvSpPr>
              <p:nvPr/>
            </p:nvSpPr>
            <p:spPr bwMode="auto">
              <a:xfrm>
                <a:off x="4441437" y="1918206"/>
                <a:ext cx="812913" cy="124829"/>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90">
                <a:extLst>
                  <a:ext uri="{FF2B5EF4-FFF2-40B4-BE49-F238E27FC236}">
                    <a16:creationId xmlns:a16="http://schemas.microsoft.com/office/drawing/2014/main" id="{0D6ACE29-935F-4409-9F01-8896F7F155C5}"/>
                  </a:ext>
                </a:extLst>
              </p:cNvPr>
              <p:cNvSpPr>
                <a:spLocks noEditPoints="1"/>
              </p:cNvSpPr>
              <p:nvPr/>
            </p:nvSpPr>
            <p:spPr bwMode="auto">
              <a:xfrm>
                <a:off x="4758077" y="2047603"/>
                <a:ext cx="184199" cy="57848"/>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91">
                <a:extLst>
                  <a:ext uri="{FF2B5EF4-FFF2-40B4-BE49-F238E27FC236}">
                    <a16:creationId xmlns:a16="http://schemas.microsoft.com/office/drawing/2014/main" id="{7522F007-D5BC-4861-B97B-222B716AEDFB}"/>
                  </a:ext>
                </a:extLst>
              </p:cNvPr>
              <p:cNvSpPr>
                <a:spLocks noEditPoints="1"/>
              </p:cNvSpPr>
              <p:nvPr/>
            </p:nvSpPr>
            <p:spPr bwMode="auto">
              <a:xfrm>
                <a:off x="4327264" y="1388442"/>
                <a:ext cx="1328976" cy="952966"/>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Freeform 96">
              <a:extLst>
                <a:ext uri="{FF2B5EF4-FFF2-40B4-BE49-F238E27FC236}">
                  <a16:creationId xmlns:a16="http://schemas.microsoft.com/office/drawing/2014/main" id="{136E4817-4F44-42CB-92A3-640037609B5B}"/>
                </a:ext>
              </a:extLst>
            </p:cNvPr>
            <p:cNvSpPr>
              <a:spLocks noEditPoints="1"/>
            </p:cNvSpPr>
            <p:nvPr/>
          </p:nvSpPr>
          <p:spPr bwMode="auto">
            <a:xfrm>
              <a:off x="10453045" y="4866920"/>
              <a:ext cx="464304" cy="587611"/>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97">
              <a:extLst>
                <a:ext uri="{FF2B5EF4-FFF2-40B4-BE49-F238E27FC236}">
                  <a16:creationId xmlns:a16="http://schemas.microsoft.com/office/drawing/2014/main" id="{759D2C2F-B05D-47DC-9ED6-6EB946FCDE61}"/>
                </a:ext>
              </a:extLst>
            </p:cNvPr>
            <p:cNvSpPr>
              <a:spLocks noEditPoints="1"/>
            </p:cNvSpPr>
            <p:nvPr/>
          </p:nvSpPr>
          <p:spPr bwMode="auto">
            <a:xfrm>
              <a:off x="976661" y="4731433"/>
              <a:ext cx="458215" cy="496273"/>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8">
              <a:extLst>
                <a:ext uri="{FF2B5EF4-FFF2-40B4-BE49-F238E27FC236}">
                  <a16:creationId xmlns:a16="http://schemas.microsoft.com/office/drawing/2014/main" id="{B403C3DE-8818-4151-A28C-F76DBF4F52F9}"/>
                </a:ext>
              </a:extLst>
            </p:cNvPr>
            <p:cNvSpPr>
              <a:spLocks noEditPoints="1"/>
            </p:cNvSpPr>
            <p:nvPr/>
          </p:nvSpPr>
          <p:spPr bwMode="auto">
            <a:xfrm>
              <a:off x="4930137" y="2340646"/>
              <a:ext cx="455170" cy="496273"/>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a:extLst>
                <a:ext uri="{FF2B5EF4-FFF2-40B4-BE49-F238E27FC236}">
                  <a16:creationId xmlns:a16="http://schemas.microsoft.com/office/drawing/2014/main" id="{BFD70E8A-1D50-476E-93E3-8D0C4054C91F}"/>
                </a:ext>
              </a:extLst>
            </p:cNvPr>
            <p:cNvGrpSpPr/>
            <p:nvPr/>
          </p:nvGrpSpPr>
          <p:grpSpPr>
            <a:xfrm>
              <a:off x="9183439" y="5381460"/>
              <a:ext cx="2265196" cy="599791"/>
              <a:chOff x="2336084" y="4673586"/>
              <a:chExt cx="2265196" cy="599791"/>
            </a:xfrm>
            <a:solidFill>
              <a:schemeClr val="bg1"/>
            </a:solidFill>
          </p:grpSpPr>
          <p:sp>
            <p:nvSpPr>
              <p:cNvPr id="130" name="Freeform 103">
                <a:extLst>
                  <a:ext uri="{FF2B5EF4-FFF2-40B4-BE49-F238E27FC236}">
                    <a16:creationId xmlns:a16="http://schemas.microsoft.com/office/drawing/2014/main" id="{3E973CA2-4D0C-414D-93E3-D188F9E9E18E}"/>
                  </a:ext>
                </a:extLst>
              </p:cNvPr>
              <p:cNvSpPr>
                <a:spLocks noEditPoints="1"/>
              </p:cNvSpPr>
              <p:nvPr/>
            </p:nvSpPr>
            <p:spPr bwMode="auto">
              <a:xfrm>
                <a:off x="2336084" y="4720778"/>
                <a:ext cx="322730" cy="552599"/>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04">
                <a:extLst>
                  <a:ext uri="{FF2B5EF4-FFF2-40B4-BE49-F238E27FC236}">
                    <a16:creationId xmlns:a16="http://schemas.microsoft.com/office/drawing/2014/main" id="{627DBD9E-420E-450A-9096-A11E4397C21A}"/>
                  </a:ext>
                </a:extLst>
              </p:cNvPr>
              <p:cNvSpPr>
                <a:spLocks noEditPoints="1"/>
              </p:cNvSpPr>
              <p:nvPr/>
            </p:nvSpPr>
            <p:spPr bwMode="auto">
              <a:xfrm>
                <a:off x="2696870" y="4705555"/>
                <a:ext cx="334908" cy="534331"/>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05">
                <a:extLst>
                  <a:ext uri="{FF2B5EF4-FFF2-40B4-BE49-F238E27FC236}">
                    <a16:creationId xmlns:a16="http://schemas.microsoft.com/office/drawing/2014/main" id="{39FC2125-5711-4EC3-ABB0-94F340CC3DF0}"/>
                  </a:ext>
                </a:extLst>
              </p:cNvPr>
              <p:cNvSpPr>
                <a:spLocks noEditPoints="1"/>
              </p:cNvSpPr>
              <p:nvPr/>
            </p:nvSpPr>
            <p:spPr bwMode="auto">
              <a:xfrm>
                <a:off x="3024167" y="4728389"/>
                <a:ext cx="235957" cy="534331"/>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06">
                <a:extLst>
                  <a:ext uri="{FF2B5EF4-FFF2-40B4-BE49-F238E27FC236}">
                    <a16:creationId xmlns:a16="http://schemas.microsoft.com/office/drawing/2014/main" id="{05FA982F-8DD0-4862-9F68-E71152E06A08}"/>
                  </a:ext>
                </a:extLst>
              </p:cNvPr>
              <p:cNvSpPr>
                <a:spLocks noEditPoints="1"/>
              </p:cNvSpPr>
              <p:nvPr/>
            </p:nvSpPr>
            <p:spPr bwMode="auto">
              <a:xfrm>
                <a:off x="3266214" y="4699465"/>
                <a:ext cx="310551" cy="558688"/>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07">
                <a:extLst>
                  <a:ext uri="{FF2B5EF4-FFF2-40B4-BE49-F238E27FC236}">
                    <a16:creationId xmlns:a16="http://schemas.microsoft.com/office/drawing/2014/main" id="{8AE1E4E4-1E23-4B45-8BB7-73E6BBE11A7C}"/>
                  </a:ext>
                </a:extLst>
              </p:cNvPr>
              <p:cNvSpPr>
                <a:spLocks noEditPoints="1"/>
              </p:cNvSpPr>
              <p:nvPr/>
            </p:nvSpPr>
            <p:spPr bwMode="auto">
              <a:xfrm>
                <a:off x="3564587" y="4714688"/>
                <a:ext cx="240525" cy="526719"/>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08">
                <a:extLst>
                  <a:ext uri="{FF2B5EF4-FFF2-40B4-BE49-F238E27FC236}">
                    <a16:creationId xmlns:a16="http://schemas.microsoft.com/office/drawing/2014/main" id="{EFF9B0D7-6D25-493A-B23D-FBEC7F22BA91}"/>
                  </a:ext>
                </a:extLst>
              </p:cNvPr>
              <p:cNvSpPr>
                <a:spLocks noEditPoints="1"/>
              </p:cNvSpPr>
              <p:nvPr/>
            </p:nvSpPr>
            <p:spPr bwMode="auto">
              <a:xfrm>
                <a:off x="3849259" y="4716210"/>
                <a:ext cx="98950" cy="535853"/>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09">
                <a:extLst>
                  <a:ext uri="{FF2B5EF4-FFF2-40B4-BE49-F238E27FC236}">
                    <a16:creationId xmlns:a16="http://schemas.microsoft.com/office/drawing/2014/main" id="{999C7CE5-DF88-48BE-AA5A-0B6608DFD9B8}"/>
                  </a:ext>
                </a:extLst>
              </p:cNvPr>
              <p:cNvSpPr>
                <a:spLocks noEditPoints="1"/>
              </p:cNvSpPr>
              <p:nvPr/>
            </p:nvSpPr>
            <p:spPr bwMode="auto">
              <a:xfrm>
                <a:off x="3975610" y="4676630"/>
                <a:ext cx="312073" cy="567822"/>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10">
                <a:extLst>
                  <a:ext uri="{FF2B5EF4-FFF2-40B4-BE49-F238E27FC236}">
                    <a16:creationId xmlns:a16="http://schemas.microsoft.com/office/drawing/2014/main" id="{79D1F063-3622-45C8-8626-EC436ABD93FA}"/>
                  </a:ext>
                </a:extLst>
              </p:cNvPr>
              <p:cNvSpPr>
                <a:spLocks noEditPoints="1"/>
              </p:cNvSpPr>
              <p:nvPr/>
            </p:nvSpPr>
            <p:spPr bwMode="auto">
              <a:xfrm>
                <a:off x="4312041" y="4673586"/>
                <a:ext cx="289239" cy="570866"/>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a:extLst>
                <a:ext uri="{FF2B5EF4-FFF2-40B4-BE49-F238E27FC236}">
                  <a16:creationId xmlns:a16="http://schemas.microsoft.com/office/drawing/2014/main" id="{133C22A6-424B-4362-BA10-C46E2274D81B}"/>
                </a:ext>
              </a:extLst>
            </p:cNvPr>
            <p:cNvGrpSpPr/>
            <p:nvPr/>
          </p:nvGrpSpPr>
          <p:grpSpPr>
            <a:xfrm>
              <a:off x="9582637" y="1868280"/>
              <a:ext cx="1160000" cy="908819"/>
              <a:chOff x="1864168" y="2446448"/>
              <a:chExt cx="1160000" cy="908819"/>
            </a:xfrm>
            <a:solidFill>
              <a:schemeClr val="bg1"/>
            </a:solidFill>
          </p:grpSpPr>
          <p:sp>
            <p:nvSpPr>
              <p:cNvPr id="82" name="Freeform 111">
                <a:extLst>
                  <a:ext uri="{FF2B5EF4-FFF2-40B4-BE49-F238E27FC236}">
                    <a16:creationId xmlns:a16="http://schemas.microsoft.com/office/drawing/2014/main" id="{6CFE461E-D9B1-495D-8E5C-B908AD9D5DE3}"/>
                  </a:ext>
                </a:extLst>
              </p:cNvPr>
              <p:cNvSpPr>
                <a:spLocks/>
              </p:cNvSpPr>
              <p:nvPr/>
            </p:nvSpPr>
            <p:spPr bwMode="auto">
              <a:xfrm>
                <a:off x="1864168" y="2446448"/>
                <a:ext cx="1160000" cy="908819"/>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12">
                <a:extLst>
                  <a:ext uri="{FF2B5EF4-FFF2-40B4-BE49-F238E27FC236}">
                    <a16:creationId xmlns:a16="http://schemas.microsoft.com/office/drawing/2014/main" id="{AD4BACDC-5118-49C3-B918-9BD79DAC6ED2}"/>
                  </a:ext>
                </a:extLst>
              </p:cNvPr>
              <p:cNvSpPr>
                <a:spLocks/>
              </p:cNvSpPr>
              <p:nvPr/>
            </p:nvSpPr>
            <p:spPr bwMode="auto">
              <a:xfrm>
                <a:off x="2075768" y="2983822"/>
                <a:ext cx="13700" cy="25880"/>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3">
                <a:extLst>
                  <a:ext uri="{FF2B5EF4-FFF2-40B4-BE49-F238E27FC236}">
                    <a16:creationId xmlns:a16="http://schemas.microsoft.com/office/drawing/2014/main" id="{8939CBD1-7DB6-419F-A979-3D4F093040D8}"/>
                  </a:ext>
                </a:extLst>
              </p:cNvPr>
              <p:cNvSpPr>
                <a:spLocks/>
              </p:cNvSpPr>
              <p:nvPr/>
            </p:nvSpPr>
            <p:spPr bwMode="auto">
              <a:xfrm>
                <a:off x="2080336" y="3034059"/>
                <a:ext cx="6089" cy="21312"/>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14">
                <a:extLst>
                  <a:ext uri="{FF2B5EF4-FFF2-40B4-BE49-F238E27FC236}">
                    <a16:creationId xmlns:a16="http://schemas.microsoft.com/office/drawing/2014/main" id="{9CC3C890-02E4-442A-B73D-DFD94E17A926}"/>
                  </a:ext>
                </a:extLst>
              </p:cNvPr>
              <p:cNvSpPr>
                <a:spLocks/>
              </p:cNvSpPr>
              <p:nvPr/>
            </p:nvSpPr>
            <p:spPr bwMode="auto">
              <a:xfrm>
                <a:off x="2077291" y="3073639"/>
                <a:ext cx="12178" cy="24357"/>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15">
                <a:extLst>
                  <a:ext uri="{FF2B5EF4-FFF2-40B4-BE49-F238E27FC236}">
                    <a16:creationId xmlns:a16="http://schemas.microsoft.com/office/drawing/2014/main" id="{9A1627F6-A557-4C09-8E2C-71CDD28B9C1D}"/>
                  </a:ext>
                </a:extLst>
              </p:cNvPr>
              <p:cNvSpPr>
                <a:spLocks/>
              </p:cNvSpPr>
              <p:nvPr/>
            </p:nvSpPr>
            <p:spPr bwMode="auto">
              <a:xfrm>
                <a:off x="2077291" y="3120830"/>
                <a:ext cx="12178" cy="22835"/>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6">
                <a:extLst>
                  <a:ext uri="{FF2B5EF4-FFF2-40B4-BE49-F238E27FC236}">
                    <a16:creationId xmlns:a16="http://schemas.microsoft.com/office/drawing/2014/main" id="{526192A5-1CE9-4EEA-88FD-0D0B766847C7}"/>
                  </a:ext>
                </a:extLst>
              </p:cNvPr>
              <p:cNvSpPr>
                <a:spLocks/>
              </p:cNvSpPr>
              <p:nvPr/>
            </p:nvSpPr>
            <p:spPr bwMode="auto">
              <a:xfrm>
                <a:off x="2077291" y="3160410"/>
                <a:ext cx="9134" cy="24357"/>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17">
                <a:extLst>
                  <a:ext uri="{FF2B5EF4-FFF2-40B4-BE49-F238E27FC236}">
                    <a16:creationId xmlns:a16="http://schemas.microsoft.com/office/drawing/2014/main" id="{6B9B15F8-2FDC-41E2-959D-F1CEAA875CE1}"/>
                  </a:ext>
                </a:extLst>
              </p:cNvPr>
              <p:cNvSpPr>
                <a:spLocks/>
              </p:cNvSpPr>
              <p:nvPr/>
            </p:nvSpPr>
            <p:spPr bwMode="auto">
              <a:xfrm>
                <a:off x="2080336" y="3206079"/>
                <a:ext cx="9134" cy="28924"/>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18">
                <a:extLst>
                  <a:ext uri="{FF2B5EF4-FFF2-40B4-BE49-F238E27FC236}">
                    <a16:creationId xmlns:a16="http://schemas.microsoft.com/office/drawing/2014/main" id="{1BABB699-7CE3-4390-9918-556807A13899}"/>
                  </a:ext>
                </a:extLst>
              </p:cNvPr>
              <p:cNvSpPr>
                <a:spLocks/>
              </p:cNvSpPr>
              <p:nvPr/>
            </p:nvSpPr>
            <p:spPr bwMode="auto">
              <a:xfrm>
                <a:off x="2081857" y="3251749"/>
                <a:ext cx="7611" cy="19791"/>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19">
                <a:extLst>
                  <a:ext uri="{FF2B5EF4-FFF2-40B4-BE49-F238E27FC236}">
                    <a16:creationId xmlns:a16="http://schemas.microsoft.com/office/drawing/2014/main" id="{C0949E0E-1961-4C6D-9133-11211D3292D5}"/>
                  </a:ext>
                </a:extLst>
              </p:cNvPr>
              <p:cNvSpPr>
                <a:spLocks/>
              </p:cNvSpPr>
              <p:nvPr/>
            </p:nvSpPr>
            <p:spPr bwMode="auto">
              <a:xfrm>
                <a:off x="2298025" y="3148232"/>
                <a:ext cx="10656" cy="18268"/>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20">
                <a:extLst>
                  <a:ext uri="{FF2B5EF4-FFF2-40B4-BE49-F238E27FC236}">
                    <a16:creationId xmlns:a16="http://schemas.microsoft.com/office/drawing/2014/main" id="{B7802659-EB02-4A47-8FCC-895585E9EB50}"/>
                  </a:ext>
                </a:extLst>
              </p:cNvPr>
              <p:cNvSpPr>
                <a:spLocks/>
              </p:cNvSpPr>
              <p:nvPr/>
            </p:nvSpPr>
            <p:spPr bwMode="auto">
              <a:xfrm>
                <a:off x="2299548" y="3193901"/>
                <a:ext cx="9134" cy="28924"/>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21">
                <a:extLst>
                  <a:ext uri="{FF2B5EF4-FFF2-40B4-BE49-F238E27FC236}">
                    <a16:creationId xmlns:a16="http://schemas.microsoft.com/office/drawing/2014/main" id="{8DB2EBA9-D7E1-4F3B-A627-CBA894BB7389}"/>
                  </a:ext>
                </a:extLst>
              </p:cNvPr>
              <p:cNvSpPr>
                <a:spLocks/>
              </p:cNvSpPr>
              <p:nvPr/>
            </p:nvSpPr>
            <p:spPr bwMode="auto">
              <a:xfrm>
                <a:off x="2299548" y="3245660"/>
                <a:ext cx="13700" cy="30446"/>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2">
                <a:extLst>
                  <a:ext uri="{FF2B5EF4-FFF2-40B4-BE49-F238E27FC236}">
                    <a16:creationId xmlns:a16="http://schemas.microsoft.com/office/drawing/2014/main" id="{07381C3B-6BAC-4C56-A36D-F0841F30735C}"/>
                  </a:ext>
                </a:extLst>
              </p:cNvPr>
              <p:cNvSpPr>
                <a:spLocks/>
              </p:cNvSpPr>
              <p:nvPr/>
            </p:nvSpPr>
            <p:spPr bwMode="auto">
              <a:xfrm>
                <a:off x="2448735" y="2779833"/>
                <a:ext cx="7611" cy="28924"/>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23">
                <a:extLst>
                  <a:ext uri="{FF2B5EF4-FFF2-40B4-BE49-F238E27FC236}">
                    <a16:creationId xmlns:a16="http://schemas.microsoft.com/office/drawing/2014/main" id="{9A59D0B0-EBB7-41D5-B088-31C2728A8068}"/>
                  </a:ext>
                </a:extLst>
              </p:cNvPr>
              <p:cNvSpPr>
                <a:spLocks/>
              </p:cNvSpPr>
              <p:nvPr/>
            </p:nvSpPr>
            <p:spPr bwMode="auto">
              <a:xfrm>
                <a:off x="2450256" y="2831591"/>
                <a:ext cx="9134" cy="35014"/>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24">
                <a:extLst>
                  <a:ext uri="{FF2B5EF4-FFF2-40B4-BE49-F238E27FC236}">
                    <a16:creationId xmlns:a16="http://schemas.microsoft.com/office/drawing/2014/main" id="{4D5399C4-A008-47F7-9341-BD2030336D51}"/>
                  </a:ext>
                </a:extLst>
              </p:cNvPr>
              <p:cNvSpPr>
                <a:spLocks/>
              </p:cNvSpPr>
              <p:nvPr/>
            </p:nvSpPr>
            <p:spPr bwMode="auto">
              <a:xfrm>
                <a:off x="2450256" y="2900096"/>
                <a:ext cx="9134" cy="25880"/>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25">
                <a:extLst>
                  <a:ext uri="{FF2B5EF4-FFF2-40B4-BE49-F238E27FC236}">
                    <a16:creationId xmlns:a16="http://schemas.microsoft.com/office/drawing/2014/main" id="{6FD8714C-1262-460D-8DEE-ADAC63BC9669}"/>
                  </a:ext>
                </a:extLst>
              </p:cNvPr>
              <p:cNvSpPr>
                <a:spLocks/>
              </p:cNvSpPr>
              <p:nvPr/>
            </p:nvSpPr>
            <p:spPr bwMode="auto">
              <a:xfrm>
                <a:off x="2451779" y="2959465"/>
                <a:ext cx="9134" cy="36535"/>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6">
                <a:extLst>
                  <a:ext uri="{FF2B5EF4-FFF2-40B4-BE49-F238E27FC236}">
                    <a16:creationId xmlns:a16="http://schemas.microsoft.com/office/drawing/2014/main" id="{56A4AC0A-ADE9-4C3D-BE10-DBFB99F97A6F}"/>
                  </a:ext>
                </a:extLst>
              </p:cNvPr>
              <p:cNvSpPr>
                <a:spLocks/>
              </p:cNvSpPr>
              <p:nvPr/>
            </p:nvSpPr>
            <p:spPr bwMode="auto">
              <a:xfrm>
                <a:off x="2451779" y="3023402"/>
                <a:ext cx="9134" cy="24357"/>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27">
                <a:extLst>
                  <a:ext uri="{FF2B5EF4-FFF2-40B4-BE49-F238E27FC236}">
                    <a16:creationId xmlns:a16="http://schemas.microsoft.com/office/drawing/2014/main" id="{C365D0D7-A25C-421A-9D6E-D2FBC1EDC2E2}"/>
                  </a:ext>
                </a:extLst>
              </p:cNvPr>
              <p:cNvSpPr>
                <a:spLocks/>
              </p:cNvSpPr>
              <p:nvPr/>
            </p:nvSpPr>
            <p:spPr bwMode="auto">
              <a:xfrm>
                <a:off x="2451779" y="3076684"/>
                <a:ext cx="7611" cy="33491"/>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28">
                <a:extLst>
                  <a:ext uri="{FF2B5EF4-FFF2-40B4-BE49-F238E27FC236}">
                    <a16:creationId xmlns:a16="http://schemas.microsoft.com/office/drawing/2014/main" id="{96B37AA2-CC58-4359-A85F-EDFB72796463}"/>
                  </a:ext>
                </a:extLst>
              </p:cNvPr>
              <p:cNvSpPr>
                <a:spLocks/>
              </p:cNvSpPr>
              <p:nvPr/>
            </p:nvSpPr>
            <p:spPr bwMode="auto">
              <a:xfrm>
                <a:off x="2451779" y="3137576"/>
                <a:ext cx="9134" cy="30446"/>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29">
                <a:extLst>
                  <a:ext uri="{FF2B5EF4-FFF2-40B4-BE49-F238E27FC236}">
                    <a16:creationId xmlns:a16="http://schemas.microsoft.com/office/drawing/2014/main" id="{A5BBB4BC-6F66-4F41-BD9F-E54B68317AC0}"/>
                  </a:ext>
                </a:extLst>
              </p:cNvPr>
              <p:cNvSpPr>
                <a:spLocks/>
              </p:cNvSpPr>
              <p:nvPr/>
            </p:nvSpPr>
            <p:spPr bwMode="auto">
              <a:xfrm>
                <a:off x="2451779" y="3196946"/>
                <a:ext cx="4566" cy="19791"/>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30">
                <a:extLst>
                  <a:ext uri="{FF2B5EF4-FFF2-40B4-BE49-F238E27FC236}">
                    <a16:creationId xmlns:a16="http://schemas.microsoft.com/office/drawing/2014/main" id="{9B7F5CB5-906A-4507-A08C-FC05D2BA55F4}"/>
                  </a:ext>
                </a:extLst>
              </p:cNvPr>
              <p:cNvSpPr>
                <a:spLocks/>
              </p:cNvSpPr>
              <p:nvPr/>
            </p:nvSpPr>
            <p:spPr bwMode="auto">
              <a:xfrm>
                <a:off x="2451779" y="3242615"/>
                <a:ext cx="12178" cy="33491"/>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31">
                <a:extLst>
                  <a:ext uri="{FF2B5EF4-FFF2-40B4-BE49-F238E27FC236}">
                    <a16:creationId xmlns:a16="http://schemas.microsoft.com/office/drawing/2014/main" id="{E1235B9A-B92C-4FA1-84DB-69101A427DFA}"/>
                  </a:ext>
                </a:extLst>
              </p:cNvPr>
              <p:cNvSpPr>
                <a:spLocks/>
              </p:cNvSpPr>
              <p:nvPr/>
            </p:nvSpPr>
            <p:spPr bwMode="auto">
              <a:xfrm>
                <a:off x="2619233" y="2977733"/>
                <a:ext cx="7611" cy="22835"/>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32">
                <a:extLst>
                  <a:ext uri="{FF2B5EF4-FFF2-40B4-BE49-F238E27FC236}">
                    <a16:creationId xmlns:a16="http://schemas.microsoft.com/office/drawing/2014/main" id="{B1460245-361C-4738-B266-92F864D3DD6C}"/>
                  </a:ext>
                </a:extLst>
              </p:cNvPr>
              <p:cNvSpPr>
                <a:spLocks/>
              </p:cNvSpPr>
              <p:nvPr/>
            </p:nvSpPr>
            <p:spPr bwMode="auto">
              <a:xfrm>
                <a:off x="2620755" y="3029492"/>
                <a:ext cx="6089" cy="28924"/>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33">
                <a:extLst>
                  <a:ext uri="{FF2B5EF4-FFF2-40B4-BE49-F238E27FC236}">
                    <a16:creationId xmlns:a16="http://schemas.microsoft.com/office/drawing/2014/main" id="{D3337736-B9F4-43D6-B3A1-C37D643AD7CE}"/>
                  </a:ext>
                </a:extLst>
              </p:cNvPr>
              <p:cNvSpPr>
                <a:spLocks/>
              </p:cNvSpPr>
              <p:nvPr/>
            </p:nvSpPr>
            <p:spPr bwMode="auto">
              <a:xfrm>
                <a:off x="2620755" y="3097996"/>
                <a:ext cx="6089" cy="33491"/>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34">
                <a:extLst>
                  <a:ext uri="{FF2B5EF4-FFF2-40B4-BE49-F238E27FC236}">
                    <a16:creationId xmlns:a16="http://schemas.microsoft.com/office/drawing/2014/main" id="{5883F689-0F5B-4F87-98D3-817C804B85B2}"/>
                  </a:ext>
                </a:extLst>
              </p:cNvPr>
              <p:cNvSpPr>
                <a:spLocks/>
              </p:cNvSpPr>
              <p:nvPr/>
            </p:nvSpPr>
            <p:spPr bwMode="auto">
              <a:xfrm>
                <a:off x="2620755" y="3172589"/>
                <a:ext cx="6089" cy="24357"/>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35">
                <a:extLst>
                  <a:ext uri="{FF2B5EF4-FFF2-40B4-BE49-F238E27FC236}">
                    <a16:creationId xmlns:a16="http://schemas.microsoft.com/office/drawing/2014/main" id="{27A65100-C1C3-4AF4-B83C-814268017195}"/>
                  </a:ext>
                </a:extLst>
              </p:cNvPr>
              <p:cNvSpPr>
                <a:spLocks/>
              </p:cNvSpPr>
              <p:nvPr/>
            </p:nvSpPr>
            <p:spPr bwMode="auto">
              <a:xfrm>
                <a:off x="2619233" y="3228915"/>
                <a:ext cx="10656" cy="35014"/>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6">
                <a:extLst>
                  <a:ext uri="{FF2B5EF4-FFF2-40B4-BE49-F238E27FC236}">
                    <a16:creationId xmlns:a16="http://schemas.microsoft.com/office/drawing/2014/main" id="{F8523D1B-E0FF-44E4-9249-CC18F4A2F209}"/>
                  </a:ext>
                </a:extLst>
              </p:cNvPr>
              <p:cNvSpPr>
                <a:spLocks/>
              </p:cNvSpPr>
              <p:nvPr/>
            </p:nvSpPr>
            <p:spPr bwMode="auto">
              <a:xfrm>
                <a:off x="2766897" y="2814846"/>
                <a:ext cx="10656" cy="36535"/>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7">
                <a:extLst>
                  <a:ext uri="{FF2B5EF4-FFF2-40B4-BE49-F238E27FC236}">
                    <a16:creationId xmlns:a16="http://schemas.microsoft.com/office/drawing/2014/main" id="{7853370C-67F2-4637-8E40-C3A333DE4B47}"/>
                  </a:ext>
                </a:extLst>
              </p:cNvPr>
              <p:cNvSpPr>
                <a:spLocks/>
              </p:cNvSpPr>
              <p:nvPr/>
            </p:nvSpPr>
            <p:spPr bwMode="auto">
              <a:xfrm>
                <a:off x="2771464" y="2892484"/>
                <a:ext cx="4566" cy="30446"/>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8">
                <a:extLst>
                  <a:ext uri="{FF2B5EF4-FFF2-40B4-BE49-F238E27FC236}">
                    <a16:creationId xmlns:a16="http://schemas.microsoft.com/office/drawing/2014/main" id="{25CFFAA9-21DA-4A42-8FEF-2031CC6886A8}"/>
                  </a:ext>
                </a:extLst>
              </p:cNvPr>
              <p:cNvSpPr>
                <a:spLocks/>
              </p:cNvSpPr>
              <p:nvPr/>
            </p:nvSpPr>
            <p:spPr bwMode="auto">
              <a:xfrm>
                <a:off x="2771464" y="2951854"/>
                <a:ext cx="6089" cy="25880"/>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9">
                <a:extLst>
                  <a:ext uri="{FF2B5EF4-FFF2-40B4-BE49-F238E27FC236}">
                    <a16:creationId xmlns:a16="http://schemas.microsoft.com/office/drawing/2014/main" id="{860F4A6F-40B1-416B-935E-BBABD0713F13}"/>
                  </a:ext>
                </a:extLst>
              </p:cNvPr>
              <p:cNvSpPr>
                <a:spLocks/>
              </p:cNvSpPr>
              <p:nvPr/>
            </p:nvSpPr>
            <p:spPr bwMode="auto">
              <a:xfrm>
                <a:off x="2772986" y="3011224"/>
                <a:ext cx="4566" cy="30446"/>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40">
                <a:extLst>
                  <a:ext uri="{FF2B5EF4-FFF2-40B4-BE49-F238E27FC236}">
                    <a16:creationId xmlns:a16="http://schemas.microsoft.com/office/drawing/2014/main" id="{7A085CB7-7CA6-461A-9C66-6BC35F5D681D}"/>
                  </a:ext>
                </a:extLst>
              </p:cNvPr>
              <p:cNvSpPr>
                <a:spLocks/>
              </p:cNvSpPr>
              <p:nvPr/>
            </p:nvSpPr>
            <p:spPr bwMode="auto">
              <a:xfrm>
                <a:off x="2766897" y="3084295"/>
                <a:ext cx="10656" cy="25880"/>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41">
                <a:extLst>
                  <a:ext uri="{FF2B5EF4-FFF2-40B4-BE49-F238E27FC236}">
                    <a16:creationId xmlns:a16="http://schemas.microsoft.com/office/drawing/2014/main" id="{A9F984E1-C95A-4D2D-80A6-CC200002953A}"/>
                  </a:ext>
                </a:extLst>
              </p:cNvPr>
              <p:cNvSpPr>
                <a:spLocks/>
              </p:cNvSpPr>
              <p:nvPr/>
            </p:nvSpPr>
            <p:spPr bwMode="auto">
              <a:xfrm>
                <a:off x="2768419" y="3142142"/>
                <a:ext cx="7611" cy="31969"/>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42">
                <a:extLst>
                  <a:ext uri="{FF2B5EF4-FFF2-40B4-BE49-F238E27FC236}">
                    <a16:creationId xmlns:a16="http://schemas.microsoft.com/office/drawing/2014/main" id="{6F22A877-C91C-472B-B9EA-F531FFE11069}"/>
                  </a:ext>
                </a:extLst>
              </p:cNvPr>
              <p:cNvSpPr>
                <a:spLocks/>
              </p:cNvSpPr>
              <p:nvPr/>
            </p:nvSpPr>
            <p:spPr bwMode="auto">
              <a:xfrm>
                <a:off x="2766897" y="3209124"/>
                <a:ext cx="6089" cy="33491"/>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43">
                <a:extLst>
                  <a:ext uri="{FF2B5EF4-FFF2-40B4-BE49-F238E27FC236}">
                    <a16:creationId xmlns:a16="http://schemas.microsoft.com/office/drawing/2014/main" id="{ECD66867-CC6B-4DED-A2FB-DA5CE3036CE6}"/>
                  </a:ext>
                </a:extLst>
              </p:cNvPr>
              <p:cNvSpPr>
                <a:spLocks/>
              </p:cNvSpPr>
              <p:nvPr/>
            </p:nvSpPr>
            <p:spPr bwMode="auto">
              <a:xfrm>
                <a:off x="2763852" y="3260883"/>
                <a:ext cx="12178" cy="33491"/>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44">
                <a:extLst>
                  <a:ext uri="{FF2B5EF4-FFF2-40B4-BE49-F238E27FC236}">
                    <a16:creationId xmlns:a16="http://schemas.microsoft.com/office/drawing/2014/main" id="{918B4F7E-F2DC-4231-A6D7-BC29BFC8E38D}"/>
                  </a:ext>
                </a:extLst>
              </p:cNvPr>
              <p:cNvSpPr>
                <a:spLocks/>
              </p:cNvSpPr>
              <p:nvPr/>
            </p:nvSpPr>
            <p:spPr bwMode="auto">
              <a:xfrm>
                <a:off x="2870414" y="2903140"/>
                <a:ext cx="6089" cy="33491"/>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45">
                <a:extLst>
                  <a:ext uri="{FF2B5EF4-FFF2-40B4-BE49-F238E27FC236}">
                    <a16:creationId xmlns:a16="http://schemas.microsoft.com/office/drawing/2014/main" id="{82EF4D18-8B74-47DA-9893-FE13B5B80DCF}"/>
                  </a:ext>
                </a:extLst>
              </p:cNvPr>
              <p:cNvSpPr>
                <a:spLocks/>
              </p:cNvSpPr>
              <p:nvPr/>
            </p:nvSpPr>
            <p:spPr bwMode="auto">
              <a:xfrm>
                <a:off x="2871936" y="2971644"/>
                <a:ext cx="6089" cy="35014"/>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46">
                <a:extLst>
                  <a:ext uri="{FF2B5EF4-FFF2-40B4-BE49-F238E27FC236}">
                    <a16:creationId xmlns:a16="http://schemas.microsoft.com/office/drawing/2014/main" id="{574AA29D-D5E9-477A-9B02-4B842E289631}"/>
                  </a:ext>
                </a:extLst>
              </p:cNvPr>
              <p:cNvSpPr>
                <a:spLocks/>
              </p:cNvSpPr>
              <p:nvPr/>
            </p:nvSpPr>
            <p:spPr bwMode="auto">
              <a:xfrm>
                <a:off x="2876503" y="3038625"/>
                <a:ext cx="6089" cy="31969"/>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47">
                <a:extLst>
                  <a:ext uri="{FF2B5EF4-FFF2-40B4-BE49-F238E27FC236}">
                    <a16:creationId xmlns:a16="http://schemas.microsoft.com/office/drawing/2014/main" id="{E12CDE56-F6CB-428A-8C9C-A3CD15FCD4E4}"/>
                  </a:ext>
                </a:extLst>
              </p:cNvPr>
              <p:cNvSpPr>
                <a:spLocks/>
              </p:cNvSpPr>
              <p:nvPr/>
            </p:nvSpPr>
            <p:spPr bwMode="auto">
              <a:xfrm>
                <a:off x="2878026" y="3099518"/>
                <a:ext cx="3045" cy="27402"/>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48">
                <a:extLst>
                  <a:ext uri="{FF2B5EF4-FFF2-40B4-BE49-F238E27FC236}">
                    <a16:creationId xmlns:a16="http://schemas.microsoft.com/office/drawing/2014/main" id="{9EAAF436-A963-4972-8649-C1FA8FD4350C}"/>
                  </a:ext>
                </a:extLst>
              </p:cNvPr>
              <p:cNvSpPr>
                <a:spLocks/>
              </p:cNvSpPr>
              <p:nvPr/>
            </p:nvSpPr>
            <p:spPr bwMode="auto">
              <a:xfrm>
                <a:off x="2878026" y="3155844"/>
                <a:ext cx="9134" cy="22835"/>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49">
                <a:extLst>
                  <a:ext uri="{FF2B5EF4-FFF2-40B4-BE49-F238E27FC236}">
                    <a16:creationId xmlns:a16="http://schemas.microsoft.com/office/drawing/2014/main" id="{0B16AB07-93D6-4BCB-863D-799C1CE824A7}"/>
                  </a:ext>
                </a:extLst>
              </p:cNvPr>
              <p:cNvSpPr>
                <a:spLocks/>
              </p:cNvSpPr>
              <p:nvPr/>
            </p:nvSpPr>
            <p:spPr bwMode="auto">
              <a:xfrm>
                <a:off x="2876503" y="3222825"/>
                <a:ext cx="10656" cy="4110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50">
                <a:extLst>
                  <a:ext uri="{FF2B5EF4-FFF2-40B4-BE49-F238E27FC236}">
                    <a16:creationId xmlns:a16="http://schemas.microsoft.com/office/drawing/2014/main" id="{8C5C2EA2-599B-48A0-9B6B-42A84139EF22}"/>
                  </a:ext>
                </a:extLst>
              </p:cNvPr>
              <p:cNvSpPr>
                <a:spLocks/>
              </p:cNvSpPr>
              <p:nvPr/>
            </p:nvSpPr>
            <p:spPr bwMode="auto">
              <a:xfrm>
                <a:off x="2876503" y="3274584"/>
                <a:ext cx="10656" cy="18268"/>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51">
                <a:extLst>
                  <a:ext uri="{FF2B5EF4-FFF2-40B4-BE49-F238E27FC236}">
                    <a16:creationId xmlns:a16="http://schemas.microsoft.com/office/drawing/2014/main" id="{324EC0C3-BFCD-49F4-8F81-DA1F53960F01}"/>
                  </a:ext>
                </a:extLst>
              </p:cNvPr>
              <p:cNvSpPr>
                <a:spLocks/>
              </p:cNvSpPr>
              <p:nvPr/>
            </p:nvSpPr>
            <p:spPr bwMode="auto">
              <a:xfrm>
                <a:off x="2999810" y="2735686"/>
                <a:ext cx="10656" cy="47192"/>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52">
                <a:extLst>
                  <a:ext uri="{FF2B5EF4-FFF2-40B4-BE49-F238E27FC236}">
                    <a16:creationId xmlns:a16="http://schemas.microsoft.com/office/drawing/2014/main" id="{F286BC55-05CC-43B5-A20D-AA7916ACCF1A}"/>
                  </a:ext>
                </a:extLst>
              </p:cNvPr>
              <p:cNvSpPr>
                <a:spLocks/>
              </p:cNvSpPr>
              <p:nvPr/>
            </p:nvSpPr>
            <p:spPr bwMode="auto">
              <a:xfrm>
                <a:off x="2999810" y="2825502"/>
                <a:ext cx="6089" cy="35014"/>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53">
                <a:extLst>
                  <a:ext uri="{FF2B5EF4-FFF2-40B4-BE49-F238E27FC236}">
                    <a16:creationId xmlns:a16="http://schemas.microsoft.com/office/drawing/2014/main" id="{9C0E322B-82E8-42A7-94C7-2B0B1A04ABD7}"/>
                  </a:ext>
                </a:extLst>
              </p:cNvPr>
              <p:cNvSpPr>
                <a:spLocks/>
              </p:cNvSpPr>
              <p:nvPr/>
            </p:nvSpPr>
            <p:spPr bwMode="auto">
              <a:xfrm>
                <a:off x="2999810" y="2897051"/>
                <a:ext cx="6089" cy="22835"/>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4">
                <a:extLst>
                  <a:ext uri="{FF2B5EF4-FFF2-40B4-BE49-F238E27FC236}">
                    <a16:creationId xmlns:a16="http://schemas.microsoft.com/office/drawing/2014/main" id="{097FEE29-C1CE-4805-A81C-A536D64E9A5E}"/>
                  </a:ext>
                </a:extLst>
              </p:cNvPr>
              <p:cNvSpPr>
                <a:spLocks/>
              </p:cNvSpPr>
              <p:nvPr/>
            </p:nvSpPr>
            <p:spPr bwMode="auto">
              <a:xfrm>
                <a:off x="2995243" y="2960988"/>
                <a:ext cx="9134" cy="39580"/>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55">
                <a:extLst>
                  <a:ext uri="{FF2B5EF4-FFF2-40B4-BE49-F238E27FC236}">
                    <a16:creationId xmlns:a16="http://schemas.microsoft.com/office/drawing/2014/main" id="{641EB2C3-9668-4DAE-BE52-90620990CEAE}"/>
                  </a:ext>
                </a:extLst>
              </p:cNvPr>
              <p:cNvSpPr>
                <a:spLocks/>
              </p:cNvSpPr>
              <p:nvPr/>
            </p:nvSpPr>
            <p:spPr bwMode="auto">
              <a:xfrm>
                <a:off x="2993721" y="3040148"/>
                <a:ext cx="4566" cy="33491"/>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56">
                <a:extLst>
                  <a:ext uri="{FF2B5EF4-FFF2-40B4-BE49-F238E27FC236}">
                    <a16:creationId xmlns:a16="http://schemas.microsoft.com/office/drawing/2014/main" id="{281D59B0-A941-464A-B2BD-01B9682F7AA4}"/>
                  </a:ext>
                </a:extLst>
              </p:cNvPr>
              <p:cNvSpPr>
                <a:spLocks/>
              </p:cNvSpPr>
              <p:nvPr/>
            </p:nvSpPr>
            <p:spPr bwMode="auto">
              <a:xfrm>
                <a:off x="2993721" y="3099518"/>
                <a:ext cx="4566" cy="28924"/>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7">
                <a:extLst>
                  <a:ext uri="{FF2B5EF4-FFF2-40B4-BE49-F238E27FC236}">
                    <a16:creationId xmlns:a16="http://schemas.microsoft.com/office/drawing/2014/main" id="{71A7430F-D6B6-41D5-9BF7-246617FF0D1D}"/>
                  </a:ext>
                </a:extLst>
              </p:cNvPr>
              <p:cNvSpPr>
                <a:spLocks/>
              </p:cNvSpPr>
              <p:nvPr/>
            </p:nvSpPr>
            <p:spPr bwMode="auto">
              <a:xfrm>
                <a:off x="2986109" y="3164978"/>
                <a:ext cx="12178" cy="44147"/>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58">
                <a:extLst>
                  <a:ext uri="{FF2B5EF4-FFF2-40B4-BE49-F238E27FC236}">
                    <a16:creationId xmlns:a16="http://schemas.microsoft.com/office/drawing/2014/main" id="{92739FB3-EBF4-4B63-8745-E96097DDE128}"/>
                  </a:ext>
                </a:extLst>
              </p:cNvPr>
              <p:cNvSpPr>
                <a:spLocks/>
              </p:cNvSpPr>
              <p:nvPr/>
            </p:nvSpPr>
            <p:spPr bwMode="auto">
              <a:xfrm>
                <a:off x="2989154" y="3235004"/>
                <a:ext cx="9134" cy="24357"/>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a:extLst>
                <a:ext uri="{FF2B5EF4-FFF2-40B4-BE49-F238E27FC236}">
                  <a16:creationId xmlns:a16="http://schemas.microsoft.com/office/drawing/2014/main" id="{04DE8494-3CD9-4DBC-9A73-976AE0F93490}"/>
                </a:ext>
              </a:extLst>
            </p:cNvPr>
            <p:cNvGrpSpPr/>
            <p:nvPr/>
          </p:nvGrpSpPr>
          <p:grpSpPr>
            <a:xfrm>
              <a:off x="2672512" y="5788635"/>
              <a:ext cx="672861" cy="642415"/>
              <a:chOff x="1498814" y="5125712"/>
              <a:chExt cx="672861" cy="642415"/>
            </a:xfrm>
            <a:solidFill>
              <a:schemeClr val="bg1"/>
            </a:solidFill>
          </p:grpSpPr>
          <p:sp>
            <p:nvSpPr>
              <p:cNvPr id="78" name="Freeform 159">
                <a:extLst>
                  <a:ext uri="{FF2B5EF4-FFF2-40B4-BE49-F238E27FC236}">
                    <a16:creationId xmlns:a16="http://schemas.microsoft.com/office/drawing/2014/main" id="{DA10B8E9-3682-4C31-858C-D0D9A0CA1DA6}"/>
                  </a:ext>
                </a:extLst>
              </p:cNvPr>
              <p:cNvSpPr>
                <a:spLocks noEditPoints="1"/>
              </p:cNvSpPr>
              <p:nvPr/>
            </p:nvSpPr>
            <p:spPr bwMode="auto">
              <a:xfrm>
                <a:off x="1498814" y="5125712"/>
                <a:ext cx="672861" cy="64241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DFC2A98-DC5F-40C4-B477-0B53D7F4B6D7}"/>
                  </a:ext>
                </a:extLst>
              </p:cNvPr>
              <p:cNvGrpSpPr/>
              <p:nvPr/>
            </p:nvGrpSpPr>
            <p:grpSpPr>
              <a:xfrm>
                <a:off x="1672357" y="5382982"/>
                <a:ext cx="239001" cy="208557"/>
                <a:chOff x="1672357" y="5382982"/>
                <a:chExt cx="239001" cy="208557"/>
              </a:xfrm>
              <a:grpFill/>
            </p:grpSpPr>
            <p:sp>
              <p:nvSpPr>
                <p:cNvPr id="80" name="Freeform 160">
                  <a:extLst>
                    <a:ext uri="{FF2B5EF4-FFF2-40B4-BE49-F238E27FC236}">
                      <a16:creationId xmlns:a16="http://schemas.microsoft.com/office/drawing/2014/main" id="{8ACBA704-B3B0-4AD6-92F4-2337D6B3DB47}"/>
                    </a:ext>
                  </a:extLst>
                </p:cNvPr>
                <p:cNvSpPr>
                  <a:spLocks noEditPoints="1"/>
                </p:cNvSpPr>
                <p:nvPr/>
              </p:nvSpPr>
              <p:spPr bwMode="auto">
                <a:xfrm>
                  <a:off x="1835243" y="5382982"/>
                  <a:ext cx="76115" cy="71549"/>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61">
                  <a:extLst>
                    <a:ext uri="{FF2B5EF4-FFF2-40B4-BE49-F238E27FC236}">
                      <a16:creationId xmlns:a16="http://schemas.microsoft.com/office/drawing/2014/main" id="{426C5788-7684-4AC1-9250-E7E7BC8704EE}"/>
                    </a:ext>
                  </a:extLst>
                </p:cNvPr>
                <p:cNvSpPr>
                  <a:spLocks/>
                </p:cNvSpPr>
                <p:nvPr/>
              </p:nvSpPr>
              <p:spPr bwMode="auto">
                <a:xfrm>
                  <a:off x="1672357" y="5526079"/>
                  <a:ext cx="91339" cy="65460"/>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3" name="组合 32">
              <a:extLst>
                <a:ext uri="{FF2B5EF4-FFF2-40B4-BE49-F238E27FC236}">
                  <a16:creationId xmlns:a16="http://schemas.microsoft.com/office/drawing/2014/main" id="{95559060-4FD4-48AD-A075-BC0CB3A729CE}"/>
                </a:ext>
              </a:extLst>
            </p:cNvPr>
            <p:cNvGrpSpPr/>
            <p:nvPr/>
          </p:nvGrpSpPr>
          <p:grpSpPr>
            <a:xfrm>
              <a:off x="3464114" y="1639624"/>
              <a:ext cx="663727" cy="599790"/>
              <a:chOff x="3464114" y="1639624"/>
              <a:chExt cx="663727" cy="599790"/>
            </a:xfrm>
            <a:solidFill>
              <a:schemeClr val="bg1"/>
            </a:solidFill>
          </p:grpSpPr>
          <p:sp>
            <p:nvSpPr>
              <p:cNvPr id="62" name="Freeform 162">
                <a:extLst>
                  <a:ext uri="{FF2B5EF4-FFF2-40B4-BE49-F238E27FC236}">
                    <a16:creationId xmlns:a16="http://schemas.microsoft.com/office/drawing/2014/main" id="{A96B3B71-106B-4D8C-94FA-221825A44774}"/>
                  </a:ext>
                </a:extLst>
              </p:cNvPr>
              <p:cNvSpPr>
                <a:spLocks noEditPoints="1"/>
              </p:cNvSpPr>
              <p:nvPr/>
            </p:nvSpPr>
            <p:spPr bwMode="auto">
              <a:xfrm>
                <a:off x="3464114" y="1639624"/>
                <a:ext cx="663727" cy="599790"/>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63">
                <a:extLst>
                  <a:ext uri="{FF2B5EF4-FFF2-40B4-BE49-F238E27FC236}">
                    <a16:creationId xmlns:a16="http://schemas.microsoft.com/office/drawing/2014/main" id="{99183141-ADEF-40B3-85FB-468EACEDC127}"/>
                  </a:ext>
                </a:extLst>
              </p:cNvPr>
              <p:cNvSpPr>
                <a:spLocks noEditPoints="1"/>
              </p:cNvSpPr>
              <p:nvPr/>
            </p:nvSpPr>
            <p:spPr bwMode="auto">
              <a:xfrm>
                <a:off x="3529574" y="1668547"/>
                <a:ext cx="528241" cy="51910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64">
                <a:extLst>
                  <a:ext uri="{FF2B5EF4-FFF2-40B4-BE49-F238E27FC236}">
                    <a16:creationId xmlns:a16="http://schemas.microsoft.com/office/drawing/2014/main" id="{AB23DE19-8E93-43B1-8261-3C173DED16A0}"/>
                  </a:ext>
                </a:extLst>
              </p:cNvPr>
              <p:cNvSpPr>
                <a:spLocks/>
              </p:cNvSpPr>
              <p:nvPr/>
            </p:nvSpPr>
            <p:spPr bwMode="auto">
              <a:xfrm>
                <a:off x="3776188" y="1698993"/>
                <a:ext cx="19790" cy="47192"/>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5">
                <a:extLst>
                  <a:ext uri="{FF2B5EF4-FFF2-40B4-BE49-F238E27FC236}">
                    <a16:creationId xmlns:a16="http://schemas.microsoft.com/office/drawing/2014/main" id="{2CFCB22D-85B3-4FB4-A462-F92CB9319F33}"/>
                  </a:ext>
                </a:extLst>
              </p:cNvPr>
              <p:cNvSpPr>
                <a:spLocks/>
              </p:cNvSpPr>
              <p:nvPr/>
            </p:nvSpPr>
            <p:spPr bwMode="auto">
              <a:xfrm>
                <a:off x="3800545" y="2106972"/>
                <a:ext cx="22834" cy="47192"/>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6">
                <a:extLst>
                  <a:ext uri="{FF2B5EF4-FFF2-40B4-BE49-F238E27FC236}">
                    <a16:creationId xmlns:a16="http://schemas.microsoft.com/office/drawing/2014/main" id="{DA3A9B98-322C-41E0-BB64-439372DC6C49}"/>
                  </a:ext>
                </a:extLst>
              </p:cNvPr>
              <p:cNvSpPr>
                <a:spLocks/>
              </p:cNvSpPr>
              <p:nvPr/>
            </p:nvSpPr>
            <p:spPr bwMode="auto">
              <a:xfrm>
                <a:off x="3564587" y="1916684"/>
                <a:ext cx="51759" cy="19791"/>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67">
                <a:extLst>
                  <a:ext uri="{FF2B5EF4-FFF2-40B4-BE49-F238E27FC236}">
                    <a16:creationId xmlns:a16="http://schemas.microsoft.com/office/drawing/2014/main" id="{31C6625F-7785-47A3-8E0E-F72EB87C1E40}"/>
                  </a:ext>
                </a:extLst>
              </p:cNvPr>
              <p:cNvSpPr>
                <a:spLocks/>
              </p:cNvSpPr>
              <p:nvPr/>
            </p:nvSpPr>
            <p:spPr bwMode="auto">
              <a:xfrm>
                <a:off x="3975610" y="1912117"/>
                <a:ext cx="47191" cy="22835"/>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68">
                <a:extLst>
                  <a:ext uri="{FF2B5EF4-FFF2-40B4-BE49-F238E27FC236}">
                    <a16:creationId xmlns:a16="http://schemas.microsoft.com/office/drawing/2014/main" id="{CE752116-95B5-49C7-9E26-15EB315FECE5}"/>
                  </a:ext>
                </a:extLst>
              </p:cNvPr>
              <p:cNvSpPr>
                <a:spLocks/>
              </p:cNvSpPr>
              <p:nvPr/>
            </p:nvSpPr>
            <p:spPr bwMode="auto">
              <a:xfrm>
                <a:off x="3596556" y="1823823"/>
                <a:ext cx="38057" cy="22835"/>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69">
                <a:extLst>
                  <a:ext uri="{FF2B5EF4-FFF2-40B4-BE49-F238E27FC236}">
                    <a16:creationId xmlns:a16="http://schemas.microsoft.com/office/drawing/2014/main" id="{45590E2F-8601-4D03-9F3F-3B22E8BCD3CF}"/>
                  </a:ext>
                </a:extLst>
              </p:cNvPr>
              <p:cNvSpPr>
                <a:spLocks/>
              </p:cNvSpPr>
              <p:nvPr/>
            </p:nvSpPr>
            <p:spPr bwMode="auto">
              <a:xfrm>
                <a:off x="3643747" y="1759886"/>
                <a:ext cx="28923" cy="22835"/>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70">
                <a:extLst>
                  <a:ext uri="{FF2B5EF4-FFF2-40B4-BE49-F238E27FC236}">
                    <a16:creationId xmlns:a16="http://schemas.microsoft.com/office/drawing/2014/main" id="{F04A5357-DB55-4EB3-8D08-B3B0C66366A4}"/>
                  </a:ext>
                </a:extLst>
              </p:cNvPr>
              <p:cNvSpPr>
                <a:spLocks/>
              </p:cNvSpPr>
              <p:nvPr/>
            </p:nvSpPr>
            <p:spPr bwMode="auto">
              <a:xfrm>
                <a:off x="3607211" y="2030857"/>
                <a:ext cx="27402" cy="25880"/>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71">
                <a:extLst>
                  <a:ext uri="{FF2B5EF4-FFF2-40B4-BE49-F238E27FC236}">
                    <a16:creationId xmlns:a16="http://schemas.microsoft.com/office/drawing/2014/main" id="{345FD78E-AED8-43F2-86D2-4E435B313581}"/>
                  </a:ext>
                </a:extLst>
              </p:cNvPr>
              <p:cNvSpPr>
                <a:spLocks/>
              </p:cNvSpPr>
              <p:nvPr/>
            </p:nvSpPr>
            <p:spPr bwMode="auto">
              <a:xfrm>
                <a:off x="3681805" y="2088704"/>
                <a:ext cx="24357" cy="25880"/>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72">
                <a:extLst>
                  <a:ext uri="{FF2B5EF4-FFF2-40B4-BE49-F238E27FC236}">
                    <a16:creationId xmlns:a16="http://schemas.microsoft.com/office/drawing/2014/main" id="{5D562EC6-AA9C-4D1D-BFC5-BD77F1BA1172}"/>
                  </a:ext>
                </a:extLst>
              </p:cNvPr>
              <p:cNvSpPr>
                <a:spLocks/>
              </p:cNvSpPr>
              <p:nvPr/>
            </p:nvSpPr>
            <p:spPr bwMode="auto">
              <a:xfrm>
                <a:off x="3879705" y="1744663"/>
                <a:ext cx="33491" cy="30446"/>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73">
                <a:extLst>
                  <a:ext uri="{FF2B5EF4-FFF2-40B4-BE49-F238E27FC236}">
                    <a16:creationId xmlns:a16="http://schemas.microsoft.com/office/drawing/2014/main" id="{DB5D6392-7EC7-4D35-8343-534D96A809CD}"/>
                  </a:ext>
                </a:extLst>
              </p:cNvPr>
              <p:cNvSpPr>
                <a:spLocks/>
              </p:cNvSpPr>
              <p:nvPr/>
            </p:nvSpPr>
            <p:spPr bwMode="auto">
              <a:xfrm>
                <a:off x="3951253" y="1802510"/>
                <a:ext cx="30446" cy="27402"/>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74">
                <a:extLst>
                  <a:ext uri="{FF2B5EF4-FFF2-40B4-BE49-F238E27FC236}">
                    <a16:creationId xmlns:a16="http://schemas.microsoft.com/office/drawing/2014/main" id="{8973530C-AF98-428B-B286-4A0A43D8A9E6}"/>
                  </a:ext>
                </a:extLst>
              </p:cNvPr>
              <p:cNvSpPr>
                <a:spLocks/>
              </p:cNvSpPr>
              <p:nvPr/>
            </p:nvSpPr>
            <p:spPr bwMode="auto">
              <a:xfrm>
                <a:off x="3905584" y="2073481"/>
                <a:ext cx="24357" cy="25880"/>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75">
                <a:extLst>
                  <a:ext uri="{FF2B5EF4-FFF2-40B4-BE49-F238E27FC236}">
                    <a16:creationId xmlns:a16="http://schemas.microsoft.com/office/drawing/2014/main" id="{95C4974F-2220-4EBB-8E92-448592B6CE3B}"/>
                  </a:ext>
                </a:extLst>
              </p:cNvPr>
              <p:cNvSpPr>
                <a:spLocks noEditPoints="1"/>
              </p:cNvSpPr>
              <p:nvPr/>
            </p:nvSpPr>
            <p:spPr bwMode="auto">
              <a:xfrm>
                <a:off x="3735085" y="1743141"/>
                <a:ext cx="97428" cy="336431"/>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76">
                <a:extLst>
                  <a:ext uri="{FF2B5EF4-FFF2-40B4-BE49-F238E27FC236}">
                    <a16:creationId xmlns:a16="http://schemas.microsoft.com/office/drawing/2014/main" id="{AD017EC9-9977-4963-A7F1-0B6D6D4AA91C}"/>
                  </a:ext>
                </a:extLst>
              </p:cNvPr>
              <p:cNvSpPr>
                <a:spLocks noEditPoints="1"/>
              </p:cNvSpPr>
              <p:nvPr/>
            </p:nvSpPr>
            <p:spPr bwMode="auto">
              <a:xfrm>
                <a:off x="3776188" y="1924295"/>
                <a:ext cx="33491" cy="31969"/>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77">
                <a:extLst>
                  <a:ext uri="{FF2B5EF4-FFF2-40B4-BE49-F238E27FC236}">
                    <a16:creationId xmlns:a16="http://schemas.microsoft.com/office/drawing/2014/main" id="{7D03963D-06BE-4D04-B128-FF3BB355E0E3}"/>
                  </a:ext>
                </a:extLst>
              </p:cNvPr>
              <p:cNvSpPr>
                <a:spLocks/>
              </p:cNvSpPr>
              <p:nvPr/>
            </p:nvSpPr>
            <p:spPr bwMode="auto">
              <a:xfrm>
                <a:off x="3521962" y="2026290"/>
                <a:ext cx="33491" cy="6089"/>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a:extLst>
                <a:ext uri="{FF2B5EF4-FFF2-40B4-BE49-F238E27FC236}">
                  <a16:creationId xmlns:a16="http://schemas.microsoft.com/office/drawing/2014/main" id="{CCA71D77-A841-46F7-A95D-1E303D0985F9}"/>
                </a:ext>
              </a:extLst>
            </p:cNvPr>
            <p:cNvGrpSpPr/>
            <p:nvPr/>
          </p:nvGrpSpPr>
          <p:grpSpPr>
            <a:xfrm>
              <a:off x="2749391" y="4729065"/>
              <a:ext cx="643936" cy="596745"/>
              <a:chOff x="1480546" y="4466552"/>
              <a:chExt cx="643936" cy="596745"/>
            </a:xfrm>
            <a:solidFill>
              <a:schemeClr val="bg1"/>
            </a:solidFill>
          </p:grpSpPr>
          <p:sp>
            <p:nvSpPr>
              <p:cNvPr id="58" name="Freeform 61">
                <a:extLst>
                  <a:ext uri="{FF2B5EF4-FFF2-40B4-BE49-F238E27FC236}">
                    <a16:creationId xmlns:a16="http://schemas.microsoft.com/office/drawing/2014/main" id="{04936031-1DC1-4E40-8E91-2375586917B5}"/>
                  </a:ext>
                </a:extLst>
              </p:cNvPr>
              <p:cNvSpPr>
                <a:spLocks noEditPoints="1"/>
              </p:cNvSpPr>
              <p:nvPr/>
            </p:nvSpPr>
            <p:spPr bwMode="auto">
              <a:xfrm>
                <a:off x="1530782" y="4947601"/>
                <a:ext cx="123307" cy="115696"/>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2">
                <a:extLst>
                  <a:ext uri="{FF2B5EF4-FFF2-40B4-BE49-F238E27FC236}">
                    <a16:creationId xmlns:a16="http://schemas.microsoft.com/office/drawing/2014/main" id="{A285133A-108B-4A6D-B0C2-BB20EF870B34}"/>
                  </a:ext>
                </a:extLst>
              </p:cNvPr>
              <p:cNvSpPr>
                <a:spLocks noEditPoints="1"/>
              </p:cNvSpPr>
              <p:nvPr/>
            </p:nvSpPr>
            <p:spPr bwMode="auto">
              <a:xfrm>
                <a:off x="1480546" y="4527444"/>
                <a:ext cx="173543" cy="379055"/>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8">
                <a:extLst>
                  <a:ext uri="{FF2B5EF4-FFF2-40B4-BE49-F238E27FC236}">
                    <a16:creationId xmlns:a16="http://schemas.microsoft.com/office/drawing/2014/main" id="{C20C1A50-D998-4862-81F0-D571D2B89208}"/>
                  </a:ext>
                </a:extLst>
              </p:cNvPr>
              <p:cNvSpPr>
                <a:spLocks noEditPoints="1"/>
              </p:cNvSpPr>
              <p:nvPr/>
            </p:nvSpPr>
            <p:spPr bwMode="auto">
              <a:xfrm>
                <a:off x="1643432" y="4466552"/>
                <a:ext cx="481050" cy="590656"/>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9">
                <a:extLst>
                  <a:ext uri="{FF2B5EF4-FFF2-40B4-BE49-F238E27FC236}">
                    <a16:creationId xmlns:a16="http://schemas.microsoft.com/office/drawing/2014/main" id="{1730F828-D3D1-49EC-B94E-03B33BC265AF}"/>
                  </a:ext>
                </a:extLst>
              </p:cNvPr>
              <p:cNvSpPr>
                <a:spLocks/>
              </p:cNvSpPr>
              <p:nvPr/>
            </p:nvSpPr>
            <p:spPr bwMode="auto">
              <a:xfrm>
                <a:off x="1914403" y="4767969"/>
                <a:ext cx="66982" cy="7612"/>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a:extLst>
                <a:ext uri="{FF2B5EF4-FFF2-40B4-BE49-F238E27FC236}">
                  <a16:creationId xmlns:a16="http://schemas.microsoft.com/office/drawing/2014/main" id="{77861770-23C3-4E7C-9F0A-0C58EC8A7524}"/>
                </a:ext>
              </a:extLst>
            </p:cNvPr>
            <p:cNvGrpSpPr/>
            <p:nvPr/>
          </p:nvGrpSpPr>
          <p:grpSpPr>
            <a:xfrm>
              <a:off x="5356347" y="5768127"/>
              <a:ext cx="1601469" cy="933176"/>
              <a:chOff x="3764010" y="5233795"/>
              <a:chExt cx="1601469" cy="933176"/>
            </a:xfrm>
            <a:solidFill>
              <a:schemeClr val="bg1"/>
            </a:solidFill>
          </p:grpSpPr>
          <p:sp>
            <p:nvSpPr>
              <p:cNvPr id="50" name="Freeform 99">
                <a:extLst>
                  <a:ext uri="{FF2B5EF4-FFF2-40B4-BE49-F238E27FC236}">
                    <a16:creationId xmlns:a16="http://schemas.microsoft.com/office/drawing/2014/main" id="{3B61D5B8-DECA-48D5-9C88-BC7FA9F13CB6}"/>
                  </a:ext>
                </a:extLst>
              </p:cNvPr>
              <p:cNvSpPr>
                <a:spLocks noEditPoints="1"/>
              </p:cNvSpPr>
              <p:nvPr/>
            </p:nvSpPr>
            <p:spPr bwMode="auto">
              <a:xfrm>
                <a:off x="4616503" y="5583927"/>
                <a:ext cx="392756" cy="351654"/>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00">
                <a:extLst>
                  <a:ext uri="{FF2B5EF4-FFF2-40B4-BE49-F238E27FC236}">
                    <a16:creationId xmlns:a16="http://schemas.microsoft.com/office/drawing/2014/main" id="{EEA3A46D-7EA8-4276-ACB7-E6E1A1F4B8A6}"/>
                  </a:ext>
                </a:extLst>
              </p:cNvPr>
              <p:cNvSpPr>
                <a:spLocks noEditPoints="1"/>
              </p:cNvSpPr>
              <p:nvPr/>
            </p:nvSpPr>
            <p:spPr bwMode="auto">
              <a:xfrm>
                <a:off x="4777868" y="5626551"/>
                <a:ext cx="149186" cy="211601"/>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01">
                <a:extLst>
                  <a:ext uri="{FF2B5EF4-FFF2-40B4-BE49-F238E27FC236}">
                    <a16:creationId xmlns:a16="http://schemas.microsoft.com/office/drawing/2014/main" id="{21C9D2F2-8487-471A-9300-17C98BEC8DC8}"/>
                  </a:ext>
                </a:extLst>
              </p:cNvPr>
              <p:cNvSpPr>
                <a:spLocks noEditPoints="1"/>
              </p:cNvSpPr>
              <p:nvPr/>
            </p:nvSpPr>
            <p:spPr bwMode="auto">
              <a:xfrm>
                <a:off x="5036660" y="5446919"/>
                <a:ext cx="328819" cy="301417"/>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2">
                <a:extLst>
                  <a:ext uri="{FF2B5EF4-FFF2-40B4-BE49-F238E27FC236}">
                    <a16:creationId xmlns:a16="http://schemas.microsoft.com/office/drawing/2014/main" id="{6660C009-FDEC-4B45-8EF2-A94479634482}"/>
                  </a:ext>
                </a:extLst>
              </p:cNvPr>
              <p:cNvSpPr>
                <a:spLocks/>
              </p:cNvSpPr>
              <p:nvPr/>
            </p:nvSpPr>
            <p:spPr bwMode="auto">
              <a:xfrm>
                <a:off x="5152356" y="5494111"/>
                <a:ext cx="137008" cy="138531"/>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80">
                <a:extLst>
                  <a:ext uri="{FF2B5EF4-FFF2-40B4-BE49-F238E27FC236}">
                    <a16:creationId xmlns:a16="http://schemas.microsoft.com/office/drawing/2014/main" id="{42E1E1C0-8328-4CAC-A4E7-C38D16BB830B}"/>
                  </a:ext>
                </a:extLst>
              </p:cNvPr>
              <p:cNvSpPr>
                <a:spLocks noEditPoints="1"/>
              </p:cNvSpPr>
              <p:nvPr/>
            </p:nvSpPr>
            <p:spPr bwMode="auto">
              <a:xfrm>
                <a:off x="3814245" y="5586971"/>
                <a:ext cx="602834" cy="509974"/>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81">
                <a:extLst>
                  <a:ext uri="{FF2B5EF4-FFF2-40B4-BE49-F238E27FC236}">
                    <a16:creationId xmlns:a16="http://schemas.microsoft.com/office/drawing/2014/main" id="{EFBD537D-89F8-421A-A7F7-564C7DA70736}"/>
                  </a:ext>
                </a:extLst>
              </p:cNvPr>
              <p:cNvSpPr>
                <a:spLocks noEditPoints="1"/>
              </p:cNvSpPr>
              <p:nvPr/>
            </p:nvSpPr>
            <p:spPr bwMode="auto">
              <a:xfrm>
                <a:off x="3764010" y="5233795"/>
                <a:ext cx="1068661" cy="933176"/>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82">
                <a:extLst>
                  <a:ext uri="{FF2B5EF4-FFF2-40B4-BE49-F238E27FC236}">
                    <a16:creationId xmlns:a16="http://schemas.microsoft.com/office/drawing/2014/main" id="{04696F17-CC9C-415D-A73E-E1BD1877370B}"/>
                  </a:ext>
                </a:extLst>
              </p:cNvPr>
              <p:cNvSpPr>
                <a:spLocks/>
              </p:cNvSpPr>
              <p:nvPr/>
            </p:nvSpPr>
            <p:spPr bwMode="auto">
              <a:xfrm>
                <a:off x="3894928" y="5982772"/>
                <a:ext cx="115696" cy="6089"/>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83">
                <a:extLst>
                  <a:ext uri="{FF2B5EF4-FFF2-40B4-BE49-F238E27FC236}">
                    <a16:creationId xmlns:a16="http://schemas.microsoft.com/office/drawing/2014/main" id="{1DC4752E-9090-4886-8BBF-7416817FB6FF}"/>
                  </a:ext>
                </a:extLst>
              </p:cNvPr>
              <p:cNvSpPr>
                <a:spLocks/>
              </p:cNvSpPr>
              <p:nvPr/>
            </p:nvSpPr>
            <p:spPr bwMode="auto">
              <a:xfrm>
                <a:off x="3862959" y="5762037"/>
                <a:ext cx="141574" cy="9134"/>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a:extLst>
                <a:ext uri="{FF2B5EF4-FFF2-40B4-BE49-F238E27FC236}">
                  <a16:creationId xmlns:a16="http://schemas.microsoft.com/office/drawing/2014/main" id="{7524C018-9188-4C44-8A04-63026EEBED2A}"/>
                </a:ext>
              </a:extLst>
            </p:cNvPr>
            <p:cNvGrpSpPr/>
            <p:nvPr/>
          </p:nvGrpSpPr>
          <p:grpSpPr>
            <a:xfrm>
              <a:off x="5405444" y="1594715"/>
              <a:ext cx="549553" cy="657638"/>
              <a:chOff x="4436870" y="2862038"/>
              <a:chExt cx="549553" cy="657638"/>
            </a:xfrm>
            <a:solidFill>
              <a:schemeClr val="bg1"/>
            </a:solidFill>
          </p:grpSpPr>
          <p:sp>
            <p:nvSpPr>
              <p:cNvPr id="42" name="Freeform 184">
                <a:extLst>
                  <a:ext uri="{FF2B5EF4-FFF2-40B4-BE49-F238E27FC236}">
                    <a16:creationId xmlns:a16="http://schemas.microsoft.com/office/drawing/2014/main" id="{206FCF6C-2378-440B-9027-DD7879B73B83}"/>
                  </a:ext>
                </a:extLst>
              </p:cNvPr>
              <p:cNvSpPr>
                <a:spLocks/>
              </p:cNvSpPr>
              <p:nvPr/>
            </p:nvSpPr>
            <p:spPr bwMode="auto">
              <a:xfrm>
                <a:off x="4771778" y="3160410"/>
                <a:ext cx="105039" cy="301417"/>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85">
                <a:extLst>
                  <a:ext uri="{FF2B5EF4-FFF2-40B4-BE49-F238E27FC236}">
                    <a16:creationId xmlns:a16="http://schemas.microsoft.com/office/drawing/2014/main" id="{20AF3979-9150-432C-BE8F-396486DB0940}"/>
                  </a:ext>
                </a:extLst>
              </p:cNvPr>
              <p:cNvSpPr>
                <a:spLocks/>
              </p:cNvSpPr>
              <p:nvPr/>
            </p:nvSpPr>
            <p:spPr bwMode="auto">
              <a:xfrm>
                <a:off x="4857028" y="3038625"/>
                <a:ext cx="65459" cy="219213"/>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86">
                <a:extLst>
                  <a:ext uri="{FF2B5EF4-FFF2-40B4-BE49-F238E27FC236}">
                    <a16:creationId xmlns:a16="http://schemas.microsoft.com/office/drawing/2014/main" id="{D447F1CE-2E83-4B94-88FB-2EA9B6A9880D}"/>
                  </a:ext>
                </a:extLst>
              </p:cNvPr>
              <p:cNvSpPr>
                <a:spLocks/>
              </p:cNvSpPr>
              <p:nvPr/>
            </p:nvSpPr>
            <p:spPr bwMode="auto">
              <a:xfrm>
                <a:off x="4535820" y="3431381"/>
                <a:ext cx="197900" cy="53281"/>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87">
                <a:extLst>
                  <a:ext uri="{FF2B5EF4-FFF2-40B4-BE49-F238E27FC236}">
                    <a16:creationId xmlns:a16="http://schemas.microsoft.com/office/drawing/2014/main" id="{54A85EED-928E-4CFF-8EA5-AFFD90770552}"/>
                  </a:ext>
                </a:extLst>
              </p:cNvPr>
              <p:cNvSpPr>
                <a:spLocks noEditPoints="1"/>
              </p:cNvSpPr>
              <p:nvPr/>
            </p:nvSpPr>
            <p:spPr bwMode="auto">
              <a:xfrm>
                <a:off x="4436870" y="2862038"/>
                <a:ext cx="549553" cy="657638"/>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88">
                <a:extLst>
                  <a:ext uri="{FF2B5EF4-FFF2-40B4-BE49-F238E27FC236}">
                    <a16:creationId xmlns:a16="http://schemas.microsoft.com/office/drawing/2014/main" id="{61EF1183-5D9A-4890-BAC7-3ABEBB49BECB}"/>
                  </a:ext>
                </a:extLst>
              </p:cNvPr>
              <p:cNvSpPr>
                <a:spLocks/>
              </p:cNvSpPr>
              <p:nvPr/>
            </p:nvSpPr>
            <p:spPr bwMode="auto">
              <a:xfrm>
                <a:off x="4502329" y="3235004"/>
                <a:ext cx="249659" cy="165932"/>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89">
                <a:extLst>
                  <a:ext uri="{FF2B5EF4-FFF2-40B4-BE49-F238E27FC236}">
                    <a16:creationId xmlns:a16="http://schemas.microsoft.com/office/drawing/2014/main" id="{C01332AB-4329-420A-9889-E637649EC873}"/>
                  </a:ext>
                </a:extLst>
              </p:cNvPr>
              <p:cNvSpPr>
                <a:spLocks/>
              </p:cNvSpPr>
              <p:nvPr/>
            </p:nvSpPr>
            <p:spPr bwMode="auto">
              <a:xfrm>
                <a:off x="4547999" y="3311119"/>
                <a:ext cx="147664" cy="44147"/>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0">
                <a:extLst>
                  <a:ext uri="{FF2B5EF4-FFF2-40B4-BE49-F238E27FC236}">
                    <a16:creationId xmlns:a16="http://schemas.microsoft.com/office/drawing/2014/main" id="{E3591140-7583-4839-B0EE-443154516F89}"/>
                  </a:ext>
                </a:extLst>
              </p:cNvPr>
              <p:cNvSpPr>
                <a:spLocks/>
              </p:cNvSpPr>
              <p:nvPr/>
            </p:nvSpPr>
            <p:spPr bwMode="auto">
              <a:xfrm>
                <a:off x="4552566" y="3277628"/>
                <a:ext cx="156797" cy="51759"/>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1">
                <a:extLst>
                  <a:ext uri="{FF2B5EF4-FFF2-40B4-BE49-F238E27FC236}">
                    <a16:creationId xmlns:a16="http://schemas.microsoft.com/office/drawing/2014/main" id="{949EA94E-F30F-4D64-B9FB-A36FEA558A13}"/>
                  </a:ext>
                </a:extLst>
              </p:cNvPr>
              <p:cNvSpPr>
                <a:spLocks/>
              </p:cNvSpPr>
              <p:nvPr/>
            </p:nvSpPr>
            <p:spPr bwMode="auto">
              <a:xfrm>
                <a:off x="4473406" y="3378101"/>
                <a:ext cx="70026" cy="15223"/>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70E29C33-618A-4372-A093-8F623D5A4D12}"/>
                </a:ext>
              </a:extLst>
            </p:cNvPr>
            <p:cNvGrpSpPr/>
            <p:nvPr/>
          </p:nvGrpSpPr>
          <p:grpSpPr>
            <a:xfrm>
              <a:off x="479838" y="2146311"/>
              <a:ext cx="861627" cy="1459895"/>
              <a:chOff x="797028" y="1720306"/>
              <a:chExt cx="861627" cy="1459895"/>
            </a:xfrm>
            <a:solidFill>
              <a:schemeClr val="bg1"/>
            </a:solidFill>
          </p:grpSpPr>
          <p:sp>
            <p:nvSpPr>
              <p:cNvPr id="38" name="Freeform 192">
                <a:extLst>
                  <a:ext uri="{FF2B5EF4-FFF2-40B4-BE49-F238E27FC236}">
                    <a16:creationId xmlns:a16="http://schemas.microsoft.com/office/drawing/2014/main" id="{61BC3E46-8331-42AD-B9E4-BF30445A6750}"/>
                  </a:ext>
                </a:extLst>
              </p:cNvPr>
              <p:cNvSpPr>
                <a:spLocks noEditPoints="1"/>
              </p:cNvSpPr>
              <p:nvPr/>
            </p:nvSpPr>
            <p:spPr bwMode="auto">
              <a:xfrm>
                <a:off x="797028" y="1720306"/>
                <a:ext cx="861627" cy="1459895"/>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93">
                <a:extLst>
                  <a:ext uri="{FF2B5EF4-FFF2-40B4-BE49-F238E27FC236}">
                    <a16:creationId xmlns:a16="http://schemas.microsoft.com/office/drawing/2014/main" id="{2B568E51-DC89-4B08-96B8-DF426007E36E}"/>
                  </a:ext>
                </a:extLst>
              </p:cNvPr>
              <p:cNvSpPr>
                <a:spLocks noEditPoints="1"/>
              </p:cNvSpPr>
              <p:nvPr/>
            </p:nvSpPr>
            <p:spPr bwMode="auto">
              <a:xfrm>
                <a:off x="1176084" y="2964033"/>
                <a:ext cx="71548" cy="65460"/>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94">
                <a:extLst>
                  <a:ext uri="{FF2B5EF4-FFF2-40B4-BE49-F238E27FC236}">
                    <a16:creationId xmlns:a16="http://schemas.microsoft.com/office/drawing/2014/main" id="{51EACE30-3EE5-4F30-AC76-FCA5D64E70F1}"/>
                  </a:ext>
                </a:extLst>
              </p:cNvPr>
              <p:cNvSpPr>
                <a:spLocks/>
              </p:cNvSpPr>
              <p:nvPr/>
            </p:nvSpPr>
            <p:spPr bwMode="auto">
              <a:xfrm>
                <a:off x="1191307" y="2982300"/>
                <a:ext cx="36535" cy="28924"/>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5">
                <a:extLst>
                  <a:ext uri="{FF2B5EF4-FFF2-40B4-BE49-F238E27FC236}">
                    <a16:creationId xmlns:a16="http://schemas.microsoft.com/office/drawing/2014/main" id="{3B3955D1-85EE-4AC2-A635-6E894DE6BD8E}"/>
                  </a:ext>
                </a:extLst>
              </p:cNvPr>
              <p:cNvSpPr>
                <a:spLocks/>
              </p:cNvSpPr>
              <p:nvPr/>
            </p:nvSpPr>
            <p:spPr bwMode="auto">
              <a:xfrm>
                <a:off x="1335926" y="2578888"/>
                <a:ext cx="38057" cy="19791"/>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60897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8" name="Freeform 95">
            <a:extLst>
              <a:ext uri="{FF2B5EF4-FFF2-40B4-BE49-F238E27FC236}">
                <a16:creationId xmlns:a16="http://schemas.microsoft.com/office/drawing/2014/main" id="{35E53782-36CB-46FA-9F58-02E337AEBF9C}"/>
              </a:ext>
            </a:extLst>
          </p:cNvPr>
          <p:cNvSpPr>
            <a:spLocks noEditPoints="1"/>
          </p:cNvSpPr>
          <p:nvPr/>
        </p:nvSpPr>
        <p:spPr bwMode="auto">
          <a:xfrm rot="21010334">
            <a:off x="4570836" y="696780"/>
            <a:ext cx="2749290" cy="2003170"/>
          </a:xfrm>
          <a:custGeom>
            <a:avLst/>
            <a:gdLst>
              <a:gd name="T0" fmla="*/ 419 w 460"/>
              <a:gd name="T1" fmla="*/ 2 h 364"/>
              <a:gd name="T2" fmla="*/ 301 w 460"/>
              <a:gd name="T3" fmla="*/ 67 h 364"/>
              <a:gd name="T4" fmla="*/ 331 w 460"/>
              <a:gd name="T5" fmla="*/ 110 h 364"/>
              <a:gd name="T6" fmla="*/ 5 w 460"/>
              <a:gd name="T7" fmla="*/ 231 h 364"/>
              <a:gd name="T8" fmla="*/ 18 w 460"/>
              <a:gd name="T9" fmla="*/ 329 h 364"/>
              <a:gd name="T10" fmla="*/ 274 w 460"/>
              <a:gd name="T11" fmla="*/ 282 h 364"/>
              <a:gd name="T12" fmla="*/ 331 w 460"/>
              <a:gd name="T13" fmla="*/ 228 h 364"/>
              <a:gd name="T14" fmla="*/ 442 w 460"/>
              <a:gd name="T15" fmla="*/ 165 h 364"/>
              <a:gd name="T16" fmla="*/ 432 w 460"/>
              <a:gd name="T17" fmla="*/ 114 h 364"/>
              <a:gd name="T18" fmla="*/ 431 w 460"/>
              <a:gd name="T19" fmla="*/ 94 h 364"/>
              <a:gd name="T20" fmla="*/ 447 w 460"/>
              <a:gd name="T21" fmla="*/ 94 h 364"/>
              <a:gd name="T22" fmla="*/ 429 w 460"/>
              <a:gd name="T23" fmla="*/ 51 h 364"/>
              <a:gd name="T24" fmla="*/ 434 w 460"/>
              <a:gd name="T25" fmla="*/ 22 h 364"/>
              <a:gd name="T26" fmla="*/ 429 w 460"/>
              <a:gd name="T27" fmla="*/ 17 h 364"/>
              <a:gd name="T28" fmla="*/ 319 w 460"/>
              <a:gd name="T29" fmla="*/ 83 h 364"/>
              <a:gd name="T30" fmla="*/ 326 w 460"/>
              <a:gd name="T31" fmla="*/ 94 h 364"/>
              <a:gd name="T32" fmla="*/ 334 w 460"/>
              <a:gd name="T33" fmla="*/ 104 h 364"/>
              <a:gd name="T34" fmla="*/ 340 w 460"/>
              <a:gd name="T35" fmla="*/ 94 h 364"/>
              <a:gd name="T36" fmla="*/ 207 w 460"/>
              <a:gd name="T37" fmla="*/ 221 h 364"/>
              <a:gd name="T38" fmla="*/ 326 w 460"/>
              <a:gd name="T39" fmla="*/ 78 h 364"/>
              <a:gd name="T40" fmla="*/ 413 w 460"/>
              <a:gd name="T41" fmla="*/ 11 h 364"/>
              <a:gd name="T42" fmla="*/ 425 w 460"/>
              <a:gd name="T43" fmla="*/ 125 h 364"/>
              <a:gd name="T44" fmla="*/ 378 w 460"/>
              <a:gd name="T45" fmla="*/ 110 h 364"/>
              <a:gd name="T46" fmla="*/ 180 w 460"/>
              <a:gd name="T47" fmla="*/ 290 h 364"/>
              <a:gd name="T48" fmla="*/ 36 w 460"/>
              <a:gd name="T49" fmla="*/ 322 h 364"/>
              <a:gd name="T50" fmla="*/ 52 w 460"/>
              <a:gd name="T51" fmla="*/ 323 h 364"/>
              <a:gd name="T52" fmla="*/ 54 w 460"/>
              <a:gd name="T53" fmla="*/ 323 h 364"/>
              <a:gd name="T54" fmla="*/ 81 w 460"/>
              <a:gd name="T55" fmla="*/ 332 h 364"/>
              <a:gd name="T56" fmla="*/ 112 w 460"/>
              <a:gd name="T57" fmla="*/ 338 h 364"/>
              <a:gd name="T58" fmla="*/ 130 w 460"/>
              <a:gd name="T59" fmla="*/ 334 h 364"/>
              <a:gd name="T60" fmla="*/ 142 w 460"/>
              <a:gd name="T61" fmla="*/ 331 h 364"/>
              <a:gd name="T62" fmla="*/ 128 w 460"/>
              <a:gd name="T63" fmla="*/ 318 h 364"/>
              <a:gd name="T64" fmla="*/ 150 w 460"/>
              <a:gd name="T65" fmla="*/ 329 h 364"/>
              <a:gd name="T66" fmla="*/ 158 w 460"/>
              <a:gd name="T67" fmla="*/ 327 h 364"/>
              <a:gd name="T68" fmla="*/ 174 w 460"/>
              <a:gd name="T69" fmla="*/ 321 h 364"/>
              <a:gd name="T70" fmla="*/ 191 w 460"/>
              <a:gd name="T71" fmla="*/ 315 h 364"/>
              <a:gd name="T72" fmla="*/ 207 w 460"/>
              <a:gd name="T73" fmla="*/ 308 h 364"/>
              <a:gd name="T74" fmla="*/ 221 w 460"/>
              <a:gd name="T75" fmla="*/ 280 h 364"/>
              <a:gd name="T76" fmla="*/ 222 w 460"/>
              <a:gd name="T77" fmla="*/ 279 h 364"/>
              <a:gd name="T78" fmla="*/ 255 w 460"/>
              <a:gd name="T79" fmla="*/ 283 h 364"/>
              <a:gd name="T80" fmla="*/ 268 w 460"/>
              <a:gd name="T81" fmla="*/ 275 h 364"/>
              <a:gd name="T82" fmla="*/ 278 w 460"/>
              <a:gd name="T83" fmla="*/ 268 h 364"/>
              <a:gd name="T84" fmla="*/ 277 w 460"/>
              <a:gd name="T85" fmla="*/ 244 h 364"/>
              <a:gd name="T86" fmla="*/ 288 w 460"/>
              <a:gd name="T87" fmla="*/ 235 h 364"/>
              <a:gd name="T88" fmla="*/ 302 w 460"/>
              <a:gd name="T89" fmla="*/ 223 h 364"/>
              <a:gd name="T90" fmla="*/ 303 w 460"/>
              <a:gd name="T91" fmla="*/ 222 h 364"/>
              <a:gd name="T92" fmla="*/ 328 w 460"/>
              <a:gd name="T93" fmla="*/ 220 h 364"/>
              <a:gd name="T94" fmla="*/ 328 w 460"/>
              <a:gd name="T95" fmla="*/ 220 h 364"/>
              <a:gd name="T96" fmla="*/ 341 w 460"/>
              <a:gd name="T97" fmla="*/ 203 h 364"/>
              <a:gd name="T98" fmla="*/ 362 w 460"/>
              <a:gd name="T99" fmla="*/ 172 h 364"/>
              <a:gd name="T100" fmla="*/ 371 w 460"/>
              <a:gd name="T101" fmla="*/ 159 h 364"/>
              <a:gd name="T102" fmla="*/ 379 w 460"/>
              <a:gd name="T103" fmla="*/ 145 h 364"/>
              <a:gd name="T104" fmla="*/ 380 w 460"/>
              <a:gd name="T105" fmla="*/ 121 h 364"/>
              <a:gd name="T106" fmla="*/ 381 w 460"/>
              <a:gd name="T107" fmla="*/ 118 h 364"/>
              <a:gd name="T108" fmla="*/ 402 w 460"/>
              <a:gd name="T109" fmla="*/ 140 h 364"/>
              <a:gd name="T110" fmla="*/ 402 w 460"/>
              <a:gd name="T111" fmla="*/ 140 h 364"/>
              <a:gd name="T112" fmla="*/ 424 w 460"/>
              <a:gd name="T113" fmla="*/ 149 h 364"/>
              <a:gd name="T114" fmla="*/ 429 w 460"/>
              <a:gd name="T115" fmla="*/ 137 h 364"/>
              <a:gd name="T116" fmla="*/ 439 w 460"/>
              <a:gd name="T117" fmla="*/ 148 h 364"/>
              <a:gd name="T118" fmla="*/ 450 w 460"/>
              <a:gd name="T119" fmla="*/ 14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0" h="364">
                <a:moveTo>
                  <a:pt x="444" y="22"/>
                </a:moveTo>
                <a:cubicBezTo>
                  <a:pt x="444" y="20"/>
                  <a:pt x="443" y="20"/>
                  <a:pt x="442" y="19"/>
                </a:cubicBezTo>
                <a:cubicBezTo>
                  <a:pt x="440" y="16"/>
                  <a:pt x="436" y="13"/>
                  <a:pt x="434" y="11"/>
                </a:cubicBezTo>
                <a:cubicBezTo>
                  <a:pt x="430" y="8"/>
                  <a:pt x="426" y="4"/>
                  <a:pt x="421" y="2"/>
                </a:cubicBezTo>
                <a:cubicBezTo>
                  <a:pt x="420" y="1"/>
                  <a:pt x="419" y="1"/>
                  <a:pt x="419" y="2"/>
                </a:cubicBezTo>
                <a:cubicBezTo>
                  <a:pt x="414" y="0"/>
                  <a:pt x="410" y="4"/>
                  <a:pt x="406" y="6"/>
                </a:cubicBezTo>
                <a:cubicBezTo>
                  <a:pt x="395" y="11"/>
                  <a:pt x="384" y="18"/>
                  <a:pt x="373" y="24"/>
                </a:cubicBezTo>
                <a:cubicBezTo>
                  <a:pt x="349" y="36"/>
                  <a:pt x="326" y="48"/>
                  <a:pt x="304" y="62"/>
                </a:cubicBezTo>
                <a:cubicBezTo>
                  <a:pt x="303" y="63"/>
                  <a:pt x="302" y="64"/>
                  <a:pt x="302" y="65"/>
                </a:cubicBezTo>
                <a:cubicBezTo>
                  <a:pt x="302" y="65"/>
                  <a:pt x="301" y="66"/>
                  <a:pt x="301" y="67"/>
                </a:cubicBezTo>
                <a:cubicBezTo>
                  <a:pt x="298" y="70"/>
                  <a:pt x="301" y="76"/>
                  <a:pt x="303" y="80"/>
                </a:cubicBezTo>
                <a:cubicBezTo>
                  <a:pt x="305" y="86"/>
                  <a:pt x="307" y="94"/>
                  <a:pt x="311" y="99"/>
                </a:cubicBezTo>
                <a:cubicBezTo>
                  <a:pt x="311" y="100"/>
                  <a:pt x="311" y="100"/>
                  <a:pt x="312" y="101"/>
                </a:cubicBezTo>
                <a:cubicBezTo>
                  <a:pt x="315" y="103"/>
                  <a:pt x="319" y="105"/>
                  <a:pt x="323" y="106"/>
                </a:cubicBezTo>
                <a:cubicBezTo>
                  <a:pt x="326" y="108"/>
                  <a:pt x="328" y="109"/>
                  <a:pt x="331" y="110"/>
                </a:cubicBezTo>
                <a:cubicBezTo>
                  <a:pt x="303" y="160"/>
                  <a:pt x="255" y="194"/>
                  <a:pt x="202" y="213"/>
                </a:cubicBezTo>
                <a:cubicBezTo>
                  <a:pt x="171" y="225"/>
                  <a:pt x="139" y="231"/>
                  <a:pt x="106" y="234"/>
                </a:cubicBezTo>
                <a:cubicBezTo>
                  <a:pt x="90" y="236"/>
                  <a:pt x="74" y="237"/>
                  <a:pt x="57" y="237"/>
                </a:cubicBezTo>
                <a:cubicBezTo>
                  <a:pt x="40" y="237"/>
                  <a:pt x="23" y="234"/>
                  <a:pt x="5" y="231"/>
                </a:cubicBezTo>
                <a:cubicBezTo>
                  <a:pt x="5" y="231"/>
                  <a:pt x="5" y="231"/>
                  <a:pt x="5" y="231"/>
                </a:cubicBezTo>
                <a:cubicBezTo>
                  <a:pt x="3" y="230"/>
                  <a:pt x="0" y="231"/>
                  <a:pt x="0" y="234"/>
                </a:cubicBezTo>
                <a:cubicBezTo>
                  <a:pt x="1" y="260"/>
                  <a:pt x="0" y="286"/>
                  <a:pt x="0" y="311"/>
                </a:cubicBezTo>
                <a:cubicBezTo>
                  <a:pt x="1" y="312"/>
                  <a:pt x="1" y="313"/>
                  <a:pt x="2" y="313"/>
                </a:cubicBezTo>
                <a:cubicBezTo>
                  <a:pt x="2" y="314"/>
                  <a:pt x="2" y="314"/>
                  <a:pt x="2" y="314"/>
                </a:cubicBezTo>
                <a:cubicBezTo>
                  <a:pt x="7" y="320"/>
                  <a:pt x="13" y="324"/>
                  <a:pt x="18" y="329"/>
                </a:cubicBezTo>
                <a:cubicBezTo>
                  <a:pt x="23" y="334"/>
                  <a:pt x="29" y="338"/>
                  <a:pt x="34" y="343"/>
                </a:cubicBezTo>
                <a:cubicBezTo>
                  <a:pt x="35" y="344"/>
                  <a:pt x="36" y="344"/>
                  <a:pt x="37" y="344"/>
                </a:cubicBezTo>
                <a:cubicBezTo>
                  <a:pt x="108" y="364"/>
                  <a:pt x="192" y="329"/>
                  <a:pt x="252" y="294"/>
                </a:cubicBezTo>
                <a:cubicBezTo>
                  <a:pt x="259" y="290"/>
                  <a:pt x="266" y="285"/>
                  <a:pt x="272" y="281"/>
                </a:cubicBezTo>
                <a:cubicBezTo>
                  <a:pt x="273" y="281"/>
                  <a:pt x="274" y="282"/>
                  <a:pt x="274" y="282"/>
                </a:cubicBezTo>
                <a:cubicBezTo>
                  <a:pt x="275" y="283"/>
                  <a:pt x="276" y="282"/>
                  <a:pt x="275" y="281"/>
                </a:cubicBezTo>
                <a:cubicBezTo>
                  <a:pt x="275" y="281"/>
                  <a:pt x="274" y="280"/>
                  <a:pt x="274" y="280"/>
                </a:cubicBezTo>
                <a:cubicBezTo>
                  <a:pt x="277" y="277"/>
                  <a:pt x="281" y="275"/>
                  <a:pt x="284" y="272"/>
                </a:cubicBezTo>
                <a:cubicBezTo>
                  <a:pt x="285" y="273"/>
                  <a:pt x="286" y="272"/>
                  <a:pt x="286" y="272"/>
                </a:cubicBezTo>
                <a:cubicBezTo>
                  <a:pt x="302" y="259"/>
                  <a:pt x="318" y="245"/>
                  <a:pt x="331" y="228"/>
                </a:cubicBezTo>
                <a:cubicBezTo>
                  <a:pt x="343" y="214"/>
                  <a:pt x="353" y="198"/>
                  <a:pt x="363" y="183"/>
                </a:cubicBezTo>
                <a:cubicBezTo>
                  <a:pt x="373" y="169"/>
                  <a:pt x="384" y="155"/>
                  <a:pt x="389" y="139"/>
                </a:cubicBezTo>
                <a:cubicBezTo>
                  <a:pt x="394" y="142"/>
                  <a:pt x="398" y="145"/>
                  <a:pt x="402" y="147"/>
                </a:cubicBezTo>
                <a:cubicBezTo>
                  <a:pt x="402" y="147"/>
                  <a:pt x="403" y="147"/>
                  <a:pt x="403" y="147"/>
                </a:cubicBezTo>
                <a:cubicBezTo>
                  <a:pt x="415" y="155"/>
                  <a:pt x="428" y="161"/>
                  <a:pt x="442" y="165"/>
                </a:cubicBezTo>
                <a:cubicBezTo>
                  <a:pt x="454" y="169"/>
                  <a:pt x="459" y="167"/>
                  <a:pt x="459" y="155"/>
                </a:cubicBezTo>
                <a:cubicBezTo>
                  <a:pt x="460" y="112"/>
                  <a:pt x="455" y="63"/>
                  <a:pt x="444" y="22"/>
                </a:cubicBezTo>
                <a:close/>
                <a:moveTo>
                  <a:pt x="450" y="125"/>
                </a:moveTo>
                <a:cubicBezTo>
                  <a:pt x="450" y="131"/>
                  <a:pt x="450" y="138"/>
                  <a:pt x="450" y="144"/>
                </a:cubicBezTo>
                <a:cubicBezTo>
                  <a:pt x="444" y="134"/>
                  <a:pt x="438" y="124"/>
                  <a:pt x="432" y="114"/>
                </a:cubicBezTo>
                <a:cubicBezTo>
                  <a:pt x="432" y="109"/>
                  <a:pt x="432" y="104"/>
                  <a:pt x="431" y="99"/>
                </a:cubicBezTo>
                <a:cubicBezTo>
                  <a:pt x="437" y="108"/>
                  <a:pt x="443" y="116"/>
                  <a:pt x="449" y="124"/>
                </a:cubicBezTo>
                <a:cubicBezTo>
                  <a:pt x="449" y="125"/>
                  <a:pt x="449" y="125"/>
                  <a:pt x="450" y="125"/>
                </a:cubicBezTo>
                <a:close/>
                <a:moveTo>
                  <a:pt x="449" y="119"/>
                </a:moveTo>
                <a:cubicBezTo>
                  <a:pt x="443" y="111"/>
                  <a:pt x="437" y="103"/>
                  <a:pt x="431" y="94"/>
                </a:cubicBezTo>
                <a:cubicBezTo>
                  <a:pt x="431" y="88"/>
                  <a:pt x="430" y="82"/>
                  <a:pt x="430" y="76"/>
                </a:cubicBezTo>
                <a:cubicBezTo>
                  <a:pt x="435" y="84"/>
                  <a:pt x="441" y="92"/>
                  <a:pt x="447" y="98"/>
                </a:cubicBezTo>
                <a:cubicBezTo>
                  <a:pt x="448" y="105"/>
                  <a:pt x="449" y="112"/>
                  <a:pt x="449" y="119"/>
                </a:cubicBezTo>
                <a:close/>
                <a:moveTo>
                  <a:pt x="444" y="75"/>
                </a:moveTo>
                <a:cubicBezTo>
                  <a:pt x="445" y="81"/>
                  <a:pt x="446" y="88"/>
                  <a:pt x="447" y="94"/>
                </a:cubicBezTo>
                <a:cubicBezTo>
                  <a:pt x="441" y="87"/>
                  <a:pt x="435" y="80"/>
                  <a:pt x="430" y="72"/>
                </a:cubicBezTo>
                <a:cubicBezTo>
                  <a:pt x="430" y="66"/>
                  <a:pt x="429" y="60"/>
                  <a:pt x="429" y="54"/>
                </a:cubicBezTo>
                <a:cubicBezTo>
                  <a:pt x="434" y="62"/>
                  <a:pt x="439" y="69"/>
                  <a:pt x="444" y="75"/>
                </a:cubicBezTo>
                <a:close/>
                <a:moveTo>
                  <a:pt x="444" y="71"/>
                </a:moveTo>
                <a:cubicBezTo>
                  <a:pt x="439" y="64"/>
                  <a:pt x="434" y="58"/>
                  <a:pt x="429" y="51"/>
                </a:cubicBezTo>
                <a:cubicBezTo>
                  <a:pt x="429" y="47"/>
                  <a:pt x="429" y="41"/>
                  <a:pt x="429" y="34"/>
                </a:cubicBezTo>
                <a:cubicBezTo>
                  <a:pt x="433" y="40"/>
                  <a:pt x="437" y="45"/>
                  <a:pt x="441" y="50"/>
                </a:cubicBezTo>
                <a:cubicBezTo>
                  <a:pt x="442" y="57"/>
                  <a:pt x="443" y="64"/>
                  <a:pt x="444" y="71"/>
                </a:cubicBezTo>
                <a:close/>
                <a:moveTo>
                  <a:pt x="429" y="17"/>
                </a:moveTo>
                <a:cubicBezTo>
                  <a:pt x="430" y="18"/>
                  <a:pt x="432" y="20"/>
                  <a:pt x="434" y="22"/>
                </a:cubicBezTo>
                <a:cubicBezTo>
                  <a:pt x="435" y="24"/>
                  <a:pt x="436" y="25"/>
                  <a:pt x="438" y="27"/>
                </a:cubicBezTo>
                <a:cubicBezTo>
                  <a:pt x="439" y="33"/>
                  <a:pt x="440" y="40"/>
                  <a:pt x="441" y="46"/>
                </a:cubicBezTo>
                <a:cubicBezTo>
                  <a:pt x="437" y="41"/>
                  <a:pt x="433" y="36"/>
                  <a:pt x="429" y="32"/>
                </a:cubicBezTo>
                <a:cubicBezTo>
                  <a:pt x="429" y="26"/>
                  <a:pt x="428" y="20"/>
                  <a:pt x="427" y="15"/>
                </a:cubicBezTo>
                <a:cubicBezTo>
                  <a:pt x="427" y="15"/>
                  <a:pt x="428" y="16"/>
                  <a:pt x="429" y="17"/>
                </a:cubicBezTo>
                <a:close/>
                <a:moveTo>
                  <a:pt x="326" y="100"/>
                </a:moveTo>
                <a:cubicBezTo>
                  <a:pt x="323" y="99"/>
                  <a:pt x="319" y="97"/>
                  <a:pt x="316" y="97"/>
                </a:cubicBezTo>
                <a:cubicBezTo>
                  <a:pt x="316" y="92"/>
                  <a:pt x="313" y="87"/>
                  <a:pt x="311" y="82"/>
                </a:cubicBezTo>
                <a:cubicBezTo>
                  <a:pt x="310" y="80"/>
                  <a:pt x="310" y="78"/>
                  <a:pt x="309" y="76"/>
                </a:cubicBezTo>
                <a:cubicBezTo>
                  <a:pt x="312" y="79"/>
                  <a:pt x="316" y="81"/>
                  <a:pt x="319" y="83"/>
                </a:cubicBezTo>
                <a:cubicBezTo>
                  <a:pt x="321" y="87"/>
                  <a:pt x="323" y="91"/>
                  <a:pt x="324" y="95"/>
                </a:cubicBezTo>
                <a:cubicBezTo>
                  <a:pt x="325" y="97"/>
                  <a:pt x="326" y="99"/>
                  <a:pt x="326" y="100"/>
                </a:cubicBezTo>
                <a:cubicBezTo>
                  <a:pt x="326" y="100"/>
                  <a:pt x="326" y="100"/>
                  <a:pt x="326" y="100"/>
                </a:cubicBezTo>
                <a:close/>
                <a:moveTo>
                  <a:pt x="330" y="102"/>
                </a:moveTo>
                <a:cubicBezTo>
                  <a:pt x="329" y="99"/>
                  <a:pt x="328" y="97"/>
                  <a:pt x="326" y="94"/>
                </a:cubicBezTo>
                <a:cubicBezTo>
                  <a:pt x="325" y="92"/>
                  <a:pt x="324" y="89"/>
                  <a:pt x="323" y="87"/>
                </a:cubicBezTo>
                <a:cubicBezTo>
                  <a:pt x="323" y="86"/>
                  <a:pt x="323" y="85"/>
                  <a:pt x="322" y="85"/>
                </a:cubicBezTo>
                <a:cubicBezTo>
                  <a:pt x="322" y="85"/>
                  <a:pt x="322" y="85"/>
                  <a:pt x="322" y="85"/>
                </a:cubicBezTo>
                <a:cubicBezTo>
                  <a:pt x="325" y="86"/>
                  <a:pt x="328" y="88"/>
                  <a:pt x="330" y="90"/>
                </a:cubicBezTo>
                <a:cubicBezTo>
                  <a:pt x="331" y="94"/>
                  <a:pt x="332" y="99"/>
                  <a:pt x="334" y="104"/>
                </a:cubicBezTo>
                <a:cubicBezTo>
                  <a:pt x="333" y="103"/>
                  <a:pt x="331" y="102"/>
                  <a:pt x="330" y="102"/>
                </a:cubicBezTo>
                <a:close/>
                <a:moveTo>
                  <a:pt x="337" y="100"/>
                </a:moveTo>
                <a:cubicBezTo>
                  <a:pt x="336" y="101"/>
                  <a:pt x="336" y="101"/>
                  <a:pt x="336" y="101"/>
                </a:cubicBezTo>
                <a:cubicBezTo>
                  <a:pt x="335" y="98"/>
                  <a:pt x="334" y="94"/>
                  <a:pt x="333" y="91"/>
                </a:cubicBezTo>
                <a:cubicBezTo>
                  <a:pt x="335" y="92"/>
                  <a:pt x="338" y="93"/>
                  <a:pt x="340" y="94"/>
                </a:cubicBezTo>
                <a:cubicBezTo>
                  <a:pt x="338" y="96"/>
                  <a:pt x="337" y="98"/>
                  <a:pt x="337" y="100"/>
                </a:cubicBezTo>
                <a:close/>
                <a:moveTo>
                  <a:pt x="5" y="310"/>
                </a:moveTo>
                <a:cubicBezTo>
                  <a:pt x="10" y="286"/>
                  <a:pt x="9" y="261"/>
                  <a:pt x="7" y="236"/>
                </a:cubicBezTo>
                <a:cubicBezTo>
                  <a:pt x="35" y="251"/>
                  <a:pt x="72" y="246"/>
                  <a:pt x="101" y="243"/>
                </a:cubicBezTo>
                <a:cubicBezTo>
                  <a:pt x="137" y="240"/>
                  <a:pt x="173" y="233"/>
                  <a:pt x="207" y="221"/>
                </a:cubicBezTo>
                <a:cubicBezTo>
                  <a:pt x="264" y="199"/>
                  <a:pt x="316" y="161"/>
                  <a:pt x="343" y="106"/>
                </a:cubicBezTo>
                <a:cubicBezTo>
                  <a:pt x="344" y="105"/>
                  <a:pt x="344" y="104"/>
                  <a:pt x="344" y="104"/>
                </a:cubicBezTo>
                <a:cubicBezTo>
                  <a:pt x="346" y="101"/>
                  <a:pt x="348" y="98"/>
                  <a:pt x="349" y="95"/>
                </a:cubicBezTo>
                <a:cubicBezTo>
                  <a:pt x="350" y="93"/>
                  <a:pt x="348" y="90"/>
                  <a:pt x="346" y="90"/>
                </a:cubicBezTo>
                <a:cubicBezTo>
                  <a:pt x="340" y="85"/>
                  <a:pt x="333" y="82"/>
                  <a:pt x="326" y="78"/>
                </a:cubicBezTo>
                <a:cubicBezTo>
                  <a:pt x="320" y="74"/>
                  <a:pt x="315" y="69"/>
                  <a:pt x="308" y="67"/>
                </a:cubicBezTo>
                <a:cubicBezTo>
                  <a:pt x="326" y="59"/>
                  <a:pt x="342" y="50"/>
                  <a:pt x="359" y="41"/>
                </a:cubicBezTo>
                <a:cubicBezTo>
                  <a:pt x="367" y="36"/>
                  <a:pt x="376" y="31"/>
                  <a:pt x="385" y="27"/>
                </a:cubicBezTo>
                <a:cubicBezTo>
                  <a:pt x="390" y="24"/>
                  <a:pt x="395" y="21"/>
                  <a:pt x="400" y="18"/>
                </a:cubicBezTo>
                <a:cubicBezTo>
                  <a:pt x="403" y="17"/>
                  <a:pt x="409" y="11"/>
                  <a:pt x="413" y="11"/>
                </a:cubicBezTo>
                <a:cubicBezTo>
                  <a:pt x="415" y="9"/>
                  <a:pt x="416" y="9"/>
                  <a:pt x="416" y="12"/>
                </a:cubicBezTo>
                <a:cubicBezTo>
                  <a:pt x="418" y="16"/>
                  <a:pt x="419" y="19"/>
                  <a:pt x="419" y="23"/>
                </a:cubicBezTo>
                <a:cubicBezTo>
                  <a:pt x="419" y="28"/>
                  <a:pt x="420" y="32"/>
                  <a:pt x="420" y="37"/>
                </a:cubicBezTo>
                <a:cubicBezTo>
                  <a:pt x="420" y="47"/>
                  <a:pt x="421" y="57"/>
                  <a:pt x="421" y="66"/>
                </a:cubicBezTo>
                <a:cubicBezTo>
                  <a:pt x="422" y="86"/>
                  <a:pt x="423" y="106"/>
                  <a:pt x="425" y="125"/>
                </a:cubicBezTo>
                <a:cubicBezTo>
                  <a:pt x="419" y="122"/>
                  <a:pt x="413" y="120"/>
                  <a:pt x="407" y="117"/>
                </a:cubicBezTo>
                <a:cubicBezTo>
                  <a:pt x="400" y="114"/>
                  <a:pt x="392" y="110"/>
                  <a:pt x="384" y="108"/>
                </a:cubicBezTo>
                <a:cubicBezTo>
                  <a:pt x="383" y="106"/>
                  <a:pt x="380" y="106"/>
                  <a:pt x="379" y="108"/>
                </a:cubicBezTo>
                <a:cubicBezTo>
                  <a:pt x="379" y="109"/>
                  <a:pt x="378" y="109"/>
                  <a:pt x="378" y="110"/>
                </a:cubicBezTo>
                <a:cubicBezTo>
                  <a:pt x="378" y="110"/>
                  <a:pt x="378" y="110"/>
                  <a:pt x="378" y="110"/>
                </a:cubicBezTo>
                <a:cubicBezTo>
                  <a:pt x="378" y="111"/>
                  <a:pt x="378" y="111"/>
                  <a:pt x="378" y="111"/>
                </a:cubicBezTo>
                <a:cubicBezTo>
                  <a:pt x="359" y="143"/>
                  <a:pt x="340" y="173"/>
                  <a:pt x="314" y="200"/>
                </a:cubicBezTo>
                <a:cubicBezTo>
                  <a:pt x="288" y="228"/>
                  <a:pt x="258" y="251"/>
                  <a:pt x="225" y="269"/>
                </a:cubicBezTo>
                <a:cubicBezTo>
                  <a:pt x="211" y="277"/>
                  <a:pt x="196" y="284"/>
                  <a:pt x="181" y="290"/>
                </a:cubicBezTo>
                <a:cubicBezTo>
                  <a:pt x="181" y="290"/>
                  <a:pt x="180" y="290"/>
                  <a:pt x="180" y="290"/>
                </a:cubicBezTo>
                <a:cubicBezTo>
                  <a:pt x="125" y="312"/>
                  <a:pt x="63" y="322"/>
                  <a:pt x="5" y="310"/>
                </a:cubicBezTo>
                <a:close/>
                <a:moveTo>
                  <a:pt x="40" y="339"/>
                </a:moveTo>
                <a:cubicBezTo>
                  <a:pt x="40" y="339"/>
                  <a:pt x="40" y="338"/>
                  <a:pt x="39" y="338"/>
                </a:cubicBezTo>
                <a:cubicBezTo>
                  <a:pt x="32" y="331"/>
                  <a:pt x="24" y="324"/>
                  <a:pt x="15" y="318"/>
                </a:cubicBezTo>
                <a:cubicBezTo>
                  <a:pt x="22" y="320"/>
                  <a:pt x="29" y="321"/>
                  <a:pt x="36" y="322"/>
                </a:cubicBezTo>
                <a:cubicBezTo>
                  <a:pt x="42" y="328"/>
                  <a:pt x="48" y="335"/>
                  <a:pt x="55" y="340"/>
                </a:cubicBezTo>
                <a:cubicBezTo>
                  <a:pt x="50" y="340"/>
                  <a:pt x="45" y="340"/>
                  <a:pt x="40" y="339"/>
                </a:cubicBezTo>
                <a:close/>
                <a:moveTo>
                  <a:pt x="58" y="340"/>
                </a:moveTo>
                <a:cubicBezTo>
                  <a:pt x="52" y="334"/>
                  <a:pt x="45" y="328"/>
                  <a:pt x="39" y="322"/>
                </a:cubicBezTo>
                <a:cubicBezTo>
                  <a:pt x="43" y="323"/>
                  <a:pt x="48" y="323"/>
                  <a:pt x="52" y="323"/>
                </a:cubicBezTo>
                <a:cubicBezTo>
                  <a:pt x="57" y="329"/>
                  <a:pt x="64" y="336"/>
                  <a:pt x="70" y="341"/>
                </a:cubicBezTo>
                <a:cubicBezTo>
                  <a:pt x="66" y="341"/>
                  <a:pt x="62" y="341"/>
                  <a:pt x="58" y="340"/>
                </a:cubicBezTo>
                <a:close/>
                <a:moveTo>
                  <a:pt x="74" y="341"/>
                </a:moveTo>
                <a:cubicBezTo>
                  <a:pt x="71" y="338"/>
                  <a:pt x="68" y="336"/>
                  <a:pt x="65" y="334"/>
                </a:cubicBezTo>
                <a:cubicBezTo>
                  <a:pt x="61" y="330"/>
                  <a:pt x="57" y="327"/>
                  <a:pt x="54" y="323"/>
                </a:cubicBezTo>
                <a:cubicBezTo>
                  <a:pt x="58" y="323"/>
                  <a:pt x="63" y="323"/>
                  <a:pt x="68" y="323"/>
                </a:cubicBezTo>
                <a:cubicBezTo>
                  <a:pt x="73" y="329"/>
                  <a:pt x="80" y="335"/>
                  <a:pt x="87" y="340"/>
                </a:cubicBezTo>
                <a:cubicBezTo>
                  <a:pt x="82" y="340"/>
                  <a:pt x="78" y="341"/>
                  <a:pt x="74" y="341"/>
                </a:cubicBezTo>
                <a:close/>
                <a:moveTo>
                  <a:pt x="91" y="340"/>
                </a:moveTo>
                <a:cubicBezTo>
                  <a:pt x="88" y="337"/>
                  <a:pt x="84" y="335"/>
                  <a:pt x="81" y="332"/>
                </a:cubicBezTo>
                <a:cubicBezTo>
                  <a:pt x="77" y="329"/>
                  <a:pt x="74" y="326"/>
                  <a:pt x="70" y="322"/>
                </a:cubicBezTo>
                <a:cubicBezTo>
                  <a:pt x="76" y="322"/>
                  <a:pt x="82" y="321"/>
                  <a:pt x="88" y="321"/>
                </a:cubicBezTo>
                <a:cubicBezTo>
                  <a:pt x="94" y="327"/>
                  <a:pt x="101" y="333"/>
                  <a:pt x="108" y="338"/>
                </a:cubicBezTo>
                <a:cubicBezTo>
                  <a:pt x="103" y="339"/>
                  <a:pt x="97" y="339"/>
                  <a:pt x="91" y="340"/>
                </a:cubicBezTo>
                <a:close/>
                <a:moveTo>
                  <a:pt x="112" y="338"/>
                </a:moveTo>
                <a:cubicBezTo>
                  <a:pt x="105" y="332"/>
                  <a:pt x="98" y="326"/>
                  <a:pt x="91" y="320"/>
                </a:cubicBezTo>
                <a:cubicBezTo>
                  <a:pt x="96" y="320"/>
                  <a:pt x="101" y="319"/>
                  <a:pt x="106" y="318"/>
                </a:cubicBezTo>
                <a:cubicBezTo>
                  <a:pt x="112" y="324"/>
                  <a:pt x="119" y="330"/>
                  <a:pt x="126" y="335"/>
                </a:cubicBezTo>
                <a:cubicBezTo>
                  <a:pt x="122" y="336"/>
                  <a:pt x="117" y="337"/>
                  <a:pt x="112" y="338"/>
                </a:cubicBezTo>
                <a:close/>
                <a:moveTo>
                  <a:pt x="130" y="334"/>
                </a:moveTo>
                <a:cubicBezTo>
                  <a:pt x="123" y="329"/>
                  <a:pt x="116" y="323"/>
                  <a:pt x="108" y="318"/>
                </a:cubicBezTo>
                <a:cubicBezTo>
                  <a:pt x="111" y="317"/>
                  <a:pt x="114" y="317"/>
                  <a:pt x="117" y="316"/>
                </a:cubicBezTo>
                <a:cubicBezTo>
                  <a:pt x="118" y="316"/>
                  <a:pt x="120" y="315"/>
                  <a:pt x="122" y="315"/>
                </a:cubicBezTo>
                <a:cubicBezTo>
                  <a:pt x="125" y="318"/>
                  <a:pt x="128" y="320"/>
                  <a:pt x="131" y="323"/>
                </a:cubicBezTo>
                <a:cubicBezTo>
                  <a:pt x="135" y="326"/>
                  <a:pt x="138" y="329"/>
                  <a:pt x="142" y="331"/>
                </a:cubicBezTo>
                <a:cubicBezTo>
                  <a:pt x="138" y="333"/>
                  <a:pt x="134" y="333"/>
                  <a:pt x="130" y="334"/>
                </a:cubicBezTo>
                <a:close/>
                <a:moveTo>
                  <a:pt x="150" y="329"/>
                </a:moveTo>
                <a:cubicBezTo>
                  <a:pt x="148" y="330"/>
                  <a:pt x="146" y="330"/>
                  <a:pt x="144" y="331"/>
                </a:cubicBezTo>
                <a:cubicBezTo>
                  <a:pt x="141" y="328"/>
                  <a:pt x="138" y="325"/>
                  <a:pt x="135" y="323"/>
                </a:cubicBezTo>
                <a:cubicBezTo>
                  <a:pt x="132" y="321"/>
                  <a:pt x="130" y="319"/>
                  <a:pt x="128" y="318"/>
                </a:cubicBezTo>
                <a:cubicBezTo>
                  <a:pt x="127" y="317"/>
                  <a:pt x="126" y="316"/>
                  <a:pt x="125" y="316"/>
                </a:cubicBezTo>
                <a:cubicBezTo>
                  <a:pt x="125" y="315"/>
                  <a:pt x="124" y="315"/>
                  <a:pt x="123" y="315"/>
                </a:cubicBezTo>
                <a:cubicBezTo>
                  <a:pt x="128" y="314"/>
                  <a:pt x="132" y="313"/>
                  <a:pt x="136" y="312"/>
                </a:cubicBezTo>
                <a:cubicBezTo>
                  <a:pt x="142" y="317"/>
                  <a:pt x="148" y="323"/>
                  <a:pt x="155" y="328"/>
                </a:cubicBezTo>
                <a:cubicBezTo>
                  <a:pt x="154" y="328"/>
                  <a:pt x="152" y="329"/>
                  <a:pt x="150" y="329"/>
                </a:cubicBezTo>
                <a:close/>
                <a:moveTo>
                  <a:pt x="158" y="327"/>
                </a:moveTo>
                <a:cubicBezTo>
                  <a:pt x="151" y="322"/>
                  <a:pt x="145" y="317"/>
                  <a:pt x="138" y="311"/>
                </a:cubicBezTo>
                <a:cubicBezTo>
                  <a:pt x="143" y="310"/>
                  <a:pt x="147" y="309"/>
                  <a:pt x="152" y="307"/>
                </a:cubicBezTo>
                <a:cubicBezTo>
                  <a:pt x="158" y="313"/>
                  <a:pt x="165" y="318"/>
                  <a:pt x="171" y="322"/>
                </a:cubicBezTo>
                <a:cubicBezTo>
                  <a:pt x="167" y="324"/>
                  <a:pt x="163" y="325"/>
                  <a:pt x="158" y="327"/>
                </a:cubicBezTo>
                <a:close/>
                <a:moveTo>
                  <a:pt x="174" y="321"/>
                </a:moveTo>
                <a:cubicBezTo>
                  <a:pt x="168" y="316"/>
                  <a:pt x="161" y="311"/>
                  <a:pt x="155" y="307"/>
                </a:cubicBezTo>
                <a:cubicBezTo>
                  <a:pt x="159" y="305"/>
                  <a:pt x="164" y="304"/>
                  <a:pt x="168" y="302"/>
                </a:cubicBezTo>
                <a:cubicBezTo>
                  <a:pt x="175" y="306"/>
                  <a:pt x="182" y="311"/>
                  <a:pt x="188" y="316"/>
                </a:cubicBezTo>
                <a:cubicBezTo>
                  <a:pt x="184" y="318"/>
                  <a:pt x="179" y="320"/>
                  <a:pt x="174" y="321"/>
                </a:cubicBezTo>
                <a:close/>
                <a:moveTo>
                  <a:pt x="191" y="315"/>
                </a:moveTo>
                <a:cubicBezTo>
                  <a:pt x="185" y="310"/>
                  <a:pt x="178" y="305"/>
                  <a:pt x="171" y="301"/>
                </a:cubicBezTo>
                <a:cubicBezTo>
                  <a:pt x="176" y="299"/>
                  <a:pt x="181" y="297"/>
                  <a:pt x="186" y="296"/>
                </a:cubicBezTo>
                <a:cubicBezTo>
                  <a:pt x="192" y="300"/>
                  <a:pt x="198" y="305"/>
                  <a:pt x="204" y="309"/>
                </a:cubicBezTo>
                <a:cubicBezTo>
                  <a:pt x="200" y="311"/>
                  <a:pt x="195" y="313"/>
                  <a:pt x="191" y="315"/>
                </a:cubicBezTo>
                <a:close/>
                <a:moveTo>
                  <a:pt x="207" y="308"/>
                </a:moveTo>
                <a:cubicBezTo>
                  <a:pt x="201" y="303"/>
                  <a:pt x="195" y="299"/>
                  <a:pt x="189" y="294"/>
                </a:cubicBezTo>
                <a:cubicBezTo>
                  <a:pt x="195" y="292"/>
                  <a:pt x="201" y="289"/>
                  <a:pt x="207" y="286"/>
                </a:cubicBezTo>
                <a:cubicBezTo>
                  <a:pt x="212" y="291"/>
                  <a:pt x="218" y="296"/>
                  <a:pt x="224" y="300"/>
                </a:cubicBezTo>
                <a:cubicBezTo>
                  <a:pt x="218" y="303"/>
                  <a:pt x="212" y="306"/>
                  <a:pt x="207" y="308"/>
                </a:cubicBezTo>
                <a:close/>
                <a:moveTo>
                  <a:pt x="226" y="299"/>
                </a:moveTo>
                <a:cubicBezTo>
                  <a:pt x="220" y="294"/>
                  <a:pt x="214" y="290"/>
                  <a:pt x="208" y="286"/>
                </a:cubicBezTo>
                <a:cubicBezTo>
                  <a:pt x="212" y="284"/>
                  <a:pt x="216" y="282"/>
                  <a:pt x="220" y="280"/>
                </a:cubicBezTo>
                <a:cubicBezTo>
                  <a:pt x="220" y="280"/>
                  <a:pt x="220" y="280"/>
                  <a:pt x="220" y="280"/>
                </a:cubicBezTo>
                <a:cubicBezTo>
                  <a:pt x="220" y="281"/>
                  <a:pt x="221" y="281"/>
                  <a:pt x="221" y="280"/>
                </a:cubicBezTo>
                <a:cubicBezTo>
                  <a:pt x="226" y="285"/>
                  <a:pt x="232" y="289"/>
                  <a:pt x="238" y="293"/>
                </a:cubicBezTo>
                <a:cubicBezTo>
                  <a:pt x="234" y="295"/>
                  <a:pt x="230" y="297"/>
                  <a:pt x="226" y="299"/>
                </a:cubicBezTo>
                <a:close/>
                <a:moveTo>
                  <a:pt x="246" y="289"/>
                </a:moveTo>
                <a:cubicBezTo>
                  <a:pt x="244" y="290"/>
                  <a:pt x="242" y="291"/>
                  <a:pt x="240" y="292"/>
                </a:cubicBezTo>
                <a:cubicBezTo>
                  <a:pt x="234" y="287"/>
                  <a:pt x="228" y="283"/>
                  <a:pt x="222" y="279"/>
                </a:cubicBezTo>
                <a:cubicBezTo>
                  <a:pt x="223" y="279"/>
                  <a:pt x="223" y="278"/>
                  <a:pt x="224" y="278"/>
                </a:cubicBezTo>
                <a:cubicBezTo>
                  <a:pt x="228" y="276"/>
                  <a:pt x="231" y="274"/>
                  <a:pt x="234" y="272"/>
                </a:cubicBezTo>
                <a:cubicBezTo>
                  <a:pt x="240" y="277"/>
                  <a:pt x="246" y="282"/>
                  <a:pt x="253" y="285"/>
                </a:cubicBezTo>
                <a:cubicBezTo>
                  <a:pt x="250" y="286"/>
                  <a:pt x="248" y="287"/>
                  <a:pt x="246" y="289"/>
                </a:cubicBezTo>
                <a:close/>
                <a:moveTo>
                  <a:pt x="255" y="283"/>
                </a:moveTo>
                <a:cubicBezTo>
                  <a:pt x="248" y="280"/>
                  <a:pt x="242" y="276"/>
                  <a:pt x="236" y="271"/>
                </a:cubicBezTo>
                <a:cubicBezTo>
                  <a:pt x="240" y="269"/>
                  <a:pt x="245" y="266"/>
                  <a:pt x="249" y="263"/>
                </a:cubicBezTo>
                <a:cubicBezTo>
                  <a:pt x="254" y="268"/>
                  <a:pt x="260" y="272"/>
                  <a:pt x="266" y="276"/>
                </a:cubicBezTo>
                <a:cubicBezTo>
                  <a:pt x="262" y="279"/>
                  <a:pt x="259" y="281"/>
                  <a:pt x="255" y="283"/>
                </a:cubicBezTo>
                <a:close/>
                <a:moveTo>
                  <a:pt x="268" y="275"/>
                </a:moveTo>
                <a:cubicBezTo>
                  <a:pt x="262" y="271"/>
                  <a:pt x="256" y="267"/>
                  <a:pt x="250" y="262"/>
                </a:cubicBezTo>
                <a:cubicBezTo>
                  <a:pt x="254" y="260"/>
                  <a:pt x="258" y="257"/>
                  <a:pt x="262" y="255"/>
                </a:cubicBezTo>
                <a:cubicBezTo>
                  <a:pt x="264" y="256"/>
                  <a:pt x="266" y="258"/>
                  <a:pt x="267" y="259"/>
                </a:cubicBezTo>
                <a:cubicBezTo>
                  <a:pt x="269" y="261"/>
                  <a:pt x="271" y="262"/>
                  <a:pt x="273" y="264"/>
                </a:cubicBezTo>
                <a:cubicBezTo>
                  <a:pt x="275" y="265"/>
                  <a:pt x="276" y="267"/>
                  <a:pt x="278" y="268"/>
                </a:cubicBezTo>
                <a:cubicBezTo>
                  <a:pt x="275" y="270"/>
                  <a:pt x="271" y="273"/>
                  <a:pt x="268" y="275"/>
                </a:cubicBezTo>
                <a:close/>
                <a:moveTo>
                  <a:pt x="280" y="267"/>
                </a:moveTo>
                <a:cubicBezTo>
                  <a:pt x="277" y="264"/>
                  <a:pt x="274" y="262"/>
                  <a:pt x="270" y="259"/>
                </a:cubicBezTo>
                <a:cubicBezTo>
                  <a:pt x="269" y="258"/>
                  <a:pt x="266" y="255"/>
                  <a:pt x="263" y="254"/>
                </a:cubicBezTo>
                <a:cubicBezTo>
                  <a:pt x="268" y="250"/>
                  <a:pt x="273" y="247"/>
                  <a:pt x="277" y="244"/>
                </a:cubicBezTo>
                <a:cubicBezTo>
                  <a:pt x="283" y="248"/>
                  <a:pt x="288" y="252"/>
                  <a:pt x="294" y="255"/>
                </a:cubicBezTo>
                <a:cubicBezTo>
                  <a:pt x="290" y="259"/>
                  <a:pt x="285" y="263"/>
                  <a:pt x="280" y="267"/>
                </a:cubicBezTo>
                <a:close/>
                <a:moveTo>
                  <a:pt x="296" y="254"/>
                </a:moveTo>
                <a:cubicBezTo>
                  <a:pt x="290" y="250"/>
                  <a:pt x="284" y="246"/>
                  <a:pt x="278" y="243"/>
                </a:cubicBezTo>
                <a:cubicBezTo>
                  <a:pt x="282" y="240"/>
                  <a:pt x="285" y="237"/>
                  <a:pt x="288" y="235"/>
                </a:cubicBezTo>
                <a:cubicBezTo>
                  <a:pt x="294" y="238"/>
                  <a:pt x="299" y="243"/>
                  <a:pt x="304" y="247"/>
                </a:cubicBezTo>
                <a:cubicBezTo>
                  <a:pt x="301" y="249"/>
                  <a:pt x="298" y="252"/>
                  <a:pt x="296" y="254"/>
                </a:cubicBezTo>
                <a:close/>
                <a:moveTo>
                  <a:pt x="305" y="246"/>
                </a:moveTo>
                <a:cubicBezTo>
                  <a:pt x="300" y="241"/>
                  <a:pt x="295" y="237"/>
                  <a:pt x="290" y="234"/>
                </a:cubicBezTo>
                <a:cubicBezTo>
                  <a:pt x="294" y="230"/>
                  <a:pt x="298" y="226"/>
                  <a:pt x="302" y="223"/>
                </a:cubicBezTo>
                <a:cubicBezTo>
                  <a:pt x="307" y="226"/>
                  <a:pt x="312" y="230"/>
                  <a:pt x="317" y="233"/>
                </a:cubicBezTo>
                <a:cubicBezTo>
                  <a:pt x="313" y="237"/>
                  <a:pt x="309" y="242"/>
                  <a:pt x="305" y="246"/>
                </a:cubicBezTo>
                <a:close/>
                <a:moveTo>
                  <a:pt x="323" y="227"/>
                </a:moveTo>
                <a:cubicBezTo>
                  <a:pt x="322" y="229"/>
                  <a:pt x="320" y="230"/>
                  <a:pt x="319" y="232"/>
                </a:cubicBezTo>
                <a:cubicBezTo>
                  <a:pt x="313" y="228"/>
                  <a:pt x="308" y="225"/>
                  <a:pt x="303" y="222"/>
                </a:cubicBezTo>
                <a:cubicBezTo>
                  <a:pt x="307" y="218"/>
                  <a:pt x="310" y="215"/>
                  <a:pt x="313" y="212"/>
                </a:cubicBezTo>
                <a:cubicBezTo>
                  <a:pt x="314" y="212"/>
                  <a:pt x="314" y="212"/>
                  <a:pt x="314" y="212"/>
                </a:cubicBezTo>
                <a:cubicBezTo>
                  <a:pt x="318" y="216"/>
                  <a:pt x="322" y="219"/>
                  <a:pt x="327" y="222"/>
                </a:cubicBezTo>
                <a:cubicBezTo>
                  <a:pt x="326" y="223"/>
                  <a:pt x="324" y="225"/>
                  <a:pt x="323" y="227"/>
                </a:cubicBezTo>
                <a:close/>
                <a:moveTo>
                  <a:pt x="328" y="220"/>
                </a:moveTo>
                <a:cubicBezTo>
                  <a:pt x="324" y="218"/>
                  <a:pt x="319" y="215"/>
                  <a:pt x="315" y="211"/>
                </a:cubicBezTo>
                <a:cubicBezTo>
                  <a:pt x="315" y="211"/>
                  <a:pt x="315" y="211"/>
                  <a:pt x="315" y="211"/>
                </a:cubicBezTo>
                <a:cubicBezTo>
                  <a:pt x="320" y="206"/>
                  <a:pt x="324" y="201"/>
                  <a:pt x="329" y="195"/>
                </a:cubicBezTo>
                <a:cubicBezTo>
                  <a:pt x="332" y="199"/>
                  <a:pt x="336" y="202"/>
                  <a:pt x="340" y="204"/>
                </a:cubicBezTo>
                <a:cubicBezTo>
                  <a:pt x="336" y="210"/>
                  <a:pt x="332" y="215"/>
                  <a:pt x="328" y="220"/>
                </a:cubicBezTo>
                <a:close/>
                <a:moveTo>
                  <a:pt x="341" y="203"/>
                </a:moveTo>
                <a:cubicBezTo>
                  <a:pt x="337" y="201"/>
                  <a:pt x="333" y="198"/>
                  <a:pt x="330" y="194"/>
                </a:cubicBezTo>
                <a:cubicBezTo>
                  <a:pt x="335" y="189"/>
                  <a:pt x="339" y="184"/>
                  <a:pt x="343" y="179"/>
                </a:cubicBezTo>
                <a:cubicBezTo>
                  <a:pt x="347" y="181"/>
                  <a:pt x="350" y="183"/>
                  <a:pt x="353" y="185"/>
                </a:cubicBezTo>
                <a:cubicBezTo>
                  <a:pt x="349" y="191"/>
                  <a:pt x="345" y="197"/>
                  <a:pt x="341" y="203"/>
                </a:cubicBezTo>
                <a:close/>
                <a:moveTo>
                  <a:pt x="355" y="181"/>
                </a:moveTo>
                <a:cubicBezTo>
                  <a:pt x="355" y="182"/>
                  <a:pt x="355" y="182"/>
                  <a:pt x="354" y="183"/>
                </a:cubicBezTo>
                <a:cubicBezTo>
                  <a:pt x="351" y="181"/>
                  <a:pt x="348" y="179"/>
                  <a:pt x="345" y="177"/>
                </a:cubicBezTo>
                <a:cubicBezTo>
                  <a:pt x="348" y="173"/>
                  <a:pt x="351" y="169"/>
                  <a:pt x="354" y="165"/>
                </a:cubicBezTo>
                <a:cubicBezTo>
                  <a:pt x="356" y="168"/>
                  <a:pt x="359" y="170"/>
                  <a:pt x="362" y="172"/>
                </a:cubicBezTo>
                <a:cubicBezTo>
                  <a:pt x="360" y="175"/>
                  <a:pt x="357" y="178"/>
                  <a:pt x="355" y="181"/>
                </a:cubicBezTo>
                <a:close/>
                <a:moveTo>
                  <a:pt x="363" y="170"/>
                </a:moveTo>
                <a:cubicBezTo>
                  <a:pt x="360" y="168"/>
                  <a:pt x="357" y="166"/>
                  <a:pt x="355" y="164"/>
                </a:cubicBezTo>
                <a:cubicBezTo>
                  <a:pt x="357" y="160"/>
                  <a:pt x="360" y="156"/>
                  <a:pt x="363" y="151"/>
                </a:cubicBezTo>
                <a:cubicBezTo>
                  <a:pt x="365" y="154"/>
                  <a:pt x="368" y="156"/>
                  <a:pt x="371" y="159"/>
                </a:cubicBezTo>
                <a:cubicBezTo>
                  <a:pt x="368" y="163"/>
                  <a:pt x="366" y="166"/>
                  <a:pt x="363" y="170"/>
                </a:cubicBezTo>
                <a:close/>
                <a:moveTo>
                  <a:pt x="372" y="157"/>
                </a:moveTo>
                <a:cubicBezTo>
                  <a:pt x="369" y="154"/>
                  <a:pt x="367" y="152"/>
                  <a:pt x="364" y="150"/>
                </a:cubicBezTo>
                <a:cubicBezTo>
                  <a:pt x="367" y="145"/>
                  <a:pt x="370" y="140"/>
                  <a:pt x="373" y="135"/>
                </a:cubicBezTo>
                <a:cubicBezTo>
                  <a:pt x="374" y="139"/>
                  <a:pt x="376" y="142"/>
                  <a:pt x="379" y="145"/>
                </a:cubicBezTo>
                <a:cubicBezTo>
                  <a:pt x="377" y="149"/>
                  <a:pt x="374" y="153"/>
                  <a:pt x="372" y="157"/>
                </a:cubicBezTo>
                <a:close/>
                <a:moveTo>
                  <a:pt x="383" y="135"/>
                </a:moveTo>
                <a:cubicBezTo>
                  <a:pt x="382" y="137"/>
                  <a:pt x="381" y="140"/>
                  <a:pt x="380" y="143"/>
                </a:cubicBezTo>
                <a:cubicBezTo>
                  <a:pt x="377" y="140"/>
                  <a:pt x="375" y="137"/>
                  <a:pt x="374" y="134"/>
                </a:cubicBezTo>
                <a:cubicBezTo>
                  <a:pt x="376" y="129"/>
                  <a:pt x="378" y="125"/>
                  <a:pt x="380" y="121"/>
                </a:cubicBezTo>
                <a:cubicBezTo>
                  <a:pt x="381" y="125"/>
                  <a:pt x="382" y="129"/>
                  <a:pt x="384" y="133"/>
                </a:cubicBezTo>
                <a:cubicBezTo>
                  <a:pt x="383" y="134"/>
                  <a:pt x="383" y="134"/>
                  <a:pt x="383" y="135"/>
                </a:cubicBezTo>
                <a:close/>
                <a:moveTo>
                  <a:pt x="390" y="135"/>
                </a:moveTo>
                <a:cubicBezTo>
                  <a:pt x="390" y="133"/>
                  <a:pt x="388" y="132"/>
                  <a:pt x="386" y="132"/>
                </a:cubicBezTo>
                <a:cubicBezTo>
                  <a:pt x="385" y="128"/>
                  <a:pt x="383" y="123"/>
                  <a:pt x="381" y="118"/>
                </a:cubicBezTo>
                <a:cubicBezTo>
                  <a:pt x="382" y="117"/>
                  <a:pt x="383" y="116"/>
                  <a:pt x="383" y="114"/>
                </a:cubicBezTo>
                <a:cubicBezTo>
                  <a:pt x="386" y="116"/>
                  <a:pt x="389" y="118"/>
                  <a:pt x="392" y="119"/>
                </a:cubicBezTo>
                <a:cubicBezTo>
                  <a:pt x="394" y="125"/>
                  <a:pt x="396" y="132"/>
                  <a:pt x="398" y="138"/>
                </a:cubicBezTo>
                <a:cubicBezTo>
                  <a:pt x="396" y="137"/>
                  <a:pt x="393" y="136"/>
                  <a:pt x="390" y="135"/>
                </a:cubicBezTo>
                <a:close/>
                <a:moveTo>
                  <a:pt x="402" y="140"/>
                </a:moveTo>
                <a:cubicBezTo>
                  <a:pt x="400" y="133"/>
                  <a:pt x="397" y="127"/>
                  <a:pt x="394" y="120"/>
                </a:cubicBezTo>
                <a:cubicBezTo>
                  <a:pt x="398" y="122"/>
                  <a:pt x="401" y="123"/>
                  <a:pt x="404" y="125"/>
                </a:cubicBezTo>
                <a:cubicBezTo>
                  <a:pt x="404" y="125"/>
                  <a:pt x="403" y="125"/>
                  <a:pt x="403" y="125"/>
                </a:cubicBezTo>
                <a:cubicBezTo>
                  <a:pt x="406" y="131"/>
                  <a:pt x="408" y="137"/>
                  <a:pt x="410" y="143"/>
                </a:cubicBezTo>
                <a:cubicBezTo>
                  <a:pt x="407" y="142"/>
                  <a:pt x="404" y="141"/>
                  <a:pt x="402" y="140"/>
                </a:cubicBezTo>
                <a:close/>
                <a:moveTo>
                  <a:pt x="412" y="144"/>
                </a:moveTo>
                <a:cubicBezTo>
                  <a:pt x="410" y="138"/>
                  <a:pt x="407" y="132"/>
                  <a:pt x="405" y="125"/>
                </a:cubicBezTo>
                <a:cubicBezTo>
                  <a:pt x="405" y="125"/>
                  <a:pt x="405" y="126"/>
                  <a:pt x="406" y="126"/>
                </a:cubicBezTo>
                <a:cubicBezTo>
                  <a:pt x="410" y="128"/>
                  <a:pt x="415" y="130"/>
                  <a:pt x="420" y="133"/>
                </a:cubicBezTo>
                <a:cubicBezTo>
                  <a:pt x="421" y="138"/>
                  <a:pt x="422" y="144"/>
                  <a:pt x="424" y="149"/>
                </a:cubicBezTo>
                <a:cubicBezTo>
                  <a:pt x="420" y="148"/>
                  <a:pt x="416" y="146"/>
                  <a:pt x="412" y="144"/>
                </a:cubicBezTo>
                <a:close/>
                <a:moveTo>
                  <a:pt x="434" y="153"/>
                </a:moveTo>
                <a:cubicBezTo>
                  <a:pt x="431" y="152"/>
                  <a:pt x="429" y="151"/>
                  <a:pt x="427" y="151"/>
                </a:cubicBezTo>
                <a:cubicBezTo>
                  <a:pt x="425" y="145"/>
                  <a:pt x="424" y="139"/>
                  <a:pt x="422" y="134"/>
                </a:cubicBezTo>
                <a:cubicBezTo>
                  <a:pt x="424" y="135"/>
                  <a:pt x="427" y="136"/>
                  <a:pt x="429" y="137"/>
                </a:cubicBezTo>
                <a:cubicBezTo>
                  <a:pt x="429" y="137"/>
                  <a:pt x="430" y="137"/>
                  <a:pt x="430" y="137"/>
                </a:cubicBezTo>
                <a:cubicBezTo>
                  <a:pt x="433" y="143"/>
                  <a:pt x="437" y="150"/>
                  <a:pt x="441" y="156"/>
                </a:cubicBezTo>
                <a:cubicBezTo>
                  <a:pt x="438" y="156"/>
                  <a:pt x="436" y="154"/>
                  <a:pt x="434" y="153"/>
                </a:cubicBezTo>
                <a:close/>
                <a:moveTo>
                  <a:pt x="445" y="158"/>
                </a:moveTo>
                <a:cubicBezTo>
                  <a:pt x="443" y="154"/>
                  <a:pt x="441" y="151"/>
                  <a:pt x="439" y="148"/>
                </a:cubicBezTo>
                <a:cubicBezTo>
                  <a:pt x="436" y="144"/>
                  <a:pt x="434" y="140"/>
                  <a:pt x="432" y="136"/>
                </a:cubicBezTo>
                <a:cubicBezTo>
                  <a:pt x="434" y="135"/>
                  <a:pt x="434" y="133"/>
                  <a:pt x="433" y="131"/>
                </a:cubicBezTo>
                <a:cubicBezTo>
                  <a:pt x="433" y="130"/>
                  <a:pt x="433" y="130"/>
                  <a:pt x="433" y="129"/>
                </a:cubicBezTo>
                <a:cubicBezTo>
                  <a:pt x="433" y="125"/>
                  <a:pt x="433" y="121"/>
                  <a:pt x="432" y="117"/>
                </a:cubicBezTo>
                <a:cubicBezTo>
                  <a:pt x="438" y="128"/>
                  <a:pt x="444" y="138"/>
                  <a:pt x="450" y="148"/>
                </a:cubicBezTo>
                <a:cubicBezTo>
                  <a:pt x="450" y="148"/>
                  <a:pt x="450" y="149"/>
                  <a:pt x="450" y="149"/>
                </a:cubicBezTo>
                <a:cubicBezTo>
                  <a:pt x="451" y="155"/>
                  <a:pt x="453" y="159"/>
                  <a:pt x="445" y="158"/>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99" name="组合 198">
            <a:extLst>
              <a:ext uri="{FF2B5EF4-FFF2-40B4-BE49-F238E27FC236}">
                <a16:creationId xmlns:a16="http://schemas.microsoft.com/office/drawing/2014/main" id="{90C4E5F1-A024-46C5-8B91-5A63AFD2AC04}"/>
              </a:ext>
            </a:extLst>
          </p:cNvPr>
          <p:cNvGrpSpPr/>
          <p:nvPr/>
        </p:nvGrpSpPr>
        <p:grpSpPr>
          <a:xfrm>
            <a:off x="497134" y="870857"/>
            <a:ext cx="5795431" cy="5436167"/>
            <a:chOff x="3290888" y="587375"/>
            <a:chExt cx="6043612" cy="5668963"/>
          </a:xfrm>
        </p:grpSpPr>
        <p:sp>
          <p:nvSpPr>
            <p:cNvPr id="8" name="Freeform 5">
              <a:extLst>
                <a:ext uri="{FF2B5EF4-FFF2-40B4-BE49-F238E27FC236}">
                  <a16:creationId xmlns:a16="http://schemas.microsoft.com/office/drawing/2014/main" id="{9CF2261A-D8C3-4AE6-A61E-60D7E8E33F30}"/>
                </a:ext>
              </a:extLst>
            </p:cNvPr>
            <p:cNvSpPr>
              <a:spLocks noEditPoints="1"/>
            </p:cNvSpPr>
            <p:nvPr/>
          </p:nvSpPr>
          <p:spPr bwMode="auto">
            <a:xfrm>
              <a:off x="6319838" y="2105025"/>
              <a:ext cx="292100" cy="403225"/>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BE2B14F8-0786-403D-8D17-E86F31D7420E}"/>
                </a:ext>
              </a:extLst>
            </p:cNvPr>
            <p:cNvSpPr>
              <a:spLocks noEditPoints="1"/>
            </p:cNvSpPr>
            <p:nvPr/>
          </p:nvSpPr>
          <p:spPr bwMode="auto">
            <a:xfrm>
              <a:off x="6613525" y="2100263"/>
              <a:ext cx="265112" cy="400050"/>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a:extLst>
                <a:ext uri="{FF2B5EF4-FFF2-40B4-BE49-F238E27FC236}">
                  <a16:creationId xmlns:a16="http://schemas.microsoft.com/office/drawing/2014/main" id="{58CF57DD-EDBD-41F3-819A-B04EBDDFD028}"/>
                </a:ext>
              </a:extLst>
            </p:cNvPr>
            <p:cNvSpPr>
              <a:spLocks noEditPoints="1"/>
            </p:cNvSpPr>
            <p:nvPr/>
          </p:nvSpPr>
          <p:spPr bwMode="auto">
            <a:xfrm>
              <a:off x="6907213" y="2093913"/>
              <a:ext cx="238125" cy="393700"/>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a:extLst>
                <a:ext uri="{FF2B5EF4-FFF2-40B4-BE49-F238E27FC236}">
                  <a16:creationId xmlns:a16="http://schemas.microsoft.com/office/drawing/2014/main" id="{91F1CFED-BD5C-42F2-90F1-AC835C3F820B}"/>
                </a:ext>
              </a:extLst>
            </p:cNvPr>
            <p:cNvSpPr>
              <a:spLocks noEditPoints="1"/>
            </p:cNvSpPr>
            <p:nvPr/>
          </p:nvSpPr>
          <p:spPr bwMode="auto">
            <a:xfrm>
              <a:off x="7161213" y="2111375"/>
              <a:ext cx="112712" cy="37623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a:extLst>
                <a:ext uri="{FF2B5EF4-FFF2-40B4-BE49-F238E27FC236}">
                  <a16:creationId xmlns:a16="http://schemas.microsoft.com/office/drawing/2014/main" id="{24B2CF93-208D-4559-BA72-D44B516F615F}"/>
                </a:ext>
              </a:extLst>
            </p:cNvPr>
            <p:cNvSpPr>
              <a:spLocks noEditPoints="1"/>
            </p:cNvSpPr>
            <p:nvPr/>
          </p:nvSpPr>
          <p:spPr bwMode="auto">
            <a:xfrm>
              <a:off x="7283450" y="2106613"/>
              <a:ext cx="247650" cy="37623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a:extLst>
                <a:ext uri="{FF2B5EF4-FFF2-40B4-BE49-F238E27FC236}">
                  <a16:creationId xmlns:a16="http://schemas.microsoft.com/office/drawing/2014/main" id="{2580F019-C91F-4F18-AF5C-61A7AD77B0C9}"/>
                </a:ext>
              </a:extLst>
            </p:cNvPr>
            <p:cNvSpPr>
              <a:spLocks noEditPoints="1"/>
            </p:cNvSpPr>
            <p:nvPr/>
          </p:nvSpPr>
          <p:spPr bwMode="auto">
            <a:xfrm>
              <a:off x="7527925" y="2105025"/>
              <a:ext cx="201612" cy="388938"/>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a:extLst>
                <a:ext uri="{FF2B5EF4-FFF2-40B4-BE49-F238E27FC236}">
                  <a16:creationId xmlns:a16="http://schemas.microsoft.com/office/drawing/2014/main" id="{CD385B34-460D-49DF-9EF8-922A7E2E61F7}"/>
                </a:ext>
              </a:extLst>
            </p:cNvPr>
            <p:cNvSpPr>
              <a:spLocks noEditPoints="1"/>
            </p:cNvSpPr>
            <p:nvPr/>
          </p:nvSpPr>
          <p:spPr bwMode="auto">
            <a:xfrm>
              <a:off x="7750175" y="2074863"/>
              <a:ext cx="239712" cy="433388"/>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a:extLst>
                <a:ext uri="{FF2B5EF4-FFF2-40B4-BE49-F238E27FC236}">
                  <a16:creationId xmlns:a16="http://schemas.microsoft.com/office/drawing/2014/main" id="{C3D4A591-C1D6-46C5-958B-B667E4F5F7A6}"/>
                </a:ext>
              </a:extLst>
            </p:cNvPr>
            <p:cNvSpPr>
              <a:spLocks noEditPoints="1"/>
            </p:cNvSpPr>
            <p:nvPr/>
          </p:nvSpPr>
          <p:spPr bwMode="auto">
            <a:xfrm>
              <a:off x="8004175" y="2081213"/>
              <a:ext cx="230187" cy="395288"/>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a:extLst>
                <a:ext uri="{FF2B5EF4-FFF2-40B4-BE49-F238E27FC236}">
                  <a16:creationId xmlns:a16="http://schemas.microsoft.com/office/drawing/2014/main" id="{6B4EE722-1091-4F26-942B-8FB721D0B2D1}"/>
                </a:ext>
              </a:extLst>
            </p:cNvPr>
            <p:cNvSpPr>
              <a:spLocks noEditPoints="1"/>
            </p:cNvSpPr>
            <p:nvPr/>
          </p:nvSpPr>
          <p:spPr bwMode="auto">
            <a:xfrm>
              <a:off x="4271963" y="3286125"/>
              <a:ext cx="166687" cy="571500"/>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a:extLst>
                <a:ext uri="{FF2B5EF4-FFF2-40B4-BE49-F238E27FC236}">
                  <a16:creationId xmlns:a16="http://schemas.microsoft.com/office/drawing/2014/main" id="{3BFF3B95-72CC-40F3-8393-4BC0A9F66F64}"/>
                </a:ext>
              </a:extLst>
            </p:cNvPr>
            <p:cNvSpPr>
              <a:spLocks/>
            </p:cNvSpPr>
            <p:nvPr/>
          </p:nvSpPr>
          <p:spPr bwMode="auto">
            <a:xfrm>
              <a:off x="4384675" y="3821113"/>
              <a:ext cx="3175" cy="1588"/>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noFill/>
            <a:ln w="0" cap="rnd">
              <a:solidFill>
                <a:srgbClr val="1D1D1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a16="http://schemas.microsoft.com/office/drawing/2014/main" id="{2F81EE15-741C-4221-B788-7BF6E8DBA4C4}"/>
                </a:ext>
              </a:extLst>
            </p:cNvPr>
            <p:cNvSpPr>
              <a:spLocks noEditPoints="1"/>
            </p:cNvSpPr>
            <p:nvPr/>
          </p:nvSpPr>
          <p:spPr bwMode="auto">
            <a:xfrm>
              <a:off x="4522788" y="3279775"/>
              <a:ext cx="336550" cy="588963"/>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a16="http://schemas.microsoft.com/office/drawing/2014/main" id="{829F3471-78AF-4239-B6C0-01C4D6C8CC27}"/>
                </a:ext>
              </a:extLst>
            </p:cNvPr>
            <p:cNvSpPr>
              <a:spLocks noEditPoints="1"/>
            </p:cNvSpPr>
            <p:nvPr/>
          </p:nvSpPr>
          <p:spPr bwMode="auto">
            <a:xfrm>
              <a:off x="4916488" y="3265488"/>
              <a:ext cx="254000" cy="588963"/>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a:extLst>
                <a:ext uri="{FF2B5EF4-FFF2-40B4-BE49-F238E27FC236}">
                  <a16:creationId xmlns:a16="http://schemas.microsoft.com/office/drawing/2014/main" id="{F6651487-B2AD-4F84-867B-AEC35DE4A1B5}"/>
                </a:ext>
              </a:extLst>
            </p:cNvPr>
            <p:cNvSpPr>
              <a:spLocks noEditPoints="1"/>
            </p:cNvSpPr>
            <p:nvPr/>
          </p:nvSpPr>
          <p:spPr bwMode="auto">
            <a:xfrm>
              <a:off x="5264150" y="3265488"/>
              <a:ext cx="400050" cy="58102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a:extLst>
                <a:ext uri="{FF2B5EF4-FFF2-40B4-BE49-F238E27FC236}">
                  <a16:creationId xmlns:a16="http://schemas.microsoft.com/office/drawing/2014/main" id="{7A576004-9F43-4F84-8818-268985BF5AEF}"/>
                </a:ext>
              </a:extLst>
            </p:cNvPr>
            <p:cNvSpPr>
              <a:spLocks noEditPoints="1"/>
            </p:cNvSpPr>
            <p:nvPr/>
          </p:nvSpPr>
          <p:spPr bwMode="auto">
            <a:xfrm>
              <a:off x="4389438" y="879475"/>
              <a:ext cx="758825" cy="769938"/>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a16="http://schemas.microsoft.com/office/drawing/2014/main" id="{9898EA92-7932-468C-A195-16753D378E83}"/>
                </a:ext>
              </a:extLst>
            </p:cNvPr>
            <p:cNvSpPr>
              <a:spLocks/>
            </p:cNvSpPr>
            <p:nvPr/>
          </p:nvSpPr>
          <p:spPr bwMode="auto">
            <a:xfrm>
              <a:off x="4887913" y="915988"/>
              <a:ext cx="196850" cy="369888"/>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1FBEF2EE-44B1-4384-A956-E7FA00A82238}"/>
                </a:ext>
              </a:extLst>
            </p:cNvPr>
            <p:cNvSpPr>
              <a:spLocks/>
            </p:cNvSpPr>
            <p:nvPr/>
          </p:nvSpPr>
          <p:spPr bwMode="auto">
            <a:xfrm>
              <a:off x="4943475" y="1063625"/>
              <a:ext cx="71437" cy="96838"/>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a:extLst>
                <a:ext uri="{FF2B5EF4-FFF2-40B4-BE49-F238E27FC236}">
                  <a16:creationId xmlns:a16="http://schemas.microsoft.com/office/drawing/2014/main" id="{1DB8EB11-4446-4FFF-9085-639D9C4FF2F1}"/>
                </a:ext>
              </a:extLst>
            </p:cNvPr>
            <p:cNvSpPr>
              <a:spLocks/>
            </p:cNvSpPr>
            <p:nvPr/>
          </p:nvSpPr>
          <p:spPr bwMode="auto">
            <a:xfrm>
              <a:off x="5111750" y="1000125"/>
              <a:ext cx="128587" cy="53975"/>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a:extLst>
                <a:ext uri="{FF2B5EF4-FFF2-40B4-BE49-F238E27FC236}">
                  <a16:creationId xmlns:a16="http://schemas.microsoft.com/office/drawing/2014/main" id="{74D4FAFF-77AD-46D5-9124-74C525ED2699}"/>
                </a:ext>
              </a:extLst>
            </p:cNvPr>
            <p:cNvSpPr>
              <a:spLocks/>
            </p:cNvSpPr>
            <p:nvPr/>
          </p:nvSpPr>
          <p:spPr bwMode="auto">
            <a:xfrm>
              <a:off x="5076825" y="871538"/>
              <a:ext cx="190500" cy="115888"/>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a:extLst>
                <a:ext uri="{FF2B5EF4-FFF2-40B4-BE49-F238E27FC236}">
                  <a16:creationId xmlns:a16="http://schemas.microsoft.com/office/drawing/2014/main" id="{C5C31D92-594D-4255-A350-B5B6F1340979}"/>
                </a:ext>
              </a:extLst>
            </p:cNvPr>
            <p:cNvSpPr>
              <a:spLocks/>
            </p:cNvSpPr>
            <p:nvPr/>
          </p:nvSpPr>
          <p:spPr bwMode="auto">
            <a:xfrm>
              <a:off x="5040313" y="838200"/>
              <a:ext cx="79375" cy="71438"/>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a:extLst>
                <a:ext uri="{FF2B5EF4-FFF2-40B4-BE49-F238E27FC236}">
                  <a16:creationId xmlns:a16="http://schemas.microsoft.com/office/drawing/2014/main" id="{FB98F355-7808-4B34-BBFA-374146FC3708}"/>
                </a:ext>
              </a:extLst>
            </p:cNvPr>
            <p:cNvSpPr>
              <a:spLocks/>
            </p:cNvSpPr>
            <p:nvPr/>
          </p:nvSpPr>
          <p:spPr bwMode="auto">
            <a:xfrm>
              <a:off x="5140325" y="1077913"/>
              <a:ext cx="98425" cy="41275"/>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a:extLst>
                <a:ext uri="{FF2B5EF4-FFF2-40B4-BE49-F238E27FC236}">
                  <a16:creationId xmlns:a16="http://schemas.microsoft.com/office/drawing/2014/main" id="{19F19E21-972E-4332-BE4C-E0A5A2B45FB7}"/>
                </a:ext>
              </a:extLst>
            </p:cNvPr>
            <p:cNvSpPr>
              <a:spLocks/>
            </p:cNvSpPr>
            <p:nvPr/>
          </p:nvSpPr>
          <p:spPr bwMode="auto">
            <a:xfrm>
              <a:off x="5138738" y="1169988"/>
              <a:ext cx="190500" cy="44450"/>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a:extLst>
                <a:ext uri="{FF2B5EF4-FFF2-40B4-BE49-F238E27FC236}">
                  <a16:creationId xmlns:a16="http://schemas.microsoft.com/office/drawing/2014/main" id="{21618329-1466-402A-8AA2-37A4B508E902}"/>
                </a:ext>
              </a:extLst>
            </p:cNvPr>
            <p:cNvSpPr>
              <a:spLocks/>
            </p:cNvSpPr>
            <p:nvPr/>
          </p:nvSpPr>
          <p:spPr bwMode="auto">
            <a:xfrm>
              <a:off x="5154613" y="1250950"/>
              <a:ext cx="107950" cy="4286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a:extLst>
                <a:ext uri="{FF2B5EF4-FFF2-40B4-BE49-F238E27FC236}">
                  <a16:creationId xmlns:a16="http://schemas.microsoft.com/office/drawing/2014/main" id="{AC32034A-5631-4177-966A-29870BF2248C}"/>
                </a:ext>
              </a:extLst>
            </p:cNvPr>
            <p:cNvSpPr>
              <a:spLocks noEditPoints="1"/>
            </p:cNvSpPr>
            <p:nvPr/>
          </p:nvSpPr>
          <p:spPr bwMode="auto">
            <a:xfrm>
              <a:off x="7399338" y="3762375"/>
              <a:ext cx="479425" cy="638175"/>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a:extLst>
                <a:ext uri="{FF2B5EF4-FFF2-40B4-BE49-F238E27FC236}">
                  <a16:creationId xmlns:a16="http://schemas.microsoft.com/office/drawing/2014/main" id="{2573CF2F-0C61-40ED-B682-4508242CA13B}"/>
                </a:ext>
              </a:extLst>
            </p:cNvPr>
            <p:cNvSpPr>
              <a:spLocks noEditPoints="1"/>
            </p:cNvSpPr>
            <p:nvPr/>
          </p:nvSpPr>
          <p:spPr bwMode="auto">
            <a:xfrm>
              <a:off x="5954713" y="3508375"/>
              <a:ext cx="673100" cy="976313"/>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a:extLst>
                <a:ext uri="{FF2B5EF4-FFF2-40B4-BE49-F238E27FC236}">
                  <a16:creationId xmlns:a16="http://schemas.microsoft.com/office/drawing/2014/main" id="{D7469413-8FBE-4DCA-8B9C-7D67455C4588}"/>
                </a:ext>
              </a:extLst>
            </p:cNvPr>
            <p:cNvSpPr>
              <a:spLocks noEditPoints="1"/>
            </p:cNvSpPr>
            <p:nvPr/>
          </p:nvSpPr>
          <p:spPr bwMode="auto">
            <a:xfrm>
              <a:off x="5756275" y="3706813"/>
              <a:ext cx="158750" cy="98425"/>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a:extLst>
                <a:ext uri="{FF2B5EF4-FFF2-40B4-BE49-F238E27FC236}">
                  <a16:creationId xmlns:a16="http://schemas.microsoft.com/office/drawing/2014/main" id="{639924E4-DBD1-4D4C-8A39-D136DFB2D9E7}"/>
                </a:ext>
              </a:extLst>
            </p:cNvPr>
            <p:cNvSpPr>
              <a:spLocks noEditPoints="1"/>
            </p:cNvSpPr>
            <p:nvPr/>
          </p:nvSpPr>
          <p:spPr bwMode="auto">
            <a:xfrm>
              <a:off x="5895975" y="3409950"/>
              <a:ext cx="166687" cy="155575"/>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a:extLst>
                <a:ext uri="{FF2B5EF4-FFF2-40B4-BE49-F238E27FC236}">
                  <a16:creationId xmlns:a16="http://schemas.microsoft.com/office/drawing/2014/main" id="{B16FD403-D112-4E70-8CF6-DE3732F208E7}"/>
                </a:ext>
              </a:extLst>
            </p:cNvPr>
            <p:cNvSpPr>
              <a:spLocks noEditPoints="1"/>
            </p:cNvSpPr>
            <p:nvPr/>
          </p:nvSpPr>
          <p:spPr bwMode="auto">
            <a:xfrm>
              <a:off x="6142038" y="3313113"/>
              <a:ext cx="107950" cy="16827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a:extLst>
                <a:ext uri="{FF2B5EF4-FFF2-40B4-BE49-F238E27FC236}">
                  <a16:creationId xmlns:a16="http://schemas.microsoft.com/office/drawing/2014/main" id="{AACFC080-BE41-402A-BE04-8C0CD7C0F4A5}"/>
                </a:ext>
              </a:extLst>
            </p:cNvPr>
            <p:cNvSpPr>
              <a:spLocks noEditPoints="1"/>
            </p:cNvSpPr>
            <p:nvPr/>
          </p:nvSpPr>
          <p:spPr bwMode="auto">
            <a:xfrm>
              <a:off x="6391275" y="3330575"/>
              <a:ext cx="165100" cy="16827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7BE5DB85-920D-42E7-8DEE-BB0F689F0F91}"/>
                </a:ext>
              </a:extLst>
            </p:cNvPr>
            <p:cNvSpPr>
              <a:spLocks noEditPoints="1"/>
            </p:cNvSpPr>
            <p:nvPr/>
          </p:nvSpPr>
          <p:spPr bwMode="auto">
            <a:xfrm>
              <a:off x="6564313" y="3481388"/>
              <a:ext cx="185737" cy="144463"/>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4B0D9307-FE39-4464-BDFA-F41FBF64618A}"/>
                </a:ext>
              </a:extLst>
            </p:cNvPr>
            <p:cNvSpPr>
              <a:spLocks noEditPoints="1"/>
            </p:cNvSpPr>
            <p:nvPr/>
          </p:nvSpPr>
          <p:spPr bwMode="auto">
            <a:xfrm>
              <a:off x="6621463" y="3773488"/>
              <a:ext cx="177800" cy="146050"/>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6665B73B-EF4F-4E69-B15F-BF4521E4AFE5}"/>
                </a:ext>
              </a:extLst>
            </p:cNvPr>
            <p:cNvSpPr>
              <a:spLocks noEditPoints="1"/>
            </p:cNvSpPr>
            <p:nvPr/>
          </p:nvSpPr>
          <p:spPr bwMode="auto">
            <a:xfrm>
              <a:off x="6478588" y="4013200"/>
              <a:ext cx="168275" cy="144463"/>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1BCC4767-A77D-47D9-846F-55ED878AEC84}"/>
                </a:ext>
              </a:extLst>
            </p:cNvPr>
            <p:cNvSpPr>
              <a:spLocks noEditPoints="1"/>
            </p:cNvSpPr>
            <p:nvPr/>
          </p:nvSpPr>
          <p:spPr bwMode="auto">
            <a:xfrm>
              <a:off x="5826125" y="3924300"/>
              <a:ext cx="168275" cy="142875"/>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26C9F5CC-2DEB-4843-8B54-16DD512857AA}"/>
                </a:ext>
              </a:extLst>
            </p:cNvPr>
            <p:cNvSpPr>
              <a:spLocks noEditPoints="1"/>
            </p:cNvSpPr>
            <p:nvPr/>
          </p:nvSpPr>
          <p:spPr bwMode="auto">
            <a:xfrm>
              <a:off x="5969000" y="4070350"/>
              <a:ext cx="155575" cy="144463"/>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3AEC06EA-12A0-44A7-A277-FBBAD5223705}"/>
                </a:ext>
              </a:extLst>
            </p:cNvPr>
            <p:cNvSpPr>
              <a:spLocks/>
            </p:cNvSpPr>
            <p:nvPr/>
          </p:nvSpPr>
          <p:spPr bwMode="auto">
            <a:xfrm>
              <a:off x="9172575" y="4416425"/>
              <a:ext cx="0" cy="0"/>
            </a:xfrm>
            <a:custGeom>
              <a:avLst/>
              <a:gdLst/>
              <a:ahLst/>
              <a:cxnLst>
                <a:cxn ang="0">
                  <a:pos x="0" y="0"/>
                </a:cxn>
                <a:cxn ang="0">
                  <a:pos x="0" y="0"/>
                </a:cxn>
              </a:cxnLst>
              <a:rect l="0" t="0" r="r" b="b"/>
              <a:pathLst>
                <a:path>
                  <a:moveTo>
                    <a:pt x="0" y="0"/>
                  </a:moveTo>
                  <a:cubicBezTo>
                    <a:pt x="0" y="0"/>
                    <a:pt x="0" y="0"/>
                    <a:pt x="0" y="0"/>
                  </a:cubicBezTo>
                </a:path>
              </a:pathLst>
            </a:custGeom>
            <a:noFill/>
            <a:ln w="0" cap="rnd">
              <a:solidFill>
                <a:srgbClr val="1D1D1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9A684D25-C343-4348-895B-F55E7D4DD70E}"/>
                </a:ext>
              </a:extLst>
            </p:cNvPr>
            <p:cNvSpPr>
              <a:spLocks noEditPoints="1"/>
            </p:cNvSpPr>
            <p:nvPr/>
          </p:nvSpPr>
          <p:spPr bwMode="auto">
            <a:xfrm>
              <a:off x="7858125" y="3992563"/>
              <a:ext cx="661987" cy="1206500"/>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C6BCAD45-067C-4700-9265-03A6057C267B}"/>
                </a:ext>
              </a:extLst>
            </p:cNvPr>
            <p:cNvSpPr>
              <a:spLocks/>
            </p:cNvSpPr>
            <p:nvPr/>
          </p:nvSpPr>
          <p:spPr bwMode="auto">
            <a:xfrm>
              <a:off x="8029575" y="4097338"/>
              <a:ext cx="293687" cy="295275"/>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1FB9B1EB-ABF0-4BD5-B92B-F7993B7BB567}"/>
                </a:ext>
              </a:extLst>
            </p:cNvPr>
            <p:cNvSpPr>
              <a:spLocks/>
            </p:cNvSpPr>
            <p:nvPr/>
          </p:nvSpPr>
          <p:spPr bwMode="auto">
            <a:xfrm>
              <a:off x="7970838" y="4213225"/>
              <a:ext cx="392112" cy="652463"/>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F07B44A9-0927-434E-A760-56C503A9B57E}"/>
                </a:ext>
              </a:extLst>
            </p:cNvPr>
            <p:cNvSpPr>
              <a:spLocks/>
            </p:cNvSpPr>
            <p:nvPr/>
          </p:nvSpPr>
          <p:spPr bwMode="auto">
            <a:xfrm>
              <a:off x="7999413" y="4737100"/>
              <a:ext cx="368300" cy="347663"/>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0A69DEF1-481C-43CF-974E-36010D1486BE}"/>
                </a:ext>
              </a:extLst>
            </p:cNvPr>
            <p:cNvSpPr>
              <a:spLocks/>
            </p:cNvSpPr>
            <p:nvPr/>
          </p:nvSpPr>
          <p:spPr bwMode="auto">
            <a:xfrm>
              <a:off x="8080375" y="4560888"/>
              <a:ext cx="185737" cy="41592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E1FC5266-2FDA-44F9-83EB-7348315CFD1C}"/>
                </a:ext>
              </a:extLst>
            </p:cNvPr>
            <p:cNvSpPr>
              <a:spLocks/>
            </p:cNvSpPr>
            <p:nvPr/>
          </p:nvSpPr>
          <p:spPr bwMode="auto">
            <a:xfrm>
              <a:off x="8172450" y="4535488"/>
              <a:ext cx="95250" cy="327025"/>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a:extLst>
                <a:ext uri="{FF2B5EF4-FFF2-40B4-BE49-F238E27FC236}">
                  <a16:creationId xmlns:a16="http://schemas.microsoft.com/office/drawing/2014/main" id="{6B21B5CC-7357-42A7-906A-F8D8ED2F051D}"/>
                </a:ext>
              </a:extLst>
            </p:cNvPr>
            <p:cNvSpPr>
              <a:spLocks noEditPoints="1"/>
            </p:cNvSpPr>
            <p:nvPr/>
          </p:nvSpPr>
          <p:spPr bwMode="auto">
            <a:xfrm>
              <a:off x="8451850" y="3992563"/>
              <a:ext cx="660400" cy="1206500"/>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a:extLst>
                <a:ext uri="{FF2B5EF4-FFF2-40B4-BE49-F238E27FC236}">
                  <a16:creationId xmlns:a16="http://schemas.microsoft.com/office/drawing/2014/main" id="{A03BC77B-B616-46D9-91F7-332C59263514}"/>
                </a:ext>
              </a:extLst>
            </p:cNvPr>
            <p:cNvSpPr>
              <a:spLocks/>
            </p:cNvSpPr>
            <p:nvPr/>
          </p:nvSpPr>
          <p:spPr bwMode="auto">
            <a:xfrm>
              <a:off x="8648700" y="4097338"/>
              <a:ext cx="295275" cy="295275"/>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1BEEEE1B-B0F0-4DC7-AF9D-7775DF12AD02}"/>
                </a:ext>
              </a:extLst>
            </p:cNvPr>
            <p:cNvSpPr>
              <a:spLocks/>
            </p:cNvSpPr>
            <p:nvPr/>
          </p:nvSpPr>
          <p:spPr bwMode="auto">
            <a:xfrm>
              <a:off x="8609013" y="4213225"/>
              <a:ext cx="393700" cy="652463"/>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E672957E-EF2F-4C2A-83C2-C25ADD788A09}"/>
                </a:ext>
              </a:extLst>
            </p:cNvPr>
            <p:cNvSpPr>
              <a:spLocks/>
            </p:cNvSpPr>
            <p:nvPr/>
          </p:nvSpPr>
          <p:spPr bwMode="auto">
            <a:xfrm>
              <a:off x="8604250" y="4737100"/>
              <a:ext cx="368300" cy="347663"/>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84D70B68-6648-4F91-9C66-A12B7498CADC}"/>
                </a:ext>
              </a:extLst>
            </p:cNvPr>
            <p:cNvSpPr>
              <a:spLocks/>
            </p:cNvSpPr>
            <p:nvPr/>
          </p:nvSpPr>
          <p:spPr bwMode="auto">
            <a:xfrm>
              <a:off x="8705850" y="4560888"/>
              <a:ext cx="184150" cy="41592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6CB4CF55-5253-4963-A402-FF6BE8D785F6}"/>
                </a:ext>
              </a:extLst>
            </p:cNvPr>
            <p:cNvSpPr>
              <a:spLocks/>
            </p:cNvSpPr>
            <p:nvPr/>
          </p:nvSpPr>
          <p:spPr bwMode="auto">
            <a:xfrm>
              <a:off x="8705850" y="4535488"/>
              <a:ext cx="93662" cy="327025"/>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3D2B6297-7FAF-4E24-AA69-B37665FD7EE1}"/>
                </a:ext>
              </a:extLst>
            </p:cNvPr>
            <p:cNvSpPr>
              <a:spLocks noEditPoints="1"/>
            </p:cNvSpPr>
            <p:nvPr/>
          </p:nvSpPr>
          <p:spPr bwMode="auto">
            <a:xfrm>
              <a:off x="6648450" y="3497263"/>
              <a:ext cx="931862" cy="998538"/>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671298D8-1E7F-4376-8C5F-0CD3D3058B47}"/>
                </a:ext>
              </a:extLst>
            </p:cNvPr>
            <p:cNvSpPr>
              <a:spLocks noEditPoints="1"/>
            </p:cNvSpPr>
            <p:nvPr/>
          </p:nvSpPr>
          <p:spPr bwMode="auto">
            <a:xfrm>
              <a:off x="3290888" y="3078163"/>
              <a:ext cx="841375" cy="600075"/>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40678A92-6F81-4AC1-B74C-D6334E5F8B9E}"/>
                </a:ext>
              </a:extLst>
            </p:cNvPr>
            <p:cNvSpPr>
              <a:spLocks noEditPoints="1"/>
            </p:cNvSpPr>
            <p:nvPr/>
          </p:nvSpPr>
          <p:spPr bwMode="auto">
            <a:xfrm>
              <a:off x="4829175" y="5340350"/>
              <a:ext cx="769937" cy="601663"/>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2B02BE15-103E-4350-A92A-D8430E07E3E0}"/>
                </a:ext>
              </a:extLst>
            </p:cNvPr>
            <p:cNvSpPr>
              <a:spLocks noEditPoints="1"/>
            </p:cNvSpPr>
            <p:nvPr/>
          </p:nvSpPr>
          <p:spPr bwMode="auto">
            <a:xfrm>
              <a:off x="6716713" y="2676525"/>
              <a:ext cx="549275" cy="784225"/>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a:extLst>
                <a:ext uri="{FF2B5EF4-FFF2-40B4-BE49-F238E27FC236}">
                  <a16:creationId xmlns:a16="http://schemas.microsoft.com/office/drawing/2014/main" id="{F0C4FC41-8785-4A94-8D75-B222B4AB08CC}"/>
                </a:ext>
              </a:extLst>
            </p:cNvPr>
            <p:cNvSpPr>
              <a:spLocks noEditPoints="1"/>
            </p:cNvSpPr>
            <p:nvPr/>
          </p:nvSpPr>
          <p:spPr bwMode="auto">
            <a:xfrm>
              <a:off x="6808788" y="2763838"/>
              <a:ext cx="287337" cy="269875"/>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a:extLst>
                <a:ext uri="{FF2B5EF4-FFF2-40B4-BE49-F238E27FC236}">
                  <a16:creationId xmlns:a16="http://schemas.microsoft.com/office/drawing/2014/main" id="{D45DA826-2F75-4CA8-AB31-48DD8FA68BB5}"/>
                </a:ext>
              </a:extLst>
            </p:cNvPr>
            <p:cNvSpPr>
              <a:spLocks noEditPoints="1"/>
            </p:cNvSpPr>
            <p:nvPr/>
          </p:nvSpPr>
          <p:spPr bwMode="auto">
            <a:xfrm>
              <a:off x="6178550" y="5378450"/>
              <a:ext cx="200025" cy="166688"/>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a:extLst>
                <a:ext uri="{FF2B5EF4-FFF2-40B4-BE49-F238E27FC236}">
                  <a16:creationId xmlns:a16="http://schemas.microsoft.com/office/drawing/2014/main" id="{DEC601DC-B4E4-4890-852F-4E88B289665D}"/>
                </a:ext>
              </a:extLst>
            </p:cNvPr>
            <p:cNvSpPr>
              <a:spLocks noEditPoints="1"/>
            </p:cNvSpPr>
            <p:nvPr/>
          </p:nvSpPr>
          <p:spPr bwMode="auto">
            <a:xfrm>
              <a:off x="6157913" y="5353050"/>
              <a:ext cx="276225" cy="227013"/>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a:extLst>
                <a:ext uri="{FF2B5EF4-FFF2-40B4-BE49-F238E27FC236}">
                  <a16:creationId xmlns:a16="http://schemas.microsoft.com/office/drawing/2014/main" id="{246C6CD1-40CF-4AF6-BDE0-9318A10F40CD}"/>
                </a:ext>
              </a:extLst>
            </p:cNvPr>
            <p:cNvSpPr>
              <a:spLocks noEditPoints="1"/>
            </p:cNvSpPr>
            <p:nvPr/>
          </p:nvSpPr>
          <p:spPr bwMode="auto">
            <a:xfrm>
              <a:off x="5991225" y="5199063"/>
              <a:ext cx="565150" cy="522288"/>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a:extLst>
                <a:ext uri="{FF2B5EF4-FFF2-40B4-BE49-F238E27FC236}">
                  <a16:creationId xmlns:a16="http://schemas.microsoft.com/office/drawing/2014/main" id="{ACA4D6F1-6BEE-43C9-8EA8-B0CB537C72D9}"/>
                </a:ext>
              </a:extLst>
            </p:cNvPr>
            <p:cNvSpPr>
              <a:spLocks noEditPoints="1"/>
            </p:cNvSpPr>
            <p:nvPr/>
          </p:nvSpPr>
          <p:spPr bwMode="auto">
            <a:xfrm>
              <a:off x="6305550" y="5792788"/>
              <a:ext cx="315912" cy="342900"/>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a:extLst>
                <a:ext uri="{FF2B5EF4-FFF2-40B4-BE49-F238E27FC236}">
                  <a16:creationId xmlns:a16="http://schemas.microsoft.com/office/drawing/2014/main" id="{C3DAD250-75BF-433E-A0E8-1F2131B9CC2B}"/>
                </a:ext>
              </a:extLst>
            </p:cNvPr>
            <p:cNvSpPr>
              <a:spLocks noEditPoints="1"/>
            </p:cNvSpPr>
            <p:nvPr/>
          </p:nvSpPr>
          <p:spPr bwMode="auto">
            <a:xfrm>
              <a:off x="6405563" y="6135688"/>
              <a:ext cx="128587" cy="120650"/>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a:extLst>
                <a:ext uri="{FF2B5EF4-FFF2-40B4-BE49-F238E27FC236}">
                  <a16:creationId xmlns:a16="http://schemas.microsoft.com/office/drawing/2014/main" id="{8985E12D-F03B-4257-A01C-B91772B97D09}"/>
                </a:ext>
              </a:extLst>
            </p:cNvPr>
            <p:cNvSpPr>
              <a:spLocks noEditPoints="1"/>
            </p:cNvSpPr>
            <p:nvPr/>
          </p:nvSpPr>
          <p:spPr bwMode="auto">
            <a:xfrm>
              <a:off x="4368800" y="4838700"/>
              <a:ext cx="128587" cy="120650"/>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a:extLst>
                <a:ext uri="{FF2B5EF4-FFF2-40B4-BE49-F238E27FC236}">
                  <a16:creationId xmlns:a16="http://schemas.microsoft.com/office/drawing/2014/main" id="{C810C9DE-0CC4-4197-95FF-801B07EF41CB}"/>
                </a:ext>
              </a:extLst>
            </p:cNvPr>
            <p:cNvSpPr>
              <a:spLocks noEditPoints="1"/>
            </p:cNvSpPr>
            <p:nvPr/>
          </p:nvSpPr>
          <p:spPr bwMode="auto">
            <a:xfrm>
              <a:off x="4316413" y="4400550"/>
              <a:ext cx="180975" cy="395288"/>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a:extLst>
                <a:ext uri="{FF2B5EF4-FFF2-40B4-BE49-F238E27FC236}">
                  <a16:creationId xmlns:a16="http://schemas.microsoft.com/office/drawing/2014/main" id="{D9303CAB-6202-489C-9CCE-59FF6903E212}"/>
                </a:ext>
              </a:extLst>
            </p:cNvPr>
            <p:cNvSpPr>
              <a:spLocks noEditPoints="1"/>
            </p:cNvSpPr>
            <p:nvPr/>
          </p:nvSpPr>
          <p:spPr bwMode="auto">
            <a:xfrm>
              <a:off x="5503863" y="649288"/>
              <a:ext cx="704850" cy="565150"/>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a:extLst>
                <a:ext uri="{FF2B5EF4-FFF2-40B4-BE49-F238E27FC236}">
                  <a16:creationId xmlns:a16="http://schemas.microsoft.com/office/drawing/2014/main" id="{1402DEF7-5063-43D0-87C8-41E320288E83}"/>
                </a:ext>
              </a:extLst>
            </p:cNvPr>
            <p:cNvSpPr>
              <a:spLocks/>
            </p:cNvSpPr>
            <p:nvPr/>
          </p:nvSpPr>
          <p:spPr bwMode="auto">
            <a:xfrm>
              <a:off x="5610225" y="741363"/>
              <a:ext cx="150812" cy="144463"/>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a:extLst>
                <a:ext uri="{FF2B5EF4-FFF2-40B4-BE49-F238E27FC236}">
                  <a16:creationId xmlns:a16="http://schemas.microsoft.com/office/drawing/2014/main" id="{B38095B9-50F7-42AC-B93C-41F87086AB37}"/>
                </a:ext>
              </a:extLst>
            </p:cNvPr>
            <p:cNvSpPr>
              <a:spLocks/>
            </p:cNvSpPr>
            <p:nvPr/>
          </p:nvSpPr>
          <p:spPr bwMode="auto">
            <a:xfrm>
              <a:off x="5653088" y="771525"/>
              <a:ext cx="149225" cy="144463"/>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a:extLst>
                <a:ext uri="{FF2B5EF4-FFF2-40B4-BE49-F238E27FC236}">
                  <a16:creationId xmlns:a16="http://schemas.microsoft.com/office/drawing/2014/main" id="{D1A34651-3897-4E55-968C-E7BBB5D39B41}"/>
                </a:ext>
              </a:extLst>
            </p:cNvPr>
            <p:cNvSpPr>
              <a:spLocks/>
            </p:cNvSpPr>
            <p:nvPr/>
          </p:nvSpPr>
          <p:spPr bwMode="auto">
            <a:xfrm>
              <a:off x="5694363" y="746125"/>
              <a:ext cx="204787" cy="20478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a:extLst>
                <a:ext uri="{FF2B5EF4-FFF2-40B4-BE49-F238E27FC236}">
                  <a16:creationId xmlns:a16="http://schemas.microsoft.com/office/drawing/2014/main" id="{8AA8D13A-07E8-4600-813B-A97EA8F61C37}"/>
                </a:ext>
              </a:extLst>
            </p:cNvPr>
            <p:cNvSpPr>
              <a:spLocks/>
            </p:cNvSpPr>
            <p:nvPr/>
          </p:nvSpPr>
          <p:spPr bwMode="auto">
            <a:xfrm>
              <a:off x="5734050" y="773113"/>
              <a:ext cx="211137" cy="214313"/>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a:extLst>
                <a:ext uri="{FF2B5EF4-FFF2-40B4-BE49-F238E27FC236}">
                  <a16:creationId xmlns:a16="http://schemas.microsoft.com/office/drawing/2014/main" id="{84664345-21E0-495E-8900-28D60E80AC0B}"/>
                </a:ext>
              </a:extLst>
            </p:cNvPr>
            <p:cNvSpPr>
              <a:spLocks/>
            </p:cNvSpPr>
            <p:nvPr/>
          </p:nvSpPr>
          <p:spPr bwMode="auto">
            <a:xfrm>
              <a:off x="5783263" y="809625"/>
              <a:ext cx="201612" cy="219075"/>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a:extLst>
                <a:ext uri="{FF2B5EF4-FFF2-40B4-BE49-F238E27FC236}">
                  <a16:creationId xmlns:a16="http://schemas.microsoft.com/office/drawing/2014/main" id="{1A93763B-2FBD-440A-983F-9CE2DF3B9848}"/>
                </a:ext>
              </a:extLst>
            </p:cNvPr>
            <p:cNvSpPr>
              <a:spLocks/>
            </p:cNvSpPr>
            <p:nvPr/>
          </p:nvSpPr>
          <p:spPr bwMode="auto">
            <a:xfrm>
              <a:off x="5830888" y="836613"/>
              <a:ext cx="192087" cy="223838"/>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a:extLst>
                <a:ext uri="{FF2B5EF4-FFF2-40B4-BE49-F238E27FC236}">
                  <a16:creationId xmlns:a16="http://schemas.microsoft.com/office/drawing/2014/main" id="{5658BF30-D429-429E-92B9-A7772892BFD8}"/>
                </a:ext>
              </a:extLst>
            </p:cNvPr>
            <p:cNvSpPr>
              <a:spLocks/>
            </p:cNvSpPr>
            <p:nvPr/>
          </p:nvSpPr>
          <p:spPr bwMode="auto">
            <a:xfrm>
              <a:off x="5875338" y="874713"/>
              <a:ext cx="200025" cy="222250"/>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a:extLst>
                <a:ext uri="{FF2B5EF4-FFF2-40B4-BE49-F238E27FC236}">
                  <a16:creationId xmlns:a16="http://schemas.microsoft.com/office/drawing/2014/main" id="{85DF7588-315C-42FC-8FFD-D1E6C85FBA48}"/>
                </a:ext>
              </a:extLst>
            </p:cNvPr>
            <p:cNvSpPr>
              <a:spLocks/>
            </p:cNvSpPr>
            <p:nvPr/>
          </p:nvSpPr>
          <p:spPr bwMode="auto">
            <a:xfrm>
              <a:off x="5926138" y="908050"/>
              <a:ext cx="207962" cy="225425"/>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a:extLst>
                <a:ext uri="{FF2B5EF4-FFF2-40B4-BE49-F238E27FC236}">
                  <a16:creationId xmlns:a16="http://schemas.microsoft.com/office/drawing/2014/main" id="{4150F3FE-E876-4C8B-8D6F-D38129C96BD7}"/>
                </a:ext>
              </a:extLst>
            </p:cNvPr>
            <p:cNvSpPr>
              <a:spLocks noEditPoints="1"/>
            </p:cNvSpPr>
            <p:nvPr/>
          </p:nvSpPr>
          <p:spPr bwMode="auto">
            <a:xfrm>
              <a:off x="6369050" y="587375"/>
              <a:ext cx="938212" cy="744538"/>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3">
              <a:extLst>
                <a:ext uri="{FF2B5EF4-FFF2-40B4-BE49-F238E27FC236}">
                  <a16:creationId xmlns:a16="http://schemas.microsoft.com/office/drawing/2014/main" id="{4104C337-A8B6-4679-B37E-7ADE360EBA11}"/>
                </a:ext>
              </a:extLst>
            </p:cNvPr>
            <p:cNvSpPr>
              <a:spLocks/>
            </p:cNvSpPr>
            <p:nvPr/>
          </p:nvSpPr>
          <p:spPr bwMode="auto">
            <a:xfrm>
              <a:off x="6635750" y="898525"/>
              <a:ext cx="76200" cy="157163"/>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4">
              <a:extLst>
                <a:ext uri="{FF2B5EF4-FFF2-40B4-BE49-F238E27FC236}">
                  <a16:creationId xmlns:a16="http://schemas.microsoft.com/office/drawing/2014/main" id="{7F3C594B-5186-4A42-A226-29B77E72C1AE}"/>
                </a:ext>
              </a:extLst>
            </p:cNvPr>
            <p:cNvSpPr>
              <a:spLocks noEditPoints="1"/>
            </p:cNvSpPr>
            <p:nvPr/>
          </p:nvSpPr>
          <p:spPr bwMode="auto">
            <a:xfrm>
              <a:off x="6705600" y="890588"/>
              <a:ext cx="119062" cy="161925"/>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5">
              <a:extLst>
                <a:ext uri="{FF2B5EF4-FFF2-40B4-BE49-F238E27FC236}">
                  <a16:creationId xmlns:a16="http://schemas.microsoft.com/office/drawing/2014/main" id="{218ACC21-D4E9-46D2-814B-B46BDCA5A980}"/>
                </a:ext>
              </a:extLst>
            </p:cNvPr>
            <p:cNvSpPr>
              <a:spLocks/>
            </p:cNvSpPr>
            <p:nvPr/>
          </p:nvSpPr>
          <p:spPr bwMode="auto">
            <a:xfrm>
              <a:off x="6829425" y="892175"/>
              <a:ext cx="74612" cy="147638"/>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6">
              <a:extLst>
                <a:ext uri="{FF2B5EF4-FFF2-40B4-BE49-F238E27FC236}">
                  <a16:creationId xmlns:a16="http://schemas.microsoft.com/office/drawing/2014/main" id="{02F01A96-6F0F-4FD0-B9B3-3ABACB88AC75}"/>
                </a:ext>
              </a:extLst>
            </p:cNvPr>
            <p:cNvSpPr>
              <a:spLocks noEditPoints="1"/>
            </p:cNvSpPr>
            <p:nvPr/>
          </p:nvSpPr>
          <p:spPr bwMode="auto">
            <a:xfrm>
              <a:off x="6910388" y="892175"/>
              <a:ext cx="107950" cy="142875"/>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7">
              <a:extLst>
                <a:ext uri="{FF2B5EF4-FFF2-40B4-BE49-F238E27FC236}">
                  <a16:creationId xmlns:a16="http://schemas.microsoft.com/office/drawing/2014/main" id="{398F6EAF-5234-4C15-B25C-16260DCCF07C}"/>
                </a:ext>
              </a:extLst>
            </p:cNvPr>
            <p:cNvSpPr>
              <a:spLocks noEditPoints="1"/>
            </p:cNvSpPr>
            <p:nvPr/>
          </p:nvSpPr>
          <p:spPr bwMode="auto">
            <a:xfrm>
              <a:off x="5449888" y="1179513"/>
              <a:ext cx="407987" cy="1074738"/>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
              <a:extLst>
                <a:ext uri="{FF2B5EF4-FFF2-40B4-BE49-F238E27FC236}">
                  <a16:creationId xmlns:a16="http://schemas.microsoft.com/office/drawing/2014/main" id="{A29DCD35-CBCF-4F8A-A95E-D32F815F9DBF}"/>
                </a:ext>
              </a:extLst>
            </p:cNvPr>
            <p:cNvSpPr>
              <a:spLocks noEditPoints="1"/>
            </p:cNvSpPr>
            <p:nvPr/>
          </p:nvSpPr>
          <p:spPr bwMode="auto">
            <a:xfrm>
              <a:off x="3435350" y="3844925"/>
              <a:ext cx="573087" cy="609600"/>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9">
              <a:extLst>
                <a:ext uri="{FF2B5EF4-FFF2-40B4-BE49-F238E27FC236}">
                  <a16:creationId xmlns:a16="http://schemas.microsoft.com/office/drawing/2014/main" id="{3C03A32A-1664-4004-8C93-8AA56A4EDBC0}"/>
                </a:ext>
              </a:extLst>
            </p:cNvPr>
            <p:cNvSpPr>
              <a:spLocks noEditPoints="1"/>
            </p:cNvSpPr>
            <p:nvPr/>
          </p:nvSpPr>
          <p:spPr bwMode="auto">
            <a:xfrm>
              <a:off x="4921250" y="1654175"/>
              <a:ext cx="406400" cy="685800"/>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0">
              <a:extLst>
                <a:ext uri="{FF2B5EF4-FFF2-40B4-BE49-F238E27FC236}">
                  <a16:creationId xmlns:a16="http://schemas.microsoft.com/office/drawing/2014/main" id="{68088613-AEBD-4DB5-9C8D-C8C50C96FC39}"/>
                </a:ext>
              </a:extLst>
            </p:cNvPr>
            <p:cNvSpPr>
              <a:spLocks noEditPoints="1"/>
            </p:cNvSpPr>
            <p:nvPr/>
          </p:nvSpPr>
          <p:spPr bwMode="auto">
            <a:xfrm>
              <a:off x="4953000" y="1768475"/>
              <a:ext cx="349250" cy="466725"/>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1">
              <a:extLst>
                <a:ext uri="{FF2B5EF4-FFF2-40B4-BE49-F238E27FC236}">
                  <a16:creationId xmlns:a16="http://schemas.microsoft.com/office/drawing/2014/main" id="{9EEA6E69-8D2A-47C7-9FD7-C58431097426}"/>
                </a:ext>
              </a:extLst>
            </p:cNvPr>
            <p:cNvSpPr>
              <a:spLocks noEditPoints="1"/>
            </p:cNvSpPr>
            <p:nvPr/>
          </p:nvSpPr>
          <p:spPr bwMode="auto">
            <a:xfrm>
              <a:off x="5075238" y="2244725"/>
              <a:ext cx="80962" cy="69850"/>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2">
              <a:extLst>
                <a:ext uri="{FF2B5EF4-FFF2-40B4-BE49-F238E27FC236}">
                  <a16:creationId xmlns:a16="http://schemas.microsoft.com/office/drawing/2014/main" id="{56F79F9D-B5BC-432A-8282-B723723B0F9B}"/>
                </a:ext>
              </a:extLst>
            </p:cNvPr>
            <p:cNvSpPr>
              <a:spLocks noEditPoints="1"/>
            </p:cNvSpPr>
            <p:nvPr/>
          </p:nvSpPr>
          <p:spPr bwMode="auto">
            <a:xfrm>
              <a:off x="5060950" y="1695450"/>
              <a:ext cx="122237" cy="36513"/>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3">
              <a:extLst>
                <a:ext uri="{FF2B5EF4-FFF2-40B4-BE49-F238E27FC236}">
                  <a16:creationId xmlns:a16="http://schemas.microsoft.com/office/drawing/2014/main" id="{44071689-897B-4405-8398-8E859F5E66AF}"/>
                </a:ext>
              </a:extLst>
            </p:cNvPr>
            <p:cNvSpPr>
              <a:spLocks noEditPoints="1"/>
            </p:cNvSpPr>
            <p:nvPr/>
          </p:nvSpPr>
          <p:spPr bwMode="auto">
            <a:xfrm>
              <a:off x="4378325" y="4003675"/>
              <a:ext cx="498475" cy="263525"/>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4">
              <a:extLst>
                <a:ext uri="{FF2B5EF4-FFF2-40B4-BE49-F238E27FC236}">
                  <a16:creationId xmlns:a16="http://schemas.microsoft.com/office/drawing/2014/main" id="{6F32761B-B4DC-4029-B1A1-2A2CB293777E}"/>
                </a:ext>
              </a:extLst>
            </p:cNvPr>
            <p:cNvSpPr>
              <a:spLocks noEditPoints="1"/>
            </p:cNvSpPr>
            <p:nvPr/>
          </p:nvSpPr>
          <p:spPr bwMode="auto">
            <a:xfrm>
              <a:off x="4906963" y="4040188"/>
              <a:ext cx="839787" cy="430213"/>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5">
              <a:extLst>
                <a:ext uri="{FF2B5EF4-FFF2-40B4-BE49-F238E27FC236}">
                  <a16:creationId xmlns:a16="http://schemas.microsoft.com/office/drawing/2014/main" id="{D85ED723-E374-405A-819A-4679B731102C}"/>
                </a:ext>
              </a:extLst>
            </p:cNvPr>
            <p:cNvSpPr>
              <a:spLocks noEditPoints="1"/>
            </p:cNvSpPr>
            <p:nvPr/>
          </p:nvSpPr>
          <p:spPr bwMode="auto">
            <a:xfrm>
              <a:off x="7488238" y="1173163"/>
              <a:ext cx="681037" cy="404813"/>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6">
              <a:extLst>
                <a:ext uri="{FF2B5EF4-FFF2-40B4-BE49-F238E27FC236}">
                  <a16:creationId xmlns:a16="http://schemas.microsoft.com/office/drawing/2014/main" id="{0246A5CD-299E-4C25-AC85-7222B2169DEE}"/>
                </a:ext>
              </a:extLst>
            </p:cNvPr>
            <p:cNvSpPr>
              <a:spLocks/>
            </p:cNvSpPr>
            <p:nvPr/>
          </p:nvSpPr>
          <p:spPr bwMode="auto">
            <a:xfrm>
              <a:off x="7507288" y="1568450"/>
              <a:ext cx="0" cy="0"/>
            </a:xfrm>
            <a:custGeom>
              <a:avLst/>
              <a:gdLst/>
              <a:ahLst/>
              <a:cxnLst>
                <a:cxn ang="0">
                  <a:pos x="0" y="0"/>
                </a:cxn>
                <a:cxn ang="0">
                  <a:pos x="0" y="0"/>
                </a:cxn>
              </a:cxnLst>
              <a:rect l="0" t="0" r="r" b="b"/>
              <a:pathLst>
                <a:path>
                  <a:moveTo>
                    <a:pt x="0" y="0"/>
                  </a:moveTo>
                  <a:cubicBezTo>
                    <a:pt x="0" y="0"/>
                    <a:pt x="0" y="0"/>
                    <a:pt x="0" y="0"/>
                  </a:cubicBezTo>
                </a:path>
              </a:pathLst>
            </a:custGeom>
            <a:noFill/>
            <a:ln w="0" cap="rnd">
              <a:solidFill>
                <a:srgbClr val="1D1D1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a:extLst>
                <a:ext uri="{FF2B5EF4-FFF2-40B4-BE49-F238E27FC236}">
                  <a16:creationId xmlns:a16="http://schemas.microsoft.com/office/drawing/2014/main" id="{D8201448-6728-4A05-B39F-9D601B77AB33}"/>
                </a:ext>
              </a:extLst>
            </p:cNvPr>
            <p:cNvSpPr>
              <a:spLocks noEditPoints="1"/>
            </p:cNvSpPr>
            <p:nvPr/>
          </p:nvSpPr>
          <p:spPr bwMode="auto">
            <a:xfrm>
              <a:off x="7808913" y="1144588"/>
              <a:ext cx="42862" cy="36513"/>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a:extLst>
                <a:ext uri="{FF2B5EF4-FFF2-40B4-BE49-F238E27FC236}">
                  <a16:creationId xmlns:a16="http://schemas.microsoft.com/office/drawing/2014/main" id="{7F4CABEB-818E-4F77-980B-9F7167B585B6}"/>
                </a:ext>
              </a:extLst>
            </p:cNvPr>
            <p:cNvSpPr>
              <a:spLocks noEditPoints="1"/>
            </p:cNvSpPr>
            <p:nvPr/>
          </p:nvSpPr>
          <p:spPr bwMode="auto">
            <a:xfrm>
              <a:off x="7486650" y="1617663"/>
              <a:ext cx="703262" cy="53975"/>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a:extLst>
                <a:ext uri="{FF2B5EF4-FFF2-40B4-BE49-F238E27FC236}">
                  <a16:creationId xmlns:a16="http://schemas.microsoft.com/office/drawing/2014/main" id="{F11A0F45-41F9-43D8-A12B-FEEC49D5B6BD}"/>
                </a:ext>
              </a:extLst>
            </p:cNvPr>
            <p:cNvSpPr>
              <a:spLocks noEditPoints="1"/>
            </p:cNvSpPr>
            <p:nvPr/>
          </p:nvSpPr>
          <p:spPr bwMode="auto">
            <a:xfrm>
              <a:off x="7404100" y="1679575"/>
              <a:ext cx="847725" cy="130175"/>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a:extLst>
                <a:ext uri="{FF2B5EF4-FFF2-40B4-BE49-F238E27FC236}">
                  <a16:creationId xmlns:a16="http://schemas.microsoft.com/office/drawing/2014/main" id="{E260EF49-D5DA-43A0-BAEF-16374328E9E6}"/>
                </a:ext>
              </a:extLst>
            </p:cNvPr>
            <p:cNvSpPr>
              <a:spLocks noEditPoints="1"/>
            </p:cNvSpPr>
            <p:nvPr/>
          </p:nvSpPr>
          <p:spPr bwMode="auto">
            <a:xfrm>
              <a:off x="7734300" y="1814513"/>
              <a:ext cx="192087" cy="60325"/>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a:extLst>
                <a:ext uri="{FF2B5EF4-FFF2-40B4-BE49-F238E27FC236}">
                  <a16:creationId xmlns:a16="http://schemas.microsoft.com/office/drawing/2014/main" id="{F950F3EB-5946-4073-9DB4-F4929D57A1DB}"/>
                </a:ext>
              </a:extLst>
            </p:cNvPr>
            <p:cNvSpPr>
              <a:spLocks noEditPoints="1"/>
            </p:cNvSpPr>
            <p:nvPr/>
          </p:nvSpPr>
          <p:spPr bwMode="auto">
            <a:xfrm>
              <a:off x="7285038" y="1127125"/>
              <a:ext cx="1385887" cy="993775"/>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a:extLst>
                <a:ext uri="{FF2B5EF4-FFF2-40B4-BE49-F238E27FC236}">
                  <a16:creationId xmlns:a16="http://schemas.microsoft.com/office/drawing/2014/main" id="{E82B22E2-EC22-494A-84EE-6C6AFD857BBF}"/>
                </a:ext>
              </a:extLst>
            </p:cNvPr>
            <p:cNvSpPr>
              <a:spLocks noEditPoints="1"/>
            </p:cNvSpPr>
            <p:nvPr/>
          </p:nvSpPr>
          <p:spPr bwMode="auto">
            <a:xfrm>
              <a:off x="8066088" y="3138488"/>
              <a:ext cx="320675" cy="671513"/>
            </a:xfrm>
            <a:custGeom>
              <a:avLst/>
              <a:gdLst>
                <a:gd name="T0" fmla="*/ 127 w 137"/>
                <a:gd name="T1" fmla="*/ 1 h 311"/>
                <a:gd name="T2" fmla="*/ 45 w 137"/>
                <a:gd name="T3" fmla="*/ 5 h 311"/>
                <a:gd name="T4" fmla="*/ 5 w 137"/>
                <a:gd name="T5" fmla="*/ 32 h 311"/>
                <a:gd name="T6" fmla="*/ 2 w 137"/>
                <a:gd name="T7" fmla="*/ 162 h 311"/>
                <a:gd name="T8" fmla="*/ 3 w 137"/>
                <a:gd name="T9" fmla="*/ 306 h 311"/>
                <a:gd name="T10" fmla="*/ 110 w 137"/>
                <a:gd name="T11" fmla="*/ 306 h 311"/>
                <a:gd name="T12" fmla="*/ 132 w 137"/>
                <a:gd name="T13" fmla="*/ 265 h 311"/>
                <a:gd name="T14" fmla="*/ 103 w 137"/>
                <a:gd name="T15" fmla="*/ 27 h 311"/>
                <a:gd name="T16" fmla="*/ 105 w 137"/>
                <a:gd name="T17" fmla="*/ 9 h 311"/>
                <a:gd name="T18" fmla="*/ 87 w 137"/>
                <a:gd name="T19" fmla="*/ 20 h 311"/>
                <a:gd name="T20" fmla="*/ 65 w 137"/>
                <a:gd name="T21" fmla="*/ 21 h 311"/>
                <a:gd name="T22" fmla="*/ 76 w 137"/>
                <a:gd name="T23" fmla="*/ 10 h 311"/>
                <a:gd name="T24" fmla="*/ 49 w 137"/>
                <a:gd name="T25" fmla="*/ 31 h 311"/>
                <a:gd name="T26" fmla="*/ 63 w 137"/>
                <a:gd name="T27" fmla="*/ 10 h 311"/>
                <a:gd name="T28" fmla="*/ 47 w 137"/>
                <a:gd name="T29" fmla="*/ 9 h 311"/>
                <a:gd name="T30" fmla="*/ 30 w 137"/>
                <a:gd name="T31" fmla="*/ 29 h 311"/>
                <a:gd name="T32" fmla="*/ 7 w 137"/>
                <a:gd name="T33" fmla="*/ 298 h 311"/>
                <a:gd name="T34" fmla="*/ 9 w 137"/>
                <a:gd name="T35" fmla="*/ 99 h 311"/>
                <a:gd name="T36" fmla="*/ 51 w 137"/>
                <a:gd name="T37" fmla="*/ 38 h 311"/>
                <a:gd name="T38" fmla="*/ 104 w 137"/>
                <a:gd name="T39" fmla="*/ 303 h 311"/>
                <a:gd name="T40" fmla="*/ 106 w 137"/>
                <a:gd name="T41" fmla="*/ 31 h 311"/>
                <a:gd name="T42" fmla="*/ 126 w 137"/>
                <a:gd name="T43" fmla="*/ 24 h 311"/>
                <a:gd name="T44" fmla="*/ 107 w 137"/>
                <a:gd name="T45" fmla="*/ 32 h 311"/>
                <a:gd name="T46" fmla="*/ 125 w 137"/>
                <a:gd name="T47" fmla="*/ 43 h 311"/>
                <a:gd name="T48" fmla="*/ 108 w 137"/>
                <a:gd name="T49" fmla="*/ 45 h 311"/>
                <a:gd name="T50" fmla="*/ 115 w 137"/>
                <a:gd name="T51" fmla="*/ 74 h 311"/>
                <a:gd name="T52" fmla="*/ 113 w 137"/>
                <a:gd name="T53" fmla="*/ 58 h 311"/>
                <a:gd name="T54" fmla="*/ 125 w 137"/>
                <a:gd name="T55" fmla="*/ 84 h 311"/>
                <a:gd name="T56" fmla="*/ 109 w 137"/>
                <a:gd name="T57" fmla="*/ 84 h 311"/>
                <a:gd name="T58" fmla="*/ 125 w 137"/>
                <a:gd name="T59" fmla="*/ 84 h 311"/>
                <a:gd name="T60" fmla="*/ 125 w 137"/>
                <a:gd name="T61" fmla="*/ 107 h 311"/>
                <a:gd name="T62" fmla="*/ 108 w 137"/>
                <a:gd name="T63" fmla="*/ 105 h 311"/>
                <a:gd name="T64" fmla="*/ 125 w 137"/>
                <a:gd name="T65" fmla="*/ 126 h 311"/>
                <a:gd name="T66" fmla="*/ 116 w 137"/>
                <a:gd name="T67" fmla="*/ 119 h 311"/>
                <a:gd name="T68" fmla="*/ 125 w 137"/>
                <a:gd name="T69" fmla="*/ 132 h 311"/>
                <a:gd name="T70" fmla="*/ 108 w 137"/>
                <a:gd name="T71" fmla="*/ 150 h 311"/>
                <a:gd name="T72" fmla="*/ 125 w 137"/>
                <a:gd name="T73" fmla="*/ 171 h 311"/>
                <a:gd name="T74" fmla="*/ 108 w 137"/>
                <a:gd name="T75" fmla="*/ 170 h 311"/>
                <a:gd name="T76" fmla="*/ 125 w 137"/>
                <a:gd name="T77" fmla="*/ 175 h 311"/>
                <a:gd name="T78" fmla="*/ 109 w 137"/>
                <a:gd name="T79" fmla="*/ 217 h 311"/>
                <a:gd name="T80" fmla="*/ 119 w 137"/>
                <a:gd name="T81" fmla="*/ 207 h 311"/>
                <a:gd name="T82" fmla="*/ 118 w 137"/>
                <a:gd name="T83" fmla="*/ 231 h 311"/>
                <a:gd name="T84" fmla="*/ 111 w 137"/>
                <a:gd name="T85" fmla="*/ 295 h 311"/>
                <a:gd name="T86" fmla="*/ 125 w 137"/>
                <a:gd name="T87" fmla="*/ 224 h 311"/>
                <a:gd name="T88" fmla="*/ 111 w 137"/>
                <a:gd name="T89" fmla="*/ 268 h 311"/>
                <a:gd name="T90" fmla="*/ 125 w 137"/>
                <a:gd name="T91" fmla="*/ 249 h 311"/>
                <a:gd name="T92" fmla="*/ 111 w 137"/>
                <a:gd name="T93" fmla="*/ 29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 h="311">
                  <a:moveTo>
                    <a:pt x="132" y="135"/>
                  </a:moveTo>
                  <a:cubicBezTo>
                    <a:pt x="132" y="92"/>
                    <a:pt x="137" y="47"/>
                    <a:pt x="131" y="4"/>
                  </a:cubicBezTo>
                  <a:cubicBezTo>
                    <a:pt x="131" y="2"/>
                    <a:pt x="129" y="0"/>
                    <a:pt x="127" y="1"/>
                  </a:cubicBezTo>
                  <a:cubicBezTo>
                    <a:pt x="127" y="1"/>
                    <a:pt x="127" y="2"/>
                    <a:pt x="126" y="2"/>
                  </a:cubicBezTo>
                  <a:cubicBezTo>
                    <a:pt x="126" y="2"/>
                    <a:pt x="126" y="2"/>
                    <a:pt x="126" y="2"/>
                  </a:cubicBezTo>
                  <a:cubicBezTo>
                    <a:pt x="99" y="3"/>
                    <a:pt x="72" y="2"/>
                    <a:pt x="45" y="5"/>
                  </a:cubicBezTo>
                  <a:cubicBezTo>
                    <a:pt x="44" y="5"/>
                    <a:pt x="43" y="5"/>
                    <a:pt x="43" y="6"/>
                  </a:cubicBezTo>
                  <a:cubicBezTo>
                    <a:pt x="30" y="12"/>
                    <a:pt x="18" y="22"/>
                    <a:pt x="6" y="30"/>
                  </a:cubicBezTo>
                  <a:cubicBezTo>
                    <a:pt x="5" y="31"/>
                    <a:pt x="5" y="31"/>
                    <a:pt x="5" y="32"/>
                  </a:cubicBezTo>
                  <a:cubicBezTo>
                    <a:pt x="5" y="32"/>
                    <a:pt x="5" y="32"/>
                    <a:pt x="5" y="32"/>
                  </a:cubicBezTo>
                  <a:cubicBezTo>
                    <a:pt x="2" y="52"/>
                    <a:pt x="3" y="73"/>
                    <a:pt x="3" y="93"/>
                  </a:cubicBezTo>
                  <a:cubicBezTo>
                    <a:pt x="3" y="116"/>
                    <a:pt x="3" y="139"/>
                    <a:pt x="2" y="162"/>
                  </a:cubicBezTo>
                  <a:cubicBezTo>
                    <a:pt x="2" y="207"/>
                    <a:pt x="1" y="252"/>
                    <a:pt x="0" y="297"/>
                  </a:cubicBezTo>
                  <a:cubicBezTo>
                    <a:pt x="0" y="299"/>
                    <a:pt x="0" y="299"/>
                    <a:pt x="1" y="300"/>
                  </a:cubicBezTo>
                  <a:cubicBezTo>
                    <a:pt x="0" y="302"/>
                    <a:pt x="0" y="305"/>
                    <a:pt x="3" y="306"/>
                  </a:cubicBezTo>
                  <a:cubicBezTo>
                    <a:pt x="37" y="311"/>
                    <a:pt x="72" y="311"/>
                    <a:pt x="106" y="310"/>
                  </a:cubicBezTo>
                  <a:cubicBezTo>
                    <a:pt x="109" y="310"/>
                    <a:pt x="110" y="308"/>
                    <a:pt x="110" y="306"/>
                  </a:cubicBezTo>
                  <a:cubicBezTo>
                    <a:pt x="110" y="306"/>
                    <a:pt x="110" y="306"/>
                    <a:pt x="110" y="306"/>
                  </a:cubicBezTo>
                  <a:cubicBezTo>
                    <a:pt x="111" y="306"/>
                    <a:pt x="112" y="306"/>
                    <a:pt x="112" y="305"/>
                  </a:cubicBezTo>
                  <a:cubicBezTo>
                    <a:pt x="120" y="293"/>
                    <a:pt x="128" y="280"/>
                    <a:pt x="132" y="267"/>
                  </a:cubicBezTo>
                  <a:cubicBezTo>
                    <a:pt x="132" y="266"/>
                    <a:pt x="132" y="265"/>
                    <a:pt x="132" y="265"/>
                  </a:cubicBezTo>
                  <a:cubicBezTo>
                    <a:pt x="131" y="221"/>
                    <a:pt x="132" y="178"/>
                    <a:pt x="132" y="135"/>
                  </a:cubicBezTo>
                  <a:close/>
                  <a:moveTo>
                    <a:pt x="118" y="9"/>
                  </a:moveTo>
                  <a:cubicBezTo>
                    <a:pt x="113" y="14"/>
                    <a:pt x="107" y="21"/>
                    <a:pt x="103" y="27"/>
                  </a:cubicBezTo>
                  <a:cubicBezTo>
                    <a:pt x="102" y="27"/>
                    <a:pt x="102" y="27"/>
                    <a:pt x="101" y="27"/>
                  </a:cubicBezTo>
                  <a:cubicBezTo>
                    <a:pt x="92" y="29"/>
                    <a:pt x="84" y="30"/>
                    <a:pt x="75" y="31"/>
                  </a:cubicBezTo>
                  <a:cubicBezTo>
                    <a:pt x="85" y="25"/>
                    <a:pt x="97" y="17"/>
                    <a:pt x="105" y="9"/>
                  </a:cubicBezTo>
                  <a:cubicBezTo>
                    <a:pt x="110" y="9"/>
                    <a:pt x="114" y="9"/>
                    <a:pt x="118" y="9"/>
                  </a:cubicBezTo>
                  <a:close/>
                  <a:moveTo>
                    <a:pt x="102" y="9"/>
                  </a:moveTo>
                  <a:cubicBezTo>
                    <a:pt x="97" y="13"/>
                    <a:pt x="92" y="16"/>
                    <a:pt x="87" y="20"/>
                  </a:cubicBezTo>
                  <a:cubicBezTo>
                    <a:pt x="82" y="24"/>
                    <a:pt x="76" y="27"/>
                    <a:pt x="71" y="31"/>
                  </a:cubicBezTo>
                  <a:cubicBezTo>
                    <a:pt x="65" y="31"/>
                    <a:pt x="58" y="31"/>
                    <a:pt x="52" y="31"/>
                  </a:cubicBezTo>
                  <a:cubicBezTo>
                    <a:pt x="57" y="28"/>
                    <a:pt x="61" y="24"/>
                    <a:pt x="65" y="21"/>
                  </a:cubicBezTo>
                  <a:cubicBezTo>
                    <a:pt x="70" y="17"/>
                    <a:pt x="75" y="14"/>
                    <a:pt x="80" y="10"/>
                  </a:cubicBezTo>
                  <a:cubicBezTo>
                    <a:pt x="87" y="10"/>
                    <a:pt x="94" y="10"/>
                    <a:pt x="102" y="9"/>
                  </a:cubicBezTo>
                  <a:close/>
                  <a:moveTo>
                    <a:pt x="76" y="10"/>
                  </a:moveTo>
                  <a:cubicBezTo>
                    <a:pt x="71" y="13"/>
                    <a:pt x="66" y="17"/>
                    <a:pt x="62" y="21"/>
                  </a:cubicBezTo>
                  <a:cubicBezTo>
                    <a:pt x="58" y="24"/>
                    <a:pt x="53" y="27"/>
                    <a:pt x="49" y="31"/>
                  </a:cubicBezTo>
                  <a:cubicBezTo>
                    <a:pt x="49" y="31"/>
                    <a:pt x="49" y="31"/>
                    <a:pt x="49" y="31"/>
                  </a:cubicBezTo>
                  <a:cubicBezTo>
                    <a:pt x="44" y="31"/>
                    <a:pt x="38" y="30"/>
                    <a:pt x="33" y="30"/>
                  </a:cubicBezTo>
                  <a:cubicBezTo>
                    <a:pt x="38" y="27"/>
                    <a:pt x="42" y="24"/>
                    <a:pt x="47" y="21"/>
                  </a:cubicBezTo>
                  <a:cubicBezTo>
                    <a:pt x="52" y="17"/>
                    <a:pt x="58" y="14"/>
                    <a:pt x="63" y="10"/>
                  </a:cubicBezTo>
                  <a:cubicBezTo>
                    <a:pt x="67" y="10"/>
                    <a:pt x="72" y="10"/>
                    <a:pt x="76" y="10"/>
                  </a:cubicBezTo>
                  <a:close/>
                  <a:moveTo>
                    <a:pt x="46" y="10"/>
                  </a:moveTo>
                  <a:cubicBezTo>
                    <a:pt x="47" y="10"/>
                    <a:pt x="47" y="9"/>
                    <a:pt x="47" y="9"/>
                  </a:cubicBezTo>
                  <a:cubicBezTo>
                    <a:pt x="51" y="9"/>
                    <a:pt x="56" y="9"/>
                    <a:pt x="60" y="10"/>
                  </a:cubicBezTo>
                  <a:cubicBezTo>
                    <a:pt x="55" y="13"/>
                    <a:pt x="50" y="16"/>
                    <a:pt x="45" y="20"/>
                  </a:cubicBezTo>
                  <a:cubicBezTo>
                    <a:pt x="40" y="23"/>
                    <a:pt x="34" y="26"/>
                    <a:pt x="30" y="29"/>
                  </a:cubicBezTo>
                  <a:cubicBezTo>
                    <a:pt x="26" y="29"/>
                    <a:pt x="22" y="29"/>
                    <a:pt x="18" y="29"/>
                  </a:cubicBezTo>
                  <a:cubicBezTo>
                    <a:pt x="28" y="23"/>
                    <a:pt x="38" y="18"/>
                    <a:pt x="46" y="10"/>
                  </a:cubicBezTo>
                  <a:close/>
                  <a:moveTo>
                    <a:pt x="7" y="298"/>
                  </a:moveTo>
                  <a:cubicBezTo>
                    <a:pt x="7" y="298"/>
                    <a:pt x="7" y="298"/>
                    <a:pt x="7" y="297"/>
                  </a:cubicBezTo>
                  <a:cubicBezTo>
                    <a:pt x="8" y="253"/>
                    <a:pt x="8" y="209"/>
                    <a:pt x="8" y="165"/>
                  </a:cubicBezTo>
                  <a:cubicBezTo>
                    <a:pt x="9" y="143"/>
                    <a:pt x="9" y="121"/>
                    <a:pt x="9" y="99"/>
                  </a:cubicBezTo>
                  <a:cubicBezTo>
                    <a:pt x="9" y="78"/>
                    <a:pt x="11" y="55"/>
                    <a:pt x="9" y="34"/>
                  </a:cubicBezTo>
                  <a:cubicBezTo>
                    <a:pt x="9" y="34"/>
                    <a:pt x="9" y="34"/>
                    <a:pt x="9" y="34"/>
                  </a:cubicBezTo>
                  <a:cubicBezTo>
                    <a:pt x="22" y="38"/>
                    <a:pt x="38" y="37"/>
                    <a:pt x="51" y="38"/>
                  </a:cubicBezTo>
                  <a:cubicBezTo>
                    <a:pt x="68" y="39"/>
                    <a:pt x="84" y="38"/>
                    <a:pt x="101" y="35"/>
                  </a:cubicBezTo>
                  <a:cubicBezTo>
                    <a:pt x="96" y="78"/>
                    <a:pt x="100" y="124"/>
                    <a:pt x="100" y="167"/>
                  </a:cubicBezTo>
                  <a:cubicBezTo>
                    <a:pt x="101" y="213"/>
                    <a:pt x="102" y="258"/>
                    <a:pt x="104" y="303"/>
                  </a:cubicBezTo>
                  <a:cubicBezTo>
                    <a:pt x="72" y="303"/>
                    <a:pt x="40" y="301"/>
                    <a:pt x="7" y="298"/>
                  </a:cubicBezTo>
                  <a:close/>
                  <a:moveTo>
                    <a:pt x="107" y="32"/>
                  </a:moveTo>
                  <a:cubicBezTo>
                    <a:pt x="107" y="32"/>
                    <a:pt x="106" y="31"/>
                    <a:pt x="106" y="31"/>
                  </a:cubicBezTo>
                  <a:cubicBezTo>
                    <a:pt x="110" y="27"/>
                    <a:pt x="114" y="23"/>
                    <a:pt x="118" y="19"/>
                  </a:cubicBezTo>
                  <a:cubicBezTo>
                    <a:pt x="121" y="16"/>
                    <a:pt x="125" y="13"/>
                    <a:pt x="128" y="9"/>
                  </a:cubicBezTo>
                  <a:cubicBezTo>
                    <a:pt x="127" y="14"/>
                    <a:pt x="127" y="19"/>
                    <a:pt x="126" y="24"/>
                  </a:cubicBezTo>
                  <a:cubicBezTo>
                    <a:pt x="122" y="26"/>
                    <a:pt x="119" y="30"/>
                    <a:pt x="115" y="34"/>
                  </a:cubicBezTo>
                  <a:cubicBezTo>
                    <a:pt x="112" y="37"/>
                    <a:pt x="110" y="39"/>
                    <a:pt x="107" y="42"/>
                  </a:cubicBezTo>
                  <a:cubicBezTo>
                    <a:pt x="107" y="39"/>
                    <a:pt x="107" y="35"/>
                    <a:pt x="107" y="32"/>
                  </a:cubicBezTo>
                  <a:close/>
                  <a:moveTo>
                    <a:pt x="116" y="36"/>
                  </a:moveTo>
                  <a:cubicBezTo>
                    <a:pt x="119" y="33"/>
                    <a:pt x="123" y="30"/>
                    <a:pt x="126" y="27"/>
                  </a:cubicBezTo>
                  <a:cubicBezTo>
                    <a:pt x="126" y="32"/>
                    <a:pt x="125" y="37"/>
                    <a:pt x="125" y="43"/>
                  </a:cubicBezTo>
                  <a:cubicBezTo>
                    <a:pt x="121" y="47"/>
                    <a:pt x="117" y="51"/>
                    <a:pt x="114" y="54"/>
                  </a:cubicBezTo>
                  <a:cubicBezTo>
                    <a:pt x="112" y="56"/>
                    <a:pt x="110" y="58"/>
                    <a:pt x="108" y="60"/>
                  </a:cubicBezTo>
                  <a:cubicBezTo>
                    <a:pt x="108" y="55"/>
                    <a:pt x="108" y="50"/>
                    <a:pt x="108" y="45"/>
                  </a:cubicBezTo>
                  <a:cubicBezTo>
                    <a:pt x="110" y="42"/>
                    <a:pt x="113" y="39"/>
                    <a:pt x="116" y="36"/>
                  </a:cubicBezTo>
                  <a:close/>
                  <a:moveTo>
                    <a:pt x="125" y="64"/>
                  </a:moveTo>
                  <a:cubicBezTo>
                    <a:pt x="121" y="67"/>
                    <a:pt x="119" y="71"/>
                    <a:pt x="115" y="74"/>
                  </a:cubicBezTo>
                  <a:cubicBezTo>
                    <a:pt x="113" y="77"/>
                    <a:pt x="111" y="79"/>
                    <a:pt x="109" y="81"/>
                  </a:cubicBezTo>
                  <a:cubicBezTo>
                    <a:pt x="109" y="75"/>
                    <a:pt x="109" y="69"/>
                    <a:pt x="108" y="63"/>
                  </a:cubicBezTo>
                  <a:cubicBezTo>
                    <a:pt x="110" y="61"/>
                    <a:pt x="111" y="60"/>
                    <a:pt x="113" y="58"/>
                  </a:cubicBezTo>
                  <a:cubicBezTo>
                    <a:pt x="117" y="54"/>
                    <a:pt x="121" y="50"/>
                    <a:pt x="125" y="46"/>
                  </a:cubicBezTo>
                  <a:cubicBezTo>
                    <a:pt x="125" y="52"/>
                    <a:pt x="125" y="58"/>
                    <a:pt x="125" y="64"/>
                  </a:cubicBezTo>
                  <a:close/>
                  <a:moveTo>
                    <a:pt x="125" y="84"/>
                  </a:moveTo>
                  <a:cubicBezTo>
                    <a:pt x="121" y="88"/>
                    <a:pt x="118" y="92"/>
                    <a:pt x="115" y="96"/>
                  </a:cubicBezTo>
                  <a:cubicBezTo>
                    <a:pt x="113" y="98"/>
                    <a:pt x="111" y="100"/>
                    <a:pt x="108" y="102"/>
                  </a:cubicBezTo>
                  <a:cubicBezTo>
                    <a:pt x="109" y="96"/>
                    <a:pt x="109" y="90"/>
                    <a:pt x="109" y="84"/>
                  </a:cubicBezTo>
                  <a:cubicBezTo>
                    <a:pt x="112" y="81"/>
                    <a:pt x="115" y="78"/>
                    <a:pt x="118" y="75"/>
                  </a:cubicBezTo>
                  <a:cubicBezTo>
                    <a:pt x="120" y="73"/>
                    <a:pt x="122" y="70"/>
                    <a:pt x="125" y="68"/>
                  </a:cubicBezTo>
                  <a:cubicBezTo>
                    <a:pt x="125" y="73"/>
                    <a:pt x="125" y="79"/>
                    <a:pt x="125" y="84"/>
                  </a:cubicBezTo>
                  <a:close/>
                  <a:moveTo>
                    <a:pt x="108" y="105"/>
                  </a:moveTo>
                  <a:cubicBezTo>
                    <a:pt x="114" y="100"/>
                    <a:pt x="120" y="94"/>
                    <a:pt x="125" y="88"/>
                  </a:cubicBezTo>
                  <a:cubicBezTo>
                    <a:pt x="125" y="94"/>
                    <a:pt x="125" y="101"/>
                    <a:pt x="125" y="107"/>
                  </a:cubicBezTo>
                  <a:cubicBezTo>
                    <a:pt x="121" y="110"/>
                    <a:pt x="118" y="114"/>
                    <a:pt x="115" y="118"/>
                  </a:cubicBezTo>
                  <a:cubicBezTo>
                    <a:pt x="113" y="120"/>
                    <a:pt x="110" y="122"/>
                    <a:pt x="108" y="125"/>
                  </a:cubicBezTo>
                  <a:cubicBezTo>
                    <a:pt x="108" y="118"/>
                    <a:pt x="108" y="112"/>
                    <a:pt x="108" y="105"/>
                  </a:cubicBezTo>
                  <a:close/>
                  <a:moveTo>
                    <a:pt x="116" y="119"/>
                  </a:moveTo>
                  <a:cubicBezTo>
                    <a:pt x="119" y="116"/>
                    <a:pt x="122" y="114"/>
                    <a:pt x="125" y="111"/>
                  </a:cubicBezTo>
                  <a:cubicBezTo>
                    <a:pt x="125" y="116"/>
                    <a:pt x="125" y="121"/>
                    <a:pt x="125" y="126"/>
                  </a:cubicBezTo>
                  <a:cubicBezTo>
                    <a:pt x="119" y="133"/>
                    <a:pt x="114" y="140"/>
                    <a:pt x="108" y="147"/>
                  </a:cubicBezTo>
                  <a:cubicBezTo>
                    <a:pt x="108" y="140"/>
                    <a:pt x="108" y="134"/>
                    <a:pt x="108" y="128"/>
                  </a:cubicBezTo>
                  <a:cubicBezTo>
                    <a:pt x="111" y="125"/>
                    <a:pt x="114" y="122"/>
                    <a:pt x="116" y="119"/>
                  </a:cubicBezTo>
                  <a:close/>
                  <a:moveTo>
                    <a:pt x="108" y="150"/>
                  </a:moveTo>
                  <a:cubicBezTo>
                    <a:pt x="114" y="144"/>
                    <a:pt x="120" y="137"/>
                    <a:pt x="125" y="130"/>
                  </a:cubicBezTo>
                  <a:cubicBezTo>
                    <a:pt x="125" y="131"/>
                    <a:pt x="125" y="131"/>
                    <a:pt x="125" y="132"/>
                  </a:cubicBezTo>
                  <a:cubicBezTo>
                    <a:pt x="125" y="137"/>
                    <a:pt x="125" y="142"/>
                    <a:pt x="125" y="148"/>
                  </a:cubicBezTo>
                  <a:cubicBezTo>
                    <a:pt x="119" y="154"/>
                    <a:pt x="114" y="161"/>
                    <a:pt x="108" y="167"/>
                  </a:cubicBezTo>
                  <a:cubicBezTo>
                    <a:pt x="108" y="162"/>
                    <a:pt x="108" y="156"/>
                    <a:pt x="108" y="150"/>
                  </a:cubicBezTo>
                  <a:close/>
                  <a:moveTo>
                    <a:pt x="108" y="170"/>
                  </a:moveTo>
                  <a:cubicBezTo>
                    <a:pt x="114" y="164"/>
                    <a:pt x="120" y="157"/>
                    <a:pt x="125" y="151"/>
                  </a:cubicBezTo>
                  <a:cubicBezTo>
                    <a:pt x="125" y="158"/>
                    <a:pt x="125" y="164"/>
                    <a:pt x="125" y="171"/>
                  </a:cubicBezTo>
                  <a:cubicBezTo>
                    <a:pt x="122" y="174"/>
                    <a:pt x="120" y="178"/>
                    <a:pt x="117" y="181"/>
                  </a:cubicBezTo>
                  <a:cubicBezTo>
                    <a:pt x="114" y="185"/>
                    <a:pt x="111" y="188"/>
                    <a:pt x="108" y="192"/>
                  </a:cubicBezTo>
                  <a:cubicBezTo>
                    <a:pt x="108" y="185"/>
                    <a:pt x="108" y="177"/>
                    <a:pt x="108" y="170"/>
                  </a:cubicBezTo>
                  <a:close/>
                  <a:moveTo>
                    <a:pt x="108" y="194"/>
                  </a:moveTo>
                  <a:cubicBezTo>
                    <a:pt x="112" y="190"/>
                    <a:pt x="115" y="186"/>
                    <a:pt x="119" y="182"/>
                  </a:cubicBezTo>
                  <a:cubicBezTo>
                    <a:pt x="121" y="180"/>
                    <a:pt x="123" y="177"/>
                    <a:pt x="125" y="175"/>
                  </a:cubicBezTo>
                  <a:cubicBezTo>
                    <a:pt x="125" y="182"/>
                    <a:pt x="125" y="189"/>
                    <a:pt x="125" y="196"/>
                  </a:cubicBezTo>
                  <a:cubicBezTo>
                    <a:pt x="122" y="200"/>
                    <a:pt x="119" y="204"/>
                    <a:pt x="117" y="207"/>
                  </a:cubicBezTo>
                  <a:cubicBezTo>
                    <a:pt x="114" y="210"/>
                    <a:pt x="111" y="213"/>
                    <a:pt x="109" y="217"/>
                  </a:cubicBezTo>
                  <a:cubicBezTo>
                    <a:pt x="109" y="209"/>
                    <a:pt x="109" y="202"/>
                    <a:pt x="108" y="194"/>
                  </a:cubicBezTo>
                  <a:close/>
                  <a:moveTo>
                    <a:pt x="109" y="219"/>
                  </a:moveTo>
                  <a:cubicBezTo>
                    <a:pt x="113" y="215"/>
                    <a:pt x="116" y="211"/>
                    <a:pt x="119" y="207"/>
                  </a:cubicBezTo>
                  <a:cubicBezTo>
                    <a:pt x="121" y="204"/>
                    <a:pt x="123" y="202"/>
                    <a:pt x="125" y="200"/>
                  </a:cubicBezTo>
                  <a:cubicBezTo>
                    <a:pt x="125" y="207"/>
                    <a:pt x="125" y="214"/>
                    <a:pt x="125" y="220"/>
                  </a:cubicBezTo>
                  <a:cubicBezTo>
                    <a:pt x="123" y="224"/>
                    <a:pt x="120" y="228"/>
                    <a:pt x="118" y="231"/>
                  </a:cubicBezTo>
                  <a:cubicBezTo>
                    <a:pt x="115" y="234"/>
                    <a:pt x="112" y="237"/>
                    <a:pt x="110" y="240"/>
                  </a:cubicBezTo>
                  <a:cubicBezTo>
                    <a:pt x="109" y="233"/>
                    <a:pt x="109" y="226"/>
                    <a:pt x="109" y="219"/>
                  </a:cubicBezTo>
                  <a:close/>
                  <a:moveTo>
                    <a:pt x="111" y="295"/>
                  </a:moveTo>
                  <a:cubicBezTo>
                    <a:pt x="111" y="277"/>
                    <a:pt x="110" y="260"/>
                    <a:pt x="110" y="242"/>
                  </a:cubicBezTo>
                  <a:cubicBezTo>
                    <a:pt x="110" y="242"/>
                    <a:pt x="110" y="242"/>
                    <a:pt x="110" y="242"/>
                  </a:cubicBezTo>
                  <a:cubicBezTo>
                    <a:pt x="115" y="237"/>
                    <a:pt x="121" y="231"/>
                    <a:pt x="125" y="224"/>
                  </a:cubicBezTo>
                  <a:cubicBezTo>
                    <a:pt x="125" y="231"/>
                    <a:pt x="125" y="238"/>
                    <a:pt x="125" y="245"/>
                  </a:cubicBezTo>
                  <a:cubicBezTo>
                    <a:pt x="123" y="248"/>
                    <a:pt x="121" y="252"/>
                    <a:pt x="118" y="255"/>
                  </a:cubicBezTo>
                  <a:cubicBezTo>
                    <a:pt x="116" y="260"/>
                    <a:pt x="112" y="264"/>
                    <a:pt x="111" y="268"/>
                  </a:cubicBezTo>
                  <a:cubicBezTo>
                    <a:pt x="110" y="269"/>
                    <a:pt x="111" y="269"/>
                    <a:pt x="111" y="269"/>
                  </a:cubicBezTo>
                  <a:cubicBezTo>
                    <a:pt x="115" y="265"/>
                    <a:pt x="117" y="261"/>
                    <a:pt x="120" y="257"/>
                  </a:cubicBezTo>
                  <a:cubicBezTo>
                    <a:pt x="122" y="254"/>
                    <a:pt x="124" y="252"/>
                    <a:pt x="125" y="249"/>
                  </a:cubicBezTo>
                  <a:cubicBezTo>
                    <a:pt x="125" y="255"/>
                    <a:pt x="125" y="261"/>
                    <a:pt x="125" y="266"/>
                  </a:cubicBezTo>
                  <a:cubicBezTo>
                    <a:pt x="125" y="266"/>
                    <a:pt x="125" y="267"/>
                    <a:pt x="125" y="267"/>
                  </a:cubicBezTo>
                  <a:cubicBezTo>
                    <a:pt x="120" y="276"/>
                    <a:pt x="116" y="285"/>
                    <a:pt x="111" y="29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a:extLst>
                <a:ext uri="{FF2B5EF4-FFF2-40B4-BE49-F238E27FC236}">
                  <a16:creationId xmlns:a16="http://schemas.microsoft.com/office/drawing/2014/main" id="{5991CBDD-6FA0-496F-A35B-498EE0507D81}"/>
                </a:ext>
              </a:extLst>
            </p:cNvPr>
            <p:cNvSpPr>
              <a:spLocks noEditPoints="1"/>
            </p:cNvSpPr>
            <p:nvPr/>
          </p:nvSpPr>
          <p:spPr bwMode="auto">
            <a:xfrm>
              <a:off x="8493125" y="2940050"/>
              <a:ext cx="354012" cy="884238"/>
            </a:xfrm>
            <a:custGeom>
              <a:avLst/>
              <a:gdLst>
                <a:gd name="T0" fmla="*/ 148 w 152"/>
                <a:gd name="T1" fmla="*/ 225 h 410"/>
                <a:gd name="T2" fmla="*/ 147 w 152"/>
                <a:gd name="T3" fmla="*/ 157 h 410"/>
                <a:gd name="T4" fmla="*/ 146 w 152"/>
                <a:gd name="T5" fmla="*/ 135 h 410"/>
                <a:gd name="T6" fmla="*/ 143 w 152"/>
                <a:gd name="T7" fmla="*/ 3 h 410"/>
                <a:gd name="T8" fmla="*/ 84 w 152"/>
                <a:gd name="T9" fmla="*/ 5 h 410"/>
                <a:gd name="T10" fmla="*/ 3 w 152"/>
                <a:gd name="T11" fmla="*/ 35 h 410"/>
                <a:gd name="T12" fmla="*/ 2 w 152"/>
                <a:gd name="T13" fmla="*/ 42 h 410"/>
                <a:gd name="T14" fmla="*/ 15 w 152"/>
                <a:gd name="T15" fmla="*/ 405 h 410"/>
                <a:gd name="T16" fmla="*/ 123 w 152"/>
                <a:gd name="T17" fmla="*/ 408 h 410"/>
                <a:gd name="T18" fmla="*/ 150 w 152"/>
                <a:gd name="T19" fmla="*/ 379 h 410"/>
                <a:gd name="T20" fmla="*/ 144 w 152"/>
                <a:gd name="T21" fmla="*/ 352 h 410"/>
                <a:gd name="T22" fmla="*/ 144 w 152"/>
                <a:gd name="T23" fmla="*/ 332 h 410"/>
                <a:gd name="T24" fmla="*/ 126 w 152"/>
                <a:gd name="T25" fmla="*/ 349 h 410"/>
                <a:gd name="T26" fmla="*/ 144 w 152"/>
                <a:gd name="T27" fmla="*/ 329 h 410"/>
                <a:gd name="T28" fmla="*/ 119 w 152"/>
                <a:gd name="T29" fmla="*/ 117 h 410"/>
                <a:gd name="T30" fmla="*/ 131 w 152"/>
                <a:gd name="T31" fmla="*/ 105 h 410"/>
                <a:gd name="T32" fmla="*/ 124 w 152"/>
                <a:gd name="T33" fmla="*/ 132 h 410"/>
                <a:gd name="T34" fmla="*/ 139 w 152"/>
                <a:gd name="T35" fmla="*/ 94 h 410"/>
                <a:gd name="T36" fmla="*/ 116 w 152"/>
                <a:gd name="T37" fmla="*/ 71 h 410"/>
                <a:gd name="T38" fmla="*/ 116 w 152"/>
                <a:gd name="T39" fmla="*/ 69 h 410"/>
                <a:gd name="T40" fmla="*/ 137 w 152"/>
                <a:gd name="T41" fmla="*/ 11 h 410"/>
                <a:gd name="T42" fmla="*/ 115 w 152"/>
                <a:gd name="T43" fmla="*/ 47 h 410"/>
                <a:gd name="T44" fmla="*/ 125 w 152"/>
                <a:gd name="T45" fmla="*/ 22 h 410"/>
                <a:gd name="T46" fmla="*/ 113 w 152"/>
                <a:gd name="T47" fmla="*/ 21 h 410"/>
                <a:gd name="T48" fmla="*/ 101 w 152"/>
                <a:gd name="T49" fmla="*/ 23 h 410"/>
                <a:gd name="T50" fmla="*/ 100 w 152"/>
                <a:gd name="T51" fmla="*/ 21 h 410"/>
                <a:gd name="T52" fmla="*/ 111 w 152"/>
                <a:gd name="T53" fmla="*/ 11 h 410"/>
                <a:gd name="T54" fmla="*/ 71 w 152"/>
                <a:gd name="T55" fmla="*/ 30 h 410"/>
                <a:gd name="T56" fmla="*/ 67 w 152"/>
                <a:gd name="T57" fmla="*/ 12 h 410"/>
                <a:gd name="T58" fmla="*/ 53 w 152"/>
                <a:gd name="T59" fmla="*/ 12 h 410"/>
                <a:gd name="T60" fmla="*/ 34 w 152"/>
                <a:gd name="T61" fmla="*/ 10 h 410"/>
                <a:gd name="T62" fmla="*/ 29 w 152"/>
                <a:gd name="T63" fmla="*/ 32 h 410"/>
                <a:gd name="T64" fmla="*/ 20 w 152"/>
                <a:gd name="T65" fmla="*/ 400 h 410"/>
                <a:gd name="T66" fmla="*/ 55 w 152"/>
                <a:gd name="T67" fmla="*/ 40 h 410"/>
                <a:gd name="T68" fmla="*/ 119 w 152"/>
                <a:gd name="T69" fmla="*/ 403 h 410"/>
                <a:gd name="T70" fmla="*/ 139 w 152"/>
                <a:gd name="T71" fmla="*/ 119 h 410"/>
                <a:gd name="T72" fmla="*/ 119 w 152"/>
                <a:gd name="T73" fmla="*/ 164 h 410"/>
                <a:gd name="T74" fmla="*/ 120 w 152"/>
                <a:gd name="T75" fmla="*/ 184 h 410"/>
                <a:gd name="T76" fmla="*/ 131 w 152"/>
                <a:gd name="T77" fmla="*/ 175 h 410"/>
                <a:gd name="T78" fmla="*/ 121 w 152"/>
                <a:gd name="T79" fmla="*/ 207 h 410"/>
                <a:gd name="T80" fmla="*/ 133 w 152"/>
                <a:gd name="T81" fmla="*/ 195 h 410"/>
                <a:gd name="T82" fmla="*/ 122 w 152"/>
                <a:gd name="T83" fmla="*/ 235 h 410"/>
                <a:gd name="T84" fmla="*/ 142 w 152"/>
                <a:gd name="T85" fmla="*/ 213 h 410"/>
                <a:gd name="T86" fmla="*/ 123 w 152"/>
                <a:gd name="T87" fmla="*/ 257 h 410"/>
                <a:gd name="T88" fmla="*/ 142 w 152"/>
                <a:gd name="T89" fmla="*/ 236 h 410"/>
                <a:gd name="T90" fmla="*/ 124 w 152"/>
                <a:gd name="T91" fmla="*/ 280 h 410"/>
                <a:gd name="T92" fmla="*/ 136 w 152"/>
                <a:gd name="T93" fmla="*/ 313 h 410"/>
                <a:gd name="T94" fmla="*/ 143 w 152"/>
                <a:gd name="T95" fmla="*/ 281 h 410"/>
                <a:gd name="T96" fmla="*/ 144 w 152"/>
                <a:gd name="T97" fmla="*/ 376 h 410"/>
                <a:gd name="T98" fmla="*/ 144 w 152"/>
                <a:gd name="T99" fmla="*/ 35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410">
                  <a:moveTo>
                    <a:pt x="149" y="286"/>
                  </a:moveTo>
                  <a:cubicBezTo>
                    <a:pt x="149" y="267"/>
                    <a:pt x="148" y="248"/>
                    <a:pt x="148" y="229"/>
                  </a:cubicBezTo>
                  <a:cubicBezTo>
                    <a:pt x="148" y="228"/>
                    <a:pt x="149" y="227"/>
                    <a:pt x="150" y="226"/>
                  </a:cubicBezTo>
                  <a:cubicBezTo>
                    <a:pt x="150" y="225"/>
                    <a:pt x="149" y="224"/>
                    <a:pt x="148" y="225"/>
                  </a:cubicBezTo>
                  <a:cubicBezTo>
                    <a:pt x="148" y="225"/>
                    <a:pt x="148" y="225"/>
                    <a:pt x="148" y="226"/>
                  </a:cubicBezTo>
                  <a:cubicBezTo>
                    <a:pt x="147" y="215"/>
                    <a:pt x="147" y="204"/>
                    <a:pt x="147" y="193"/>
                  </a:cubicBezTo>
                  <a:cubicBezTo>
                    <a:pt x="147" y="181"/>
                    <a:pt x="146" y="169"/>
                    <a:pt x="146" y="158"/>
                  </a:cubicBezTo>
                  <a:cubicBezTo>
                    <a:pt x="146" y="157"/>
                    <a:pt x="147" y="157"/>
                    <a:pt x="147" y="157"/>
                  </a:cubicBezTo>
                  <a:cubicBezTo>
                    <a:pt x="148" y="156"/>
                    <a:pt x="147" y="155"/>
                    <a:pt x="146" y="155"/>
                  </a:cubicBezTo>
                  <a:cubicBezTo>
                    <a:pt x="146" y="149"/>
                    <a:pt x="146" y="143"/>
                    <a:pt x="146" y="136"/>
                  </a:cubicBezTo>
                  <a:cubicBezTo>
                    <a:pt x="146" y="136"/>
                    <a:pt x="146" y="136"/>
                    <a:pt x="146" y="136"/>
                  </a:cubicBezTo>
                  <a:cubicBezTo>
                    <a:pt x="146" y="136"/>
                    <a:pt x="146" y="135"/>
                    <a:pt x="146" y="135"/>
                  </a:cubicBezTo>
                  <a:cubicBezTo>
                    <a:pt x="146" y="128"/>
                    <a:pt x="146" y="120"/>
                    <a:pt x="145" y="113"/>
                  </a:cubicBezTo>
                  <a:cubicBezTo>
                    <a:pt x="145" y="113"/>
                    <a:pt x="146" y="113"/>
                    <a:pt x="146" y="112"/>
                  </a:cubicBezTo>
                  <a:cubicBezTo>
                    <a:pt x="146" y="112"/>
                    <a:pt x="146" y="111"/>
                    <a:pt x="145" y="111"/>
                  </a:cubicBezTo>
                  <a:cubicBezTo>
                    <a:pt x="145" y="75"/>
                    <a:pt x="144" y="39"/>
                    <a:pt x="143" y="3"/>
                  </a:cubicBezTo>
                  <a:cubicBezTo>
                    <a:pt x="143" y="1"/>
                    <a:pt x="141" y="0"/>
                    <a:pt x="139" y="0"/>
                  </a:cubicBezTo>
                  <a:cubicBezTo>
                    <a:pt x="138" y="0"/>
                    <a:pt x="138" y="0"/>
                    <a:pt x="137" y="1"/>
                  </a:cubicBezTo>
                  <a:cubicBezTo>
                    <a:pt x="136" y="1"/>
                    <a:pt x="136" y="1"/>
                    <a:pt x="136" y="2"/>
                  </a:cubicBezTo>
                  <a:cubicBezTo>
                    <a:pt x="119" y="1"/>
                    <a:pt x="101" y="4"/>
                    <a:pt x="84" y="5"/>
                  </a:cubicBezTo>
                  <a:cubicBezTo>
                    <a:pt x="67" y="5"/>
                    <a:pt x="50" y="4"/>
                    <a:pt x="33" y="6"/>
                  </a:cubicBezTo>
                  <a:cubicBezTo>
                    <a:pt x="32" y="5"/>
                    <a:pt x="31" y="5"/>
                    <a:pt x="29" y="6"/>
                  </a:cubicBezTo>
                  <a:cubicBezTo>
                    <a:pt x="24" y="9"/>
                    <a:pt x="20" y="15"/>
                    <a:pt x="16" y="20"/>
                  </a:cubicBezTo>
                  <a:cubicBezTo>
                    <a:pt x="11" y="25"/>
                    <a:pt x="7" y="30"/>
                    <a:pt x="3" y="35"/>
                  </a:cubicBezTo>
                  <a:cubicBezTo>
                    <a:pt x="3" y="35"/>
                    <a:pt x="3" y="36"/>
                    <a:pt x="3" y="36"/>
                  </a:cubicBezTo>
                  <a:cubicBezTo>
                    <a:pt x="1" y="37"/>
                    <a:pt x="1" y="39"/>
                    <a:pt x="3" y="40"/>
                  </a:cubicBezTo>
                  <a:cubicBezTo>
                    <a:pt x="3" y="40"/>
                    <a:pt x="3" y="40"/>
                    <a:pt x="3" y="40"/>
                  </a:cubicBezTo>
                  <a:cubicBezTo>
                    <a:pt x="3" y="40"/>
                    <a:pt x="2" y="41"/>
                    <a:pt x="2" y="42"/>
                  </a:cubicBezTo>
                  <a:cubicBezTo>
                    <a:pt x="0" y="101"/>
                    <a:pt x="5" y="162"/>
                    <a:pt x="7" y="222"/>
                  </a:cubicBezTo>
                  <a:cubicBezTo>
                    <a:pt x="9" y="281"/>
                    <a:pt x="8" y="342"/>
                    <a:pt x="13" y="401"/>
                  </a:cubicBezTo>
                  <a:cubicBezTo>
                    <a:pt x="13" y="401"/>
                    <a:pt x="14" y="401"/>
                    <a:pt x="14" y="402"/>
                  </a:cubicBezTo>
                  <a:cubicBezTo>
                    <a:pt x="13" y="403"/>
                    <a:pt x="13" y="405"/>
                    <a:pt x="15" y="405"/>
                  </a:cubicBezTo>
                  <a:cubicBezTo>
                    <a:pt x="49" y="410"/>
                    <a:pt x="84" y="409"/>
                    <a:pt x="118" y="410"/>
                  </a:cubicBezTo>
                  <a:cubicBezTo>
                    <a:pt x="120" y="410"/>
                    <a:pt x="121" y="409"/>
                    <a:pt x="122" y="408"/>
                  </a:cubicBezTo>
                  <a:cubicBezTo>
                    <a:pt x="122" y="408"/>
                    <a:pt x="122" y="408"/>
                    <a:pt x="122" y="408"/>
                  </a:cubicBezTo>
                  <a:cubicBezTo>
                    <a:pt x="122" y="408"/>
                    <a:pt x="122" y="408"/>
                    <a:pt x="123" y="408"/>
                  </a:cubicBezTo>
                  <a:cubicBezTo>
                    <a:pt x="123" y="408"/>
                    <a:pt x="124" y="408"/>
                    <a:pt x="124" y="407"/>
                  </a:cubicBezTo>
                  <a:cubicBezTo>
                    <a:pt x="125" y="407"/>
                    <a:pt x="127" y="405"/>
                    <a:pt x="128" y="404"/>
                  </a:cubicBezTo>
                  <a:cubicBezTo>
                    <a:pt x="131" y="402"/>
                    <a:pt x="134" y="399"/>
                    <a:pt x="137" y="396"/>
                  </a:cubicBezTo>
                  <a:cubicBezTo>
                    <a:pt x="142" y="392"/>
                    <a:pt x="147" y="386"/>
                    <a:pt x="150" y="379"/>
                  </a:cubicBezTo>
                  <a:cubicBezTo>
                    <a:pt x="150" y="379"/>
                    <a:pt x="150" y="378"/>
                    <a:pt x="150" y="378"/>
                  </a:cubicBezTo>
                  <a:cubicBezTo>
                    <a:pt x="150" y="378"/>
                    <a:pt x="150" y="378"/>
                    <a:pt x="150" y="377"/>
                  </a:cubicBezTo>
                  <a:cubicBezTo>
                    <a:pt x="152" y="347"/>
                    <a:pt x="150" y="316"/>
                    <a:pt x="149" y="286"/>
                  </a:cubicBezTo>
                  <a:close/>
                  <a:moveTo>
                    <a:pt x="144" y="352"/>
                  </a:moveTo>
                  <a:cubicBezTo>
                    <a:pt x="138" y="358"/>
                    <a:pt x="132" y="366"/>
                    <a:pt x="126" y="374"/>
                  </a:cubicBezTo>
                  <a:cubicBezTo>
                    <a:pt x="126" y="366"/>
                    <a:pt x="126" y="358"/>
                    <a:pt x="126" y="351"/>
                  </a:cubicBezTo>
                  <a:cubicBezTo>
                    <a:pt x="126" y="351"/>
                    <a:pt x="126" y="351"/>
                    <a:pt x="126" y="351"/>
                  </a:cubicBezTo>
                  <a:cubicBezTo>
                    <a:pt x="132" y="345"/>
                    <a:pt x="138" y="339"/>
                    <a:pt x="144" y="332"/>
                  </a:cubicBezTo>
                  <a:cubicBezTo>
                    <a:pt x="144" y="338"/>
                    <a:pt x="144" y="345"/>
                    <a:pt x="144" y="352"/>
                  </a:cubicBezTo>
                  <a:close/>
                  <a:moveTo>
                    <a:pt x="144" y="329"/>
                  </a:moveTo>
                  <a:cubicBezTo>
                    <a:pt x="141" y="331"/>
                    <a:pt x="138" y="335"/>
                    <a:pt x="136" y="338"/>
                  </a:cubicBezTo>
                  <a:cubicBezTo>
                    <a:pt x="133" y="342"/>
                    <a:pt x="129" y="346"/>
                    <a:pt x="126" y="349"/>
                  </a:cubicBezTo>
                  <a:cubicBezTo>
                    <a:pt x="126" y="341"/>
                    <a:pt x="126" y="333"/>
                    <a:pt x="125" y="325"/>
                  </a:cubicBezTo>
                  <a:cubicBezTo>
                    <a:pt x="129" y="321"/>
                    <a:pt x="134" y="317"/>
                    <a:pt x="137" y="313"/>
                  </a:cubicBezTo>
                  <a:cubicBezTo>
                    <a:pt x="139" y="311"/>
                    <a:pt x="142" y="309"/>
                    <a:pt x="143" y="307"/>
                  </a:cubicBezTo>
                  <a:cubicBezTo>
                    <a:pt x="144" y="314"/>
                    <a:pt x="144" y="321"/>
                    <a:pt x="144" y="329"/>
                  </a:cubicBezTo>
                  <a:close/>
                  <a:moveTo>
                    <a:pt x="139" y="94"/>
                  </a:moveTo>
                  <a:cubicBezTo>
                    <a:pt x="136" y="97"/>
                    <a:pt x="133" y="100"/>
                    <a:pt x="130" y="103"/>
                  </a:cubicBezTo>
                  <a:cubicBezTo>
                    <a:pt x="126" y="108"/>
                    <a:pt x="122" y="112"/>
                    <a:pt x="118" y="116"/>
                  </a:cubicBezTo>
                  <a:cubicBezTo>
                    <a:pt x="118" y="117"/>
                    <a:pt x="118" y="117"/>
                    <a:pt x="119" y="117"/>
                  </a:cubicBezTo>
                  <a:cubicBezTo>
                    <a:pt x="120" y="117"/>
                    <a:pt x="121" y="117"/>
                    <a:pt x="121" y="116"/>
                  </a:cubicBezTo>
                  <a:cubicBezTo>
                    <a:pt x="122" y="116"/>
                    <a:pt x="122" y="116"/>
                    <a:pt x="121" y="116"/>
                  </a:cubicBezTo>
                  <a:cubicBezTo>
                    <a:pt x="121" y="116"/>
                    <a:pt x="121" y="116"/>
                    <a:pt x="121" y="116"/>
                  </a:cubicBezTo>
                  <a:cubicBezTo>
                    <a:pt x="124" y="112"/>
                    <a:pt x="128" y="109"/>
                    <a:pt x="131" y="105"/>
                  </a:cubicBezTo>
                  <a:cubicBezTo>
                    <a:pt x="134" y="103"/>
                    <a:pt x="136" y="100"/>
                    <a:pt x="139" y="98"/>
                  </a:cubicBezTo>
                  <a:cubicBezTo>
                    <a:pt x="139" y="104"/>
                    <a:pt x="139" y="110"/>
                    <a:pt x="139" y="116"/>
                  </a:cubicBezTo>
                  <a:cubicBezTo>
                    <a:pt x="136" y="119"/>
                    <a:pt x="133" y="122"/>
                    <a:pt x="131" y="125"/>
                  </a:cubicBezTo>
                  <a:cubicBezTo>
                    <a:pt x="128" y="127"/>
                    <a:pt x="126" y="130"/>
                    <a:pt x="124" y="132"/>
                  </a:cubicBezTo>
                  <a:cubicBezTo>
                    <a:pt x="123" y="134"/>
                    <a:pt x="121" y="136"/>
                    <a:pt x="118" y="138"/>
                  </a:cubicBezTo>
                  <a:cubicBezTo>
                    <a:pt x="118" y="123"/>
                    <a:pt x="117" y="108"/>
                    <a:pt x="117" y="94"/>
                  </a:cubicBezTo>
                  <a:cubicBezTo>
                    <a:pt x="124" y="88"/>
                    <a:pt x="132" y="81"/>
                    <a:pt x="138" y="74"/>
                  </a:cubicBezTo>
                  <a:cubicBezTo>
                    <a:pt x="138" y="80"/>
                    <a:pt x="139" y="87"/>
                    <a:pt x="139" y="94"/>
                  </a:cubicBezTo>
                  <a:close/>
                  <a:moveTo>
                    <a:pt x="138" y="71"/>
                  </a:moveTo>
                  <a:cubicBezTo>
                    <a:pt x="134" y="74"/>
                    <a:pt x="131" y="78"/>
                    <a:pt x="127" y="82"/>
                  </a:cubicBezTo>
                  <a:cubicBezTo>
                    <a:pt x="124" y="86"/>
                    <a:pt x="120" y="89"/>
                    <a:pt x="117" y="92"/>
                  </a:cubicBezTo>
                  <a:cubicBezTo>
                    <a:pt x="116" y="85"/>
                    <a:pt x="116" y="78"/>
                    <a:pt x="116" y="71"/>
                  </a:cubicBezTo>
                  <a:cubicBezTo>
                    <a:pt x="123" y="64"/>
                    <a:pt x="130" y="57"/>
                    <a:pt x="138" y="51"/>
                  </a:cubicBezTo>
                  <a:cubicBezTo>
                    <a:pt x="138" y="58"/>
                    <a:pt x="138" y="64"/>
                    <a:pt x="138" y="71"/>
                  </a:cubicBezTo>
                  <a:close/>
                  <a:moveTo>
                    <a:pt x="138" y="49"/>
                  </a:moveTo>
                  <a:cubicBezTo>
                    <a:pt x="130" y="55"/>
                    <a:pt x="122" y="62"/>
                    <a:pt x="116" y="69"/>
                  </a:cubicBezTo>
                  <a:cubicBezTo>
                    <a:pt x="115" y="63"/>
                    <a:pt x="115" y="56"/>
                    <a:pt x="115" y="50"/>
                  </a:cubicBezTo>
                  <a:cubicBezTo>
                    <a:pt x="123" y="44"/>
                    <a:pt x="130" y="36"/>
                    <a:pt x="137" y="29"/>
                  </a:cubicBezTo>
                  <a:cubicBezTo>
                    <a:pt x="137" y="35"/>
                    <a:pt x="137" y="42"/>
                    <a:pt x="138" y="49"/>
                  </a:cubicBezTo>
                  <a:close/>
                  <a:moveTo>
                    <a:pt x="137" y="11"/>
                  </a:moveTo>
                  <a:cubicBezTo>
                    <a:pt x="137" y="16"/>
                    <a:pt x="137" y="21"/>
                    <a:pt x="137" y="26"/>
                  </a:cubicBezTo>
                  <a:cubicBezTo>
                    <a:pt x="133" y="30"/>
                    <a:pt x="128" y="35"/>
                    <a:pt x="124" y="39"/>
                  </a:cubicBezTo>
                  <a:cubicBezTo>
                    <a:pt x="122" y="41"/>
                    <a:pt x="120" y="43"/>
                    <a:pt x="117" y="45"/>
                  </a:cubicBezTo>
                  <a:cubicBezTo>
                    <a:pt x="117" y="46"/>
                    <a:pt x="116" y="46"/>
                    <a:pt x="115" y="47"/>
                  </a:cubicBezTo>
                  <a:cubicBezTo>
                    <a:pt x="115" y="43"/>
                    <a:pt x="114" y="38"/>
                    <a:pt x="114" y="33"/>
                  </a:cubicBezTo>
                  <a:cubicBezTo>
                    <a:pt x="114" y="32"/>
                    <a:pt x="114" y="32"/>
                    <a:pt x="114" y="31"/>
                  </a:cubicBezTo>
                  <a:cubicBezTo>
                    <a:pt x="115" y="31"/>
                    <a:pt x="115" y="30"/>
                    <a:pt x="116" y="29"/>
                  </a:cubicBezTo>
                  <a:cubicBezTo>
                    <a:pt x="119" y="27"/>
                    <a:pt x="122" y="24"/>
                    <a:pt x="125" y="22"/>
                  </a:cubicBezTo>
                  <a:cubicBezTo>
                    <a:pt x="129" y="18"/>
                    <a:pt x="133" y="15"/>
                    <a:pt x="137" y="11"/>
                  </a:cubicBezTo>
                  <a:close/>
                  <a:moveTo>
                    <a:pt x="115" y="10"/>
                  </a:moveTo>
                  <a:cubicBezTo>
                    <a:pt x="119" y="10"/>
                    <a:pt x="122" y="10"/>
                    <a:pt x="126" y="9"/>
                  </a:cubicBezTo>
                  <a:cubicBezTo>
                    <a:pt x="122" y="13"/>
                    <a:pt x="117" y="17"/>
                    <a:pt x="113" y="21"/>
                  </a:cubicBezTo>
                  <a:cubicBezTo>
                    <a:pt x="112" y="23"/>
                    <a:pt x="110" y="25"/>
                    <a:pt x="108" y="27"/>
                  </a:cubicBezTo>
                  <a:cubicBezTo>
                    <a:pt x="107" y="27"/>
                    <a:pt x="106" y="27"/>
                    <a:pt x="106" y="27"/>
                  </a:cubicBezTo>
                  <a:cubicBezTo>
                    <a:pt x="102" y="27"/>
                    <a:pt x="98" y="28"/>
                    <a:pt x="94" y="28"/>
                  </a:cubicBezTo>
                  <a:cubicBezTo>
                    <a:pt x="96" y="27"/>
                    <a:pt x="98" y="25"/>
                    <a:pt x="101" y="23"/>
                  </a:cubicBezTo>
                  <a:cubicBezTo>
                    <a:pt x="105" y="19"/>
                    <a:pt x="110" y="15"/>
                    <a:pt x="115" y="11"/>
                  </a:cubicBezTo>
                  <a:cubicBezTo>
                    <a:pt x="115" y="11"/>
                    <a:pt x="115" y="10"/>
                    <a:pt x="115" y="10"/>
                  </a:cubicBezTo>
                  <a:close/>
                  <a:moveTo>
                    <a:pt x="111" y="11"/>
                  </a:moveTo>
                  <a:cubicBezTo>
                    <a:pt x="107" y="14"/>
                    <a:pt x="104" y="17"/>
                    <a:pt x="100" y="21"/>
                  </a:cubicBezTo>
                  <a:cubicBezTo>
                    <a:pt x="97" y="23"/>
                    <a:pt x="93" y="26"/>
                    <a:pt x="90" y="29"/>
                  </a:cubicBezTo>
                  <a:cubicBezTo>
                    <a:pt x="85" y="29"/>
                    <a:pt x="80" y="30"/>
                    <a:pt x="74" y="30"/>
                  </a:cubicBezTo>
                  <a:cubicBezTo>
                    <a:pt x="82" y="24"/>
                    <a:pt x="89" y="18"/>
                    <a:pt x="95" y="11"/>
                  </a:cubicBezTo>
                  <a:cubicBezTo>
                    <a:pt x="100" y="11"/>
                    <a:pt x="106" y="11"/>
                    <a:pt x="111" y="11"/>
                  </a:cubicBezTo>
                  <a:close/>
                  <a:moveTo>
                    <a:pt x="70" y="12"/>
                  </a:moveTo>
                  <a:cubicBezTo>
                    <a:pt x="75" y="12"/>
                    <a:pt x="79" y="12"/>
                    <a:pt x="84" y="11"/>
                  </a:cubicBezTo>
                  <a:cubicBezTo>
                    <a:pt x="87" y="11"/>
                    <a:pt x="89" y="11"/>
                    <a:pt x="92" y="11"/>
                  </a:cubicBezTo>
                  <a:cubicBezTo>
                    <a:pt x="85" y="18"/>
                    <a:pt x="78" y="24"/>
                    <a:pt x="71" y="30"/>
                  </a:cubicBezTo>
                  <a:cubicBezTo>
                    <a:pt x="64" y="31"/>
                    <a:pt x="57" y="31"/>
                    <a:pt x="50" y="32"/>
                  </a:cubicBezTo>
                  <a:cubicBezTo>
                    <a:pt x="57" y="25"/>
                    <a:pt x="63" y="19"/>
                    <a:pt x="70" y="12"/>
                  </a:cubicBezTo>
                  <a:cubicBezTo>
                    <a:pt x="70" y="12"/>
                    <a:pt x="70" y="12"/>
                    <a:pt x="70" y="12"/>
                  </a:cubicBezTo>
                  <a:close/>
                  <a:moveTo>
                    <a:pt x="67" y="12"/>
                  </a:moveTo>
                  <a:cubicBezTo>
                    <a:pt x="60" y="18"/>
                    <a:pt x="54" y="25"/>
                    <a:pt x="48" y="32"/>
                  </a:cubicBezTo>
                  <a:cubicBezTo>
                    <a:pt x="42" y="32"/>
                    <a:pt x="37" y="32"/>
                    <a:pt x="32" y="32"/>
                  </a:cubicBezTo>
                  <a:cubicBezTo>
                    <a:pt x="34" y="30"/>
                    <a:pt x="36" y="28"/>
                    <a:pt x="37" y="27"/>
                  </a:cubicBezTo>
                  <a:cubicBezTo>
                    <a:pt x="43" y="22"/>
                    <a:pt x="48" y="17"/>
                    <a:pt x="53" y="12"/>
                  </a:cubicBezTo>
                  <a:cubicBezTo>
                    <a:pt x="58" y="12"/>
                    <a:pt x="62" y="12"/>
                    <a:pt x="67" y="12"/>
                  </a:cubicBezTo>
                  <a:close/>
                  <a:moveTo>
                    <a:pt x="22" y="25"/>
                  </a:moveTo>
                  <a:cubicBezTo>
                    <a:pt x="26" y="20"/>
                    <a:pt x="31" y="16"/>
                    <a:pt x="34" y="11"/>
                  </a:cubicBezTo>
                  <a:cubicBezTo>
                    <a:pt x="34" y="10"/>
                    <a:pt x="34" y="10"/>
                    <a:pt x="34" y="10"/>
                  </a:cubicBezTo>
                  <a:cubicBezTo>
                    <a:pt x="40" y="11"/>
                    <a:pt x="45" y="11"/>
                    <a:pt x="50" y="12"/>
                  </a:cubicBezTo>
                  <a:cubicBezTo>
                    <a:pt x="47" y="15"/>
                    <a:pt x="43" y="19"/>
                    <a:pt x="40" y="22"/>
                  </a:cubicBezTo>
                  <a:cubicBezTo>
                    <a:pt x="38" y="24"/>
                    <a:pt x="36" y="26"/>
                    <a:pt x="34" y="28"/>
                  </a:cubicBezTo>
                  <a:cubicBezTo>
                    <a:pt x="32" y="29"/>
                    <a:pt x="30" y="31"/>
                    <a:pt x="29" y="32"/>
                  </a:cubicBezTo>
                  <a:cubicBezTo>
                    <a:pt x="23" y="32"/>
                    <a:pt x="18" y="33"/>
                    <a:pt x="13" y="33"/>
                  </a:cubicBezTo>
                  <a:cubicBezTo>
                    <a:pt x="16" y="31"/>
                    <a:pt x="19" y="28"/>
                    <a:pt x="22" y="25"/>
                  </a:cubicBezTo>
                  <a:close/>
                  <a:moveTo>
                    <a:pt x="118" y="403"/>
                  </a:moveTo>
                  <a:cubicBezTo>
                    <a:pt x="86" y="400"/>
                    <a:pt x="52" y="398"/>
                    <a:pt x="20" y="400"/>
                  </a:cubicBezTo>
                  <a:cubicBezTo>
                    <a:pt x="21" y="341"/>
                    <a:pt x="16" y="281"/>
                    <a:pt x="15" y="222"/>
                  </a:cubicBezTo>
                  <a:cubicBezTo>
                    <a:pt x="13" y="162"/>
                    <a:pt x="14" y="101"/>
                    <a:pt x="8" y="42"/>
                  </a:cubicBezTo>
                  <a:cubicBezTo>
                    <a:pt x="8" y="41"/>
                    <a:pt x="8" y="41"/>
                    <a:pt x="8" y="41"/>
                  </a:cubicBezTo>
                  <a:cubicBezTo>
                    <a:pt x="23" y="43"/>
                    <a:pt x="39" y="41"/>
                    <a:pt x="55" y="40"/>
                  </a:cubicBezTo>
                  <a:cubicBezTo>
                    <a:pt x="72" y="39"/>
                    <a:pt x="89" y="38"/>
                    <a:pt x="106" y="36"/>
                  </a:cubicBezTo>
                  <a:cubicBezTo>
                    <a:pt x="108" y="97"/>
                    <a:pt x="111" y="159"/>
                    <a:pt x="113" y="220"/>
                  </a:cubicBezTo>
                  <a:cubicBezTo>
                    <a:pt x="114" y="250"/>
                    <a:pt x="116" y="281"/>
                    <a:pt x="117" y="311"/>
                  </a:cubicBezTo>
                  <a:cubicBezTo>
                    <a:pt x="118" y="341"/>
                    <a:pt x="117" y="372"/>
                    <a:pt x="119" y="403"/>
                  </a:cubicBezTo>
                  <a:cubicBezTo>
                    <a:pt x="119" y="403"/>
                    <a:pt x="119" y="403"/>
                    <a:pt x="118" y="403"/>
                  </a:cubicBezTo>
                  <a:close/>
                  <a:moveTo>
                    <a:pt x="118" y="140"/>
                  </a:moveTo>
                  <a:cubicBezTo>
                    <a:pt x="122" y="138"/>
                    <a:pt x="125" y="133"/>
                    <a:pt x="128" y="131"/>
                  </a:cubicBezTo>
                  <a:cubicBezTo>
                    <a:pt x="132" y="127"/>
                    <a:pt x="136" y="123"/>
                    <a:pt x="139" y="119"/>
                  </a:cubicBezTo>
                  <a:cubicBezTo>
                    <a:pt x="140" y="126"/>
                    <a:pt x="140" y="132"/>
                    <a:pt x="140" y="139"/>
                  </a:cubicBezTo>
                  <a:cubicBezTo>
                    <a:pt x="133" y="146"/>
                    <a:pt x="126" y="155"/>
                    <a:pt x="119" y="162"/>
                  </a:cubicBezTo>
                  <a:cubicBezTo>
                    <a:pt x="119" y="155"/>
                    <a:pt x="119" y="147"/>
                    <a:pt x="118" y="140"/>
                  </a:cubicBezTo>
                  <a:close/>
                  <a:moveTo>
                    <a:pt x="119" y="164"/>
                  </a:moveTo>
                  <a:cubicBezTo>
                    <a:pt x="126" y="157"/>
                    <a:pt x="134" y="151"/>
                    <a:pt x="140" y="143"/>
                  </a:cubicBezTo>
                  <a:cubicBezTo>
                    <a:pt x="140" y="149"/>
                    <a:pt x="140" y="155"/>
                    <a:pt x="141" y="161"/>
                  </a:cubicBezTo>
                  <a:cubicBezTo>
                    <a:pt x="137" y="165"/>
                    <a:pt x="134" y="168"/>
                    <a:pt x="131" y="172"/>
                  </a:cubicBezTo>
                  <a:cubicBezTo>
                    <a:pt x="128" y="176"/>
                    <a:pt x="124" y="181"/>
                    <a:pt x="120" y="184"/>
                  </a:cubicBezTo>
                  <a:cubicBezTo>
                    <a:pt x="120" y="178"/>
                    <a:pt x="120" y="171"/>
                    <a:pt x="119" y="164"/>
                  </a:cubicBezTo>
                  <a:close/>
                  <a:moveTo>
                    <a:pt x="120" y="187"/>
                  </a:moveTo>
                  <a:cubicBezTo>
                    <a:pt x="121" y="186"/>
                    <a:pt x="121" y="186"/>
                    <a:pt x="122" y="185"/>
                  </a:cubicBezTo>
                  <a:cubicBezTo>
                    <a:pt x="125" y="182"/>
                    <a:pt x="128" y="178"/>
                    <a:pt x="131" y="175"/>
                  </a:cubicBezTo>
                  <a:cubicBezTo>
                    <a:pt x="134" y="171"/>
                    <a:pt x="137" y="168"/>
                    <a:pt x="141" y="164"/>
                  </a:cubicBezTo>
                  <a:cubicBezTo>
                    <a:pt x="141" y="171"/>
                    <a:pt x="141" y="177"/>
                    <a:pt x="141" y="183"/>
                  </a:cubicBezTo>
                  <a:cubicBezTo>
                    <a:pt x="137" y="186"/>
                    <a:pt x="134" y="190"/>
                    <a:pt x="131" y="194"/>
                  </a:cubicBezTo>
                  <a:cubicBezTo>
                    <a:pt x="128" y="198"/>
                    <a:pt x="124" y="202"/>
                    <a:pt x="121" y="207"/>
                  </a:cubicBezTo>
                  <a:cubicBezTo>
                    <a:pt x="121" y="200"/>
                    <a:pt x="121" y="193"/>
                    <a:pt x="120" y="187"/>
                  </a:cubicBezTo>
                  <a:close/>
                  <a:moveTo>
                    <a:pt x="122" y="220"/>
                  </a:moveTo>
                  <a:cubicBezTo>
                    <a:pt x="121" y="216"/>
                    <a:pt x="121" y="212"/>
                    <a:pt x="121" y="208"/>
                  </a:cubicBezTo>
                  <a:cubicBezTo>
                    <a:pt x="125" y="204"/>
                    <a:pt x="129" y="199"/>
                    <a:pt x="133" y="195"/>
                  </a:cubicBezTo>
                  <a:cubicBezTo>
                    <a:pt x="136" y="192"/>
                    <a:pt x="139" y="189"/>
                    <a:pt x="141" y="186"/>
                  </a:cubicBezTo>
                  <a:cubicBezTo>
                    <a:pt x="141" y="188"/>
                    <a:pt x="141" y="190"/>
                    <a:pt x="141" y="193"/>
                  </a:cubicBezTo>
                  <a:cubicBezTo>
                    <a:pt x="141" y="198"/>
                    <a:pt x="141" y="204"/>
                    <a:pt x="142" y="210"/>
                  </a:cubicBezTo>
                  <a:cubicBezTo>
                    <a:pt x="134" y="217"/>
                    <a:pt x="128" y="226"/>
                    <a:pt x="122" y="235"/>
                  </a:cubicBezTo>
                  <a:cubicBezTo>
                    <a:pt x="122" y="230"/>
                    <a:pt x="122" y="225"/>
                    <a:pt x="122" y="220"/>
                  </a:cubicBezTo>
                  <a:close/>
                  <a:moveTo>
                    <a:pt x="122" y="237"/>
                  </a:moveTo>
                  <a:cubicBezTo>
                    <a:pt x="126" y="232"/>
                    <a:pt x="129" y="228"/>
                    <a:pt x="133" y="223"/>
                  </a:cubicBezTo>
                  <a:cubicBezTo>
                    <a:pt x="136" y="220"/>
                    <a:pt x="139" y="217"/>
                    <a:pt x="142" y="213"/>
                  </a:cubicBezTo>
                  <a:cubicBezTo>
                    <a:pt x="142" y="220"/>
                    <a:pt x="142" y="226"/>
                    <a:pt x="142" y="233"/>
                  </a:cubicBezTo>
                  <a:cubicBezTo>
                    <a:pt x="139" y="236"/>
                    <a:pt x="137" y="240"/>
                    <a:pt x="134" y="243"/>
                  </a:cubicBezTo>
                  <a:cubicBezTo>
                    <a:pt x="132" y="245"/>
                    <a:pt x="130" y="248"/>
                    <a:pt x="129" y="250"/>
                  </a:cubicBezTo>
                  <a:cubicBezTo>
                    <a:pt x="128" y="251"/>
                    <a:pt x="125" y="254"/>
                    <a:pt x="123" y="257"/>
                  </a:cubicBezTo>
                  <a:cubicBezTo>
                    <a:pt x="123" y="250"/>
                    <a:pt x="122" y="244"/>
                    <a:pt x="122" y="237"/>
                  </a:cubicBezTo>
                  <a:close/>
                  <a:moveTo>
                    <a:pt x="123" y="260"/>
                  </a:moveTo>
                  <a:cubicBezTo>
                    <a:pt x="128" y="256"/>
                    <a:pt x="132" y="249"/>
                    <a:pt x="135" y="245"/>
                  </a:cubicBezTo>
                  <a:cubicBezTo>
                    <a:pt x="138" y="242"/>
                    <a:pt x="140" y="239"/>
                    <a:pt x="142" y="236"/>
                  </a:cubicBezTo>
                  <a:cubicBezTo>
                    <a:pt x="142" y="242"/>
                    <a:pt x="142" y="248"/>
                    <a:pt x="143" y="254"/>
                  </a:cubicBezTo>
                  <a:cubicBezTo>
                    <a:pt x="136" y="262"/>
                    <a:pt x="130" y="270"/>
                    <a:pt x="124" y="278"/>
                  </a:cubicBezTo>
                  <a:cubicBezTo>
                    <a:pt x="123" y="272"/>
                    <a:pt x="123" y="266"/>
                    <a:pt x="123" y="260"/>
                  </a:cubicBezTo>
                  <a:close/>
                  <a:moveTo>
                    <a:pt x="124" y="280"/>
                  </a:moveTo>
                  <a:cubicBezTo>
                    <a:pt x="131" y="273"/>
                    <a:pt x="137" y="266"/>
                    <a:pt x="143" y="257"/>
                  </a:cubicBezTo>
                  <a:cubicBezTo>
                    <a:pt x="143" y="267"/>
                    <a:pt x="143" y="276"/>
                    <a:pt x="143" y="286"/>
                  </a:cubicBezTo>
                  <a:cubicBezTo>
                    <a:pt x="143" y="292"/>
                    <a:pt x="143" y="298"/>
                    <a:pt x="143" y="304"/>
                  </a:cubicBezTo>
                  <a:cubicBezTo>
                    <a:pt x="141" y="307"/>
                    <a:pt x="138" y="310"/>
                    <a:pt x="136" y="313"/>
                  </a:cubicBezTo>
                  <a:cubicBezTo>
                    <a:pt x="132" y="316"/>
                    <a:pt x="129" y="320"/>
                    <a:pt x="125" y="324"/>
                  </a:cubicBezTo>
                  <a:cubicBezTo>
                    <a:pt x="125" y="319"/>
                    <a:pt x="125" y="315"/>
                    <a:pt x="125" y="311"/>
                  </a:cubicBezTo>
                  <a:cubicBezTo>
                    <a:pt x="125" y="308"/>
                    <a:pt x="125" y="305"/>
                    <a:pt x="124" y="302"/>
                  </a:cubicBezTo>
                  <a:cubicBezTo>
                    <a:pt x="131" y="295"/>
                    <a:pt x="137" y="288"/>
                    <a:pt x="143" y="281"/>
                  </a:cubicBezTo>
                  <a:cubicBezTo>
                    <a:pt x="143" y="280"/>
                    <a:pt x="142" y="279"/>
                    <a:pt x="141" y="280"/>
                  </a:cubicBezTo>
                  <a:cubicBezTo>
                    <a:pt x="135" y="286"/>
                    <a:pt x="130" y="293"/>
                    <a:pt x="124" y="300"/>
                  </a:cubicBezTo>
                  <a:cubicBezTo>
                    <a:pt x="124" y="294"/>
                    <a:pt x="124" y="287"/>
                    <a:pt x="124" y="280"/>
                  </a:cubicBezTo>
                  <a:close/>
                  <a:moveTo>
                    <a:pt x="144" y="376"/>
                  </a:moveTo>
                  <a:cubicBezTo>
                    <a:pt x="139" y="381"/>
                    <a:pt x="136" y="387"/>
                    <a:pt x="131" y="392"/>
                  </a:cubicBezTo>
                  <a:cubicBezTo>
                    <a:pt x="130" y="394"/>
                    <a:pt x="127" y="396"/>
                    <a:pt x="125" y="397"/>
                  </a:cubicBezTo>
                  <a:cubicBezTo>
                    <a:pt x="126" y="390"/>
                    <a:pt x="126" y="383"/>
                    <a:pt x="126" y="376"/>
                  </a:cubicBezTo>
                  <a:cubicBezTo>
                    <a:pt x="132" y="369"/>
                    <a:pt x="139" y="362"/>
                    <a:pt x="144" y="355"/>
                  </a:cubicBezTo>
                  <a:cubicBezTo>
                    <a:pt x="145" y="362"/>
                    <a:pt x="145" y="369"/>
                    <a:pt x="146" y="375"/>
                  </a:cubicBezTo>
                  <a:cubicBezTo>
                    <a:pt x="146" y="375"/>
                    <a:pt x="145" y="376"/>
                    <a:pt x="144" y="376"/>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a:extLst>
                <a:ext uri="{FF2B5EF4-FFF2-40B4-BE49-F238E27FC236}">
                  <a16:creationId xmlns:a16="http://schemas.microsoft.com/office/drawing/2014/main" id="{47C3D763-3F28-4ADF-88E5-5BBB1EB1B248}"/>
                </a:ext>
              </a:extLst>
            </p:cNvPr>
            <p:cNvSpPr>
              <a:spLocks noEditPoints="1"/>
            </p:cNvSpPr>
            <p:nvPr/>
          </p:nvSpPr>
          <p:spPr bwMode="auto">
            <a:xfrm>
              <a:off x="8945563" y="2709863"/>
              <a:ext cx="388937" cy="1123950"/>
            </a:xfrm>
            <a:custGeom>
              <a:avLst/>
              <a:gdLst>
                <a:gd name="T0" fmla="*/ 156 w 166"/>
                <a:gd name="T1" fmla="*/ 66 h 521"/>
                <a:gd name="T2" fmla="*/ 149 w 166"/>
                <a:gd name="T3" fmla="*/ 3 h 521"/>
                <a:gd name="T4" fmla="*/ 7 w 166"/>
                <a:gd name="T5" fmla="*/ 30 h 521"/>
                <a:gd name="T6" fmla="*/ 5 w 166"/>
                <a:gd name="T7" fmla="*/ 43 h 521"/>
                <a:gd name="T8" fmla="*/ 9 w 166"/>
                <a:gd name="T9" fmla="*/ 519 h 521"/>
                <a:gd name="T10" fmla="*/ 130 w 166"/>
                <a:gd name="T11" fmla="*/ 510 h 521"/>
                <a:gd name="T12" fmla="*/ 165 w 166"/>
                <a:gd name="T13" fmla="*/ 479 h 521"/>
                <a:gd name="T14" fmla="*/ 131 w 166"/>
                <a:gd name="T15" fmla="*/ 487 h 521"/>
                <a:gd name="T16" fmla="*/ 157 w 166"/>
                <a:gd name="T17" fmla="*/ 456 h 521"/>
                <a:gd name="T18" fmla="*/ 131 w 166"/>
                <a:gd name="T19" fmla="*/ 439 h 521"/>
                <a:gd name="T20" fmla="*/ 152 w 166"/>
                <a:gd name="T21" fmla="*/ 199 h 521"/>
                <a:gd name="T22" fmla="*/ 152 w 166"/>
                <a:gd name="T23" fmla="*/ 199 h 521"/>
                <a:gd name="T24" fmla="*/ 129 w 166"/>
                <a:gd name="T25" fmla="*/ 176 h 521"/>
                <a:gd name="T26" fmla="*/ 150 w 166"/>
                <a:gd name="T27" fmla="*/ 105 h 521"/>
                <a:gd name="T28" fmla="*/ 130 w 166"/>
                <a:gd name="T29" fmla="*/ 125 h 521"/>
                <a:gd name="T30" fmla="*/ 150 w 166"/>
                <a:gd name="T31" fmla="*/ 80 h 521"/>
                <a:gd name="T32" fmla="*/ 151 w 166"/>
                <a:gd name="T33" fmla="*/ 149 h 521"/>
                <a:gd name="T34" fmla="*/ 150 w 166"/>
                <a:gd name="T35" fmla="*/ 129 h 521"/>
                <a:gd name="T36" fmla="*/ 131 w 166"/>
                <a:gd name="T37" fmla="*/ 99 h 521"/>
                <a:gd name="T38" fmla="*/ 141 w 166"/>
                <a:gd name="T39" fmla="*/ 66 h 521"/>
                <a:gd name="T40" fmla="*/ 150 w 166"/>
                <a:gd name="T41" fmla="*/ 75 h 521"/>
                <a:gd name="T42" fmla="*/ 150 w 166"/>
                <a:gd name="T43" fmla="*/ 36 h 521"/>
                <a:gd name="T44" fmla="*/ 150 w 166"/>
                <a:gd name="T45" fmla="*/ 19 h 521"/>
                <a:gd name="T46" fmla="*/ 132 w 166"/>
                <a:gd name="T47" fmla="*/ 33 h 521"/>
                <a:gd name="T48" fmla="*/ 124 w 166"/>
                <a:gd name="T49" fmla="*/ 9 h 521"/>
                <a:gd name="T50" fmla="*/ 106 w 166"/>
                <a:gd name="T51" fmla="*/ 8 h 521"/>
                <a:gd name="T52" fmla="*/ 80 w 166"/>
                <a:gd name="T53" fmla="*/ 30 h 521"/>
                <a:gd name="T54" fmla="*/ 83 w 166"/>
                <a:gd name="T55" fmla="*/ 8 h 521"/>
                <a:gd name="T56" fmla="*/ 58 w 166"/>
                <a:gd name="T57" fmla="*/ 30 h 521"/>
                <a:gd name="T58" fmla="*/ 39 w 166"/>
                <a:gd name="T59" fmla="*/ 8 h 521"/>
                <a:gd name="T60" fmla="*/ 14 w 166"/>
                <a:gd name="T61" fmla="*/ 30 h 521"/>
                <a:gd name="T62" fmla="*/ 13 w 166"/>
                <a:gd name="T63" fmla="*/ 43 h 521"/>
                <a:gd name="T64" fmla="*/ 123 w 166"/>
                <a:gd name="T65" fmla="*/ 39 h 521"/>
                <a:gd name="T66" fmla="*/ 10 w 166"/>
                <a:gd name="T67" fmla="*/ 514 h 521"/>
                <a:gd name="T68" fmla="*/ 143 w 166"/>
                <a:gd name="T69" fmla="*/ 9 h 521"/>
                <a:gd name="T70" fmla="*/ 152 w 166"/>
                <a:gd name="T71" fmla="*/ 202 h 521"/>
                <a:gd name="T72" fmla="*/ 129 w 166"/>
                <a:gd name="T73" fmla="*/ 273 h 521"/>
                <a:gd name="T74" fmla="*/ 139 w 166"/>
                <a:gd name="T75" fmla="*/ 270 h 521"/>
                <a:gd name="T76" fmla="*/ 142 w 166"/>
                <a:gd name="T77" fmla="*/ 270 h 521"/>
                <a:gd name="T78" fmla="*/ 141 w 166"/>
                <a:gd name="T79" fmla="*/ 295 h 521"/>
                <a:gd name="T80" fmla="*/ 143 w 166"/>
                <a:gd name="T81" fmla="*/ 295 h 521"/>
                <a:gd name="T82" fmla="*/ 129 w 166"/>
                <a:gd name="T83" fmla="*/ 309 h 521"/>
                <a:gd name="T84" fmla="*/ 153 w 166"/>
                <a:gd name="T85" fmla="*/ 337 h 521"/>
                <a:gd name="T86" fmla="*/ 154 w 166"/>
                <a:gd name="T87" fmla="*/ 339 h 521"/>
                <a:gd name="T88" fmla="*/ 130 w 166"/>
                <a:gd name="T89" fmla="*/ 387 h 521"/>
                <a:gd name="T90" fmla="*/ 143 w 166"/>
                <a:gd name="T91" fmla="*/ 374 h 521"/>
                <a:gd name="T92" fmla="*/ 130 w 166"/>
                <a:gd name="T93" fmla="*/ 391 h 521"/>
                <a:gd name="T94" fmla="*/ 154 w 166"/>
                <a:gd name="T95" fmla="*/ 408 h 521"/>
                <a:gd name="T96" fmla="*/ 131 w 166"/>
                <a:gd name="T97" fmla="*/ 502 h 521"/>
                <a:gd name="T98" fmla="*/ 157 w 166"/>
                <a:gd name="T99" fmla="*/ 47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 h="521">
                  <a:moveTo>
                    <a:pt x="165" y="475"/>
                  </a:moveTo>
                  <a:cubicBezTo>
                    <a:pt x="162" y="406"/>
                    <a:pt x="161" y="336"/>
                    <a:pt x="160" y="266"/>
                  </a:cubicBezTo>
                  <a:cubicBezTo>
                    <a:pt x="159" y="232"/>
                    <a:pt x="158" y="197"/>
                    <a:pt x="158" y="163"/>
                  </a:cubicBezTo>
                  <a:cubicBezTo>
                    <a:pt x="158" y="131"/>
                    <a:pt x="160" y="98"/>
                    <a:pt x="156" y="66"/>
                  </a:cubicBezTo>
                  <a:cubicBezTo>
                    <a:pt x="156" y="52"/>
                    <a:pt x="156" y="38"/>
                    <a:pt x="156" y="24"/>
                  </a:cubicBezTo>
                  <a:cubicBezTo>
                    <a:pt x="156" y="18"/>
                    <a:pt x="158" y="9"/>
                    <a:pt x="152" y="4"/>
                  </a:cubicBezTo>
                  <a:cubicBezTo>
                    <a:pt x="152" y="4"/>
                    <a:pt x="152" y="4"/>
                    <a:pt x="151" y="4"/>
                  </a:cubicBezTo>
                  <a:cubicBezTo>
                    <a:pt x="151" y="4"/>
                    <a:pt x="150" y="3"/>
                    <a:pt x="149" y="3"/>
                  </a:cubicBezTo>
                  <a:cubicBezTo>
                    <a:pt x="131" y="0"/>
                    <a:pt x="111" y="0"/>
                    <a:pt x="92" y="0"/>
                  </a:cubicBezTo>
                  <a:cubicBezTo>
                    <a:pt x="75" y="0"/>
                    <a:pt x="56" y="0"/>
                    <a:pt x="38" y="3"/>
                  </a:cubicBezTo>
                  <a:cubicBezTo>
                    <a:pt x="38" y="3"/>
                    <a:pt x="37" y="3"/>
                    <a:pt x="36" y="3"/>
                  </a:cubicBezTo>
                  <a:cubicBezTo>
                    <a:pt x="25" y="10"/>
                    <a:pt x="15" y="20"/>
                    <a:pt x="7" y="30"/>
                  </a:cubicBezTo>
                  <a:cubicBezTo>
                    <a:pt x="7" y="30"/>
                    <a:pt x="7" y="30"/>
                    <a:pt x="7" y="30"/>
                  </a:cubicBezTo>
                  <a:cubicBezTo>
                    <a:pt x="5" y="30"/>
                    <a:pt x="4" y="32"/>
                    <a:pt x="4" y="34"/>
                  </a:cubicBezTo>
                  <a:cubicBezTo>
                    <a:pt x="4" y="37"/>
                    <a:pt x="4" y="39"/>
                    <a:pt x="5" y="42"/>
                  </a:cubicBezTo>
                  <a:cubicBezTo>
                    <a:pt x="5" y="42"/>
                    <a:pt x="5" y="42"/>
                    <a:pt x="5" y="43"/>
                  </a:cubicBezTo>
                  <a:cubicBezTo>
                    <a:pt x="4" y="121"/>
                    <a:pt x="3" y="200"/>
                    <a:pt x="3" y="279"/>
                  </a:cubicBezTo>
                  <a:cubicBezTo>
                    <a:pt x="3" y="358"/>
                    <a:pt x="0" y="437"/>
                    <a:pt x="6" y="516"/>
                  </a:cubicBezTo>
                  <a:cubicBezTo>
                    <a:pt x="6" y="516"/>
                    <a:pt x="7" y="517"/>
                    <a:pt x="7" y="517"/>
                  </a:cubicBezTo>
                  <a:cubicBezTo>
                    <a:pt x="7" y="518"/>
                    <a:pt x="8" y="519"/>
                    <a:pt x="9" y="519"/>
                  </a:cubicBezTo>
                  <a:cubicBezTo>
                    <a:pt x="47" y="521"/>
                    <a:pt x="87" y="516"/>
                    <a:pt x="126" y="516"/>
                  </a:cubicBezTo>
                  <a:cubicBezTo>
                    <a:pt x="127" y="516"/>
                    <a:pt x="128" y="515"/>
                    <a:pt x="129" y="513"/>
                  </a:cubicBezTo>
                  <a:cubicBezTo>
                    <a:pt x="130" y="513"/>
                    <a:pt x="130" y="512"/>
                    <a:pt x="130" y="511"/>
                  </a:cubicBezTo>
                  <a:cubicBezTo>
                    <a:pt x="130" y="511"/>
                    <a:pt x="130" y="510"/>
                    <a:pt x="130" y="510"/>
                  </a:cubicBezTo>
                  <a:cubicBezTo>
                    <a:pt x="136" y="508"/>
                    <a:pt x="141" y="502"/>
                    <a:pt x="145" y="498"/>
                  </a:cubicBezTo>
                  <a:cubicBezTo>
                    <a:pt x="151" y="493"/>
                    <a:pt x="156" y="488"/>
                    <a:pt x="162" y="483"/>
                  </a:cubicBezTo>
                  <a:cubicBezTo>
                    <a:pt x="163" y="483"/>
                    <a:pt x="165" y="481"/>
                    <a:pt x="165" y="479"/>
                  </a:cubicBezTo>
                  <a:cubicBezTo>
                    <a:pt x="165" y="479"/>
                    <a:pt x="165" y="479"/>
                    <a:pt x="165" y="479"/>
                  </a:cubicBezTo>
                  <a:cubicBezTo>
                    <a:pt x="166" y="478"/>
                    <a:pt x="166" y="476"/>
                    <a:pt x="165" y="475"/>
                  </a:cubicBezTo>
                  <a:close/>
                  <a:moveTo>
                    <a:pt x="157" y="456"/>
                  </a:moveTo>
                  <a:cubicBezTo>
                    <a:pt x="148" y="466"/>
                    <a:pt x="139" y="476"/>
                    <a:pt x="131" y="487"/>
                  </a:cubicBezTo>
                  <a:cubicBezTo>
                    <a:pt x="131" y="487"/>
                    <a:pt x="131" y="487"/>
                    <a:pt x="131" y="487"/>
                  </a:cubicBezTo>
                  <a:cubicBezTo>
                    <a:pt x="131" y="478"/>
                    <a:pt x="131" y="469"/>
                    <a:pt x="131" y="460"/>
                  </a:cubicBezTo>
                  <a:cubicBezTo>
                    <a:pt x="139" y="452"/>
                    <a:pt x="148" y="444"/>
                    <a:pt x="156" y="436"/>
                  </a:cubicBezTo>
                  <a:cubicBezTo>
                    <a:pt x="156" y="436"/>
                    <a:pt x="156" y="436"/>
                    <a:pt x="156" y="436"/>
                  </a:cubicBezTo>
                  <a:cubicBezTo>
                    <a:pt x="157" y="443"/>
                    <a:pt x="157" y="450"/>
                    <a:pt x="157" y="456"/>
                  </a:cubicBezTo>
                  <a:close/>
                  <a:moveTo>
                    <a:pt x="156" y="435"/>
                  </a:moveTo>
                  <a:cubicBezTo>
                    <a:pt x="156" y="434"/>
                    <a:pt x="155" y="434"/>
                    <a:pt x="155" y="435"/>
                  </a:cubicBezTo>
                  <a:cubicBezTo>
                    <a:pt x="146" y="442"/>
                    <a:pt x="138" y="450"/>
                    <a:pt x="131" y="459"/>
                  </a:cubicBezTo>
                  <a:cubicBezTo>
                    <a:pt x="131" y="452"/>
                    <a:pt x="131" y="445"/>
                    <a:pt x="131" y="439"/>
                  </a:cubicBezTo>
                  <a:cubicBezTo>
                    <a:pt x="139" y="429"/>
                    <a:pt x="147" y="420"/>
                    <a:pt x="156" y="410"/>
                  </a:cubicBezTo>
                  <a:cubicBezTo>
                    <a:pt x="156" y="410"/>
                    <a:pt x="156" y="410"/>
                    <a:pt x="156" y="410"/>
                  </a:cubicBezTo>
                  <a:cubicBezTo>
                    <a:pt x="156" y="418"/>
                    <a:pt x="156" y="426"/>
                    <a:pt x="156" y="435"/>
                  </a:cubicBezTo>
                  <a:close/>
                  <a:moveTo>
                    <a:pt x="152" y="199"/>
                  </a:moveTo>
                  <a:cubicBezTo>
                    <a:pt x="143" y="208"/>
                    <a:pt x="136" y="218"/>
                    <a:pt x="129" y="228"/>
                  </a:cubicBezTo>
                  <a:cubicBezTo>
                    <a:pt x="129" y="221"/>
                    <a:pt x="129" y="214"/>
                    <a:pt x="129" y="206"/>
                  </a:cubicBezTo>
                  <a:cubicBezTo>
                    <a:pt x="136" y="197"/>
                    <a:pt x="144" y="188"/>
                    <a:pt x="151" y="179"/>
                  </a:cubicBezTo>
                  <a:cubicBezTo>
                    <a:pt x="152" y="186"/>
                    <a:pt x="152" y="192"/>
                    <a:pt x="152" y="199"/>
                  </a:cubicBezTo>
                  <a:close/>
                  <a:moveTo>
                    <a:pt x="151" y="163"/>
                  </a:moveTo>
                  <a:cubicBezTo>
                    <a:pt x="151" y="167"/>
                    <a:pt x="151" y="171"/>
                    <a:pt x="151" y="176"/>
                  </a:cubicBezTo>
                  <a:cubicBezTo>
                    <a:pt x="143" y="184"/>
                    <a:pt x="136" y="194"/>
                    <a:pt x="129" y="204"/>
                  </a:cubicBezTo>
                  <a:cubicBezTo>
                    <a:pt x="129" y="195"/>
                    <a:pt x="129" y="186"/>
                    <a:pt x="129" y="176"/>
                  </a:cubicBezTo>
                  <a:cubicBezTo>
                    <a:pt x="137" y="170"/>
                    <a:pt x="145" y="162"/>
                    <a:pt x="151" y="153"/>
                  </a:cubicBezTo>
                  <a:cubicBezTo>
                    <a:pt x="151" y="156"/>
                    <a:pt x="151" y="159"/>
                    <a:pt x="151" y="163"/>
                  </a:cubicBezTo>
                  <a:close/>
                  <a:moveTo>
                    <a:pt x="130" y="125"/>
                  </a:moveTo>
                  <a:cubicBezTo>
                    <a:pt x="137" y="120"/>
                    <a:pt x="144" y="112"/>
                    <a:pt x="150" y="105"/>
                  </a:cubicBezTo>
                  <a:cubicBezTo>
                    <a:pt x="150" y="112"/>
                    <a:pt x="150" y="119"/>
                    <a:pt x="150" y="126"/>
                  </a:cubicBezTo>
                  <a:cubicBezTo>
                    <a:pt x="142" y="133"/>
                    <a:pt x="136" y="142"/>
                    <a:pt x="130" y="150"/>
                  </a:cubicBezTo>
                  <a:cubicBezTo>
                    <a:pt x="130" y="142"/>
                    <a:pt x="130" y="134"/>
                    <a:pt x="130" y="126"/>
                  </a:cubicBezTo>
                  <a:cubicBezTo>
                    <a:pt x="130" y="126"/>
                    <a:pt x="130" y="126"/>
                    <a:pt x="130" y="125"/>
                  </a:cubicBezTo>
                  <a:close/>
                  <a:moveTo>
                    <a:pt x="130" y="125"/>
                  </a:moveTo>
                  <a:cubicBezTo>
                    <a:pt x="130" y="116"/>
                    <a:pt x="130" y="108"/>
                    <a:pt x="131" y="100"/>
                  </a:cubicBezTo>
                  <a:cubicBezTo>
                    <a:pt x="132" y="100"/>
                    <a:pt x="134" y="97"/>
                    <a:pt x="134" y="97"/>
                  </a:cubicBezTo>
                  <a:cubicBezTo>
                    <a:pt x="139" y="91"/>
                    <a:pt x="145" y="86"/>
                    <a:pt x="150" y="80"/>
                  </a:cubicBezTo>
                  <a:cubicBezTo>
                    <a:pt x="150" y="87"/>
                    <a:pt x="150" y="94"/>
                    <a:pt x="150" y="101"/>
                  </a:cubicBezTo>
                  <a:cubicBezTo>
                    <a:pt x="143" y="109"/>
                    <a:pt x="136" y="116"/>
                    <a:pt x="130" y="125"/>
                  </a:cubicBezTo>
                  <a:close/>
                  <a:moveTo>
                    <a:pt x="150" y="129"/>
                  </a:moveTo>
                  <a:cubicBezTo>
                    <a:pt x="150" y="136"/>
                    <a:pt x="151" y="143"/>
                    <a:pt x="151" y="149"/>
                  </a:cubicBezTo>
                  <a:cubicBezTo>
                    <a:pt x="147" y="154"/>
                    <a:pt x="144" y="159"/>
                    <a:pt x="140" y="163"/>
                  </a:cubicBezTo>
                  <a:cubicBezTo>
                    <a:pt x="137" y="167"/>
                    <a:pt x="133" y="171"/>
                    <a:pt x="129" y="174"/>
                  </a:cubicBezTo>
                  <a:cubicBezTo>
                    <a:pt x="130" y="167"/>
                    <a:pt x="130" y="160"/>
                    <a:pt x="130" y="152"/>
                  </a:cubicBezTo>
                  <a:cubicBezTo>
                    <a:pt x="136" y="144"/>
                    <a:pt x="143" y="137"/>
                    <a:pt x="150" y="129"/>
                  </a:cubicBezTo>
                  <a:close/>
                  <a:moveTo>
                    <a:pt x="150" y="75"/>
                  </a:moveTo>
                  <a:cubicBezTo>
                    <a:pt x="147" y="79"/>
                    <a:pt x="144" y="82"/>
                    <a:pt x="141" y="86"/>
                  </a:cubicBezTo>
                  <a:cubicBezTo>
                    <a:pt x="140" y="88"/>
                    <a:pt x="138" y="90"/>
                    <a:pt x="136" y="92"/>
                  </a:cubicBezTo>
                  <a:cubicBezTo>
                    <a:pt x="136" y="93"/>
                    <a:pt x="132" y="98"/>
                    <a:pt x="131" y="99"/>
                  </a:cubicBezTo>
                  <a:cubicBezTo>
                    <a:pt x="131" y="99"/>
                    <a:pt x="131" y="98"/>
                    <a:pt x="131" y="98"/>
                  </a:cubicBezTo>
                  <a:cubicBezTo>
                    <a:pt x="131" y="98"/>
                    <a:pt x="131" y="98"/>
                    <a:pt x="131" y="98"/>
                  </a:cubicBezTo>
                  <a:cubicBezTo>
                    <a:pt x="131" y="91"/>
                    <a:pt x="131" y="84"/>
                    <a:pt x="131" y="77"/>
                  </a:cubicBezTo>
                  <a:cubicBezTo>
                    <a:pt x="134" y="74"/>
                    <a:pt x="138" y="70"/>
                    <a:pt x="141" y="66"/>
                  </a:cubicBezTo>
                  <a:cubicBezTo>
                    <a:pt x="144" y="63"/>
                    <a:pt x="147" y="61"/>
                    <a:pt x="150" y="58"/>
                  </a:cubicBezTo>
                  <a:cubicBezTo>
                    <a:pt x="150" y="61"/>
                    <a:pt x="150" y="63"/>
                    <a:pt x="150" y="66"/>
                  </a:cubicBezTo>
                  <a:cubicBezTo>
                    <a:pt x="150" y="67"/>
                    <a:pt x="150" y="68"/>
                    <a:pt x="151" y="68"/>
                  </a:cubicBezTo>
                  <a:cubicBezTo>
                    <a:pt x="151" y="71"/>
                    <a:pt x="151" y="73"/>
                    <a:pt x="150" y="75"/>
                  </a:cubicBezTo>
                  <a:close/>
                  <a:moveTo>
                    <a:pt x="131" y="75"/>
                  </a:moveTo>
                  <a:cubicBezTo>
                    <a:pt x="131" y="68"/>
                    <a:pt x="131" y="61"/>
                    <a:pt x="131" y="54"/>
                  </a:cubicBezTo>
                  <a:cubicBezTo>
                    <a:pt x="135" y="51"/>
                    <a:pt x="138" y="47"/>
                    <a:pt x="141" y="44"/>
                  </a:cubicBezTo>
                  <a:cubicBezTo>
                    <a:pt x="144" y="41"/>
                    <a:pt x="147" y="38"/>
                    <a:pt x="150" y="36"/>
                  </a:cubicBezTo>
                  <a:cubicBezTo>
                    <a:pt x="150" y="42"/>
                    <a:pt x="150" y="49"/>
                    <a:pt x="150" y="55"/>
                  </a:cubicBezTo>
                  <a:cubicBezTo>
                    <a:pt x="143" y="61"/>
                    <a:pt x="137" y="68"/>
                    <a:pt x="131" y="75"/>
                  </a:cubicBezTo>
                  <a:close/>
                  <a:moveTo>
                    <a:pt x="151" y="13"/>
                  </a:moveTo>
                  <a:cubicBezTo>
                    <a:pt x="150" y="15"/>
                    <a:pt x="150" y="17"/>
                    <a:pt x="150" y="19"/>
                  </a:cubicBezTo>
                  <a:cubicBezTo>
                    <a:pt x="150" y="24"/>
                    <a:pt x="150" y="28"/>
                    <a:pt x="150" y="32"/>
                  </a:cubicBezTo>
                  <a:cubicBezTo>
                    <a:pt x="146" y="35"/>
                    <a:pt x="143" y="39"/>
                    <a:pt x="140" y="42"/>
                  </a:cubicBezTo>
                  <a:cubicBezTo>
                    <a:pt x="137" y="45"/>
                    <a:pt x="134" y="48"/>
                    <a:pt x="131" y="51"/>
                  </a:cubicBezTo>
                  <a:cubicBezTo>
                    <a:pt x="132" y="45"/>
                    <a:pt x="132" y="39"/>
                    <a:pt x="132" y="33"/>
                  </a:cubicBezTo>
                  <a:cubicBezTo>
                    <a:pt x="134" y="31"/>
                    <a:pt x="137" y="28"/>
                    <a:pt x="139" y="26"/>
                  </a:cubicBezTo>
                  <a:cubicBezTo>
                    <a:pt x="143" y="22"/>
                    <a:pt x="148" y="18"/>
                    <a:pt x="151" y="13"/>
                  </a:cubicBezTo>
                  <a:close/>
                  <a:moveTo>
                    <a:pt x="106" y="8"/>
                  </a:moveTo>
                  <a:cubicBezTo>
                    <a:pt x="112" y="8"/>
                    <a:pt x="118" y="8"/>
                    <a:pt x="124" y="9"/>
                  </a:cubicBezTo>
                  <a:cubicBezTo>
                    <a:pt x="116" y="16"/>
                    <a:pt x="108" y="23"/>
                    <a:pt x="100" y="31"/>
                  </a:cubicBezTo>
                  <a:cubicBezTo>
                    <a:pt x="94" y="30"/>
                    <a:pt x="88" y="30"/>
                    <a:pt x="82" y="30"/>
                  </a:cubicBezTo>
                  <a:cubicBezTo>
                    <a:pt x="85" y="28"/>
                    <a:pt x="88" y="25"/>
                    <a:pt x="91" y="22"/>
                  </a:cubicBezTo>
                  <a:cubicBezTo>
                    <a:pt x="96" y="17"/>
                    <a:pt x="102" y="13"/>
                    <a:pt x="106" y="8"/>
                  </a:cubicBezTo>
                  <a:cubicBezTo>
                    <a:pt x="106" y="8"/>
                    <a:pt x="106" y="8"/>
                    <a:pt x="106" y="8"/>
                  </a:cubicBezTo>
                  <a:close/>
                  <a:moveTo>
                    <a:pt x="92" y="7"/>
                  </a:moveTo>
                  <a:cubicBezTo>
                    <a:pt x="96" y="7"/>
                    <a:pt x="100" y="8"/>
                    <a:pt x="104" y="8"/>
                  </a:cubicBezTo>
                  <a:cubicBezTo>
                    <a:pt x="95" y="14"/>
                    <a:pt x="87" y="23"/>
                    <a:pt x="80" y="30"/>
                  </a:cubicBezTo>
                  <a:cubicBezTo>
                    <a:pt x="76" y="30"/>
                    <a:pt x="73" y="30"/>
                    <a:pt x="69" y="30"/>
                  </a:cubicBezTo>
                  <a:cubicBezTo>
                    <a:pt x="66" y="30"/>
                    <a:pt x="63" y="30"/>
                    <a:pt x="60" y="30"/>
                  </a:cubicBezTo>
                  <a:cubicBezTo>
                    <a:pt x="64" y="26"/>
                    <a:pt x="68" y="22"/>
                    <a:pt x="71" y="19"/>
                  </a:cubicBezTo>
                  <a:cubicBezTo>
                    <a:pt x="75" y="15"/>
                    <a:pt x="79" y="11"/>
                    <a:pt x="83" y="8"/>
                  </a:cubicBezTo>
                  <a:cubicBezTo>
                    <a:pt x="86" y="7"/>
                    <a:pt x="89" y="7"/>
                    <a:pt x="92" y="7"/>
                  </a:cubicBezTo>
                  <a:close/>
                  <a:moveTo>
                    <a:pt x="79" y="8"/>
                  </a:moveTo>
                  <a:cubicBezTo>
                    <a:pt x="76" y="11"/>
                    <a:pt x="73" y="14"/>
                    <a:pt x="70" y="17"/>
                  </a:cubicBezTo>
                  <a:cubicBezTo>
                    <a:pt x="66" y="21"/>
                    <a:pt x="62" y="26"/>
                    <a:pt x="58" y="30"/>
                  </a:cubicBezTo>
                  <a:cubicBezTo>
                    <a:pt x="50" y="30"/>
                    <a:pt x="42" y="30"/>
                    <a:pt x="34" y="30"/>
                  </a:cubicBezTo>
                  <a:cubicBezTo>
                    <a:pt x="44" y="24"/>
                    <a:pt x="53" y="17"/>
                    <a:pt x="61" y="8"/>
                  </a:cubicBezTo>
                  <a:cubicBezTo>
                    <a:pt x="67" y="8"/>
                    <a:pt x="73" y="8"/>
                    <a:pt x="79" y="8"/>
                  </a:cubicBezTo>
                  <a:close/>
                  <a:moveTo>
                    <a:pt x="39" y="8"/>
                  </a:moveTo>
                  <a:cubicBezTo>
                    <a:pt x="39" y="8"/>
                    <a:pt x="39" y="8"/>
                    <a:pt x="39" y="8"/>
                  </a:cubicBezTo>
                  <a:cubicBezTo>
                    <a:pt x="46" y="8"/>
                    <a:pt x="52" y="8"/>
                    <a:pt x="58" y="8"/>
                  </a:cubicBezTo>
                  <a:cubicBezTo>
                    <a:pt x="49" y="16"/>
                    <a:pt x="41" y="23"/>
                    <a:pt x="31" y="30"/>
                  </a:cubicBezTo>
                  <a:cubicBezTo>
                    <a:pt x="25" y="30"/>
                    <a:pt x="20" y="30"/>
                    <a:pt x="14" y="30"/>
                  </a:cubicBezTo>
                  <a:cubicBezTo>
                    <a:pt x="23" y="24"/>
                    <a:pt x="32" y="16"/>
                    <a:pt x="39" y="8"/>
                  </a:cubicBezTo>
                  <a:close/>
                  <a:moveTo>
                    <a:pt x="10" y="514"/>
                  </a:moveTo>
                  <a:cubicBezTo>
                    <a:pt x="14" y="436"/>
                    <a:pt x="10" y="357"/>
                    <a:pt x="10" y="279"/>
                  </a:cubicBezTo>
                  <a:cubicBezTo>
                    <a:pt x="10" y="200"/>
                    <a:pt x="11" y="121"/>
                    <a:pt x="13" y="43"/>
                  </a:cubicBezTo>
                  <a:cubicBezTo>
                    <a:pt x="13" y="40"/>
                    <a:pt x="12" y="39"/>
                    <a:pt x="10" y="39"/>
                  </a:cubicBezTo>
                  <a:cubicBezTo>
                    <a:pt x="11" y="38"/>
                    <a:pt x="11" y="38"/>
                    <a:pt x="11" y="37"/>
                  </a:cubicBezTo>
                  <a:cubicBezTo>
                    <a:pt x="29" y="38"/>
                    <a:pt x="48" y="38"/>
                    <a:pt x="66" y="38"/>
                  </a:cubicBezTo>
                  <a:cubicBezTo>
                    <a:pt x="85" y="38"/>
                    <a:pt x="105" y="40"/>
                    <a:pt x="123" y="39"/>
                  </a:cubicBezTo>
                  <a:cubicBezTo>
                    <a:pt x="122" y="117"/>
                    <a:pt x="122" y="195"/>
                    <a:pt x="122" y="273"/>
                  </a:cubicBezTo>
                  <a:cubicBezTo>
                    <a:pt x="122" y="312"/>
                    <a:pt x="123" y="352"/>
                    <a:pt x="123" y="391"/>
                  </a:cubicBezTo>
                  <a:cubicBezTo>
                    <a:pt x="124" y="430"/>
                    <a:pt x="123" y="470"/>
                    <a:pt x="125" y="509"/>
                  </a:cubicBezTo>
                  <a:cubicBezTo>
                    <a:pt x="87" y="510"/>
                    <a:pt x="48" y="508"/>
                    <a:pt x="10" y="514"/>
                  </a:cubicBezTo>
                  <a:close/>
                  <a:moveTo>
                    <a:pt x="122" y="32"/>
                  </a:moveTo>
                  <a:cubicBezTo>
                    <a:pt x="116" y="31"/>
                    <a:pt x="109" y="31"/>
                    <a:pt x="102" y="31"/>
                  </a:cubicBezTo>
                  <a:cubicBezTo>
                    <a:pt x="111" y="24"/>
                    <a:pt x="120" y="17"/>
                    <a:pt x="128" y="9"/>
                  </a:cubicBezTo>
                  <a:cubicBezTo>
                    <a:pt x="133" y="9"/>
                    <a:pt x="138" y="9"/>
                    <a:pt x="143" y="9"/>
                  </a:cubicBezTo>
                  <a:cubicBezTo>
                    <a:pt x="139" y="12"/>
                    <a:pt x="136" y="16"/>
                    <a:pt x="133" y="19"/>
                  </a:cubicBezTo>
                  <a:cubicBezTo>
                    <a:pt x="130" y="23"/>
                    <a:pt x="125" y="27"/>
                    <a:pt x="122" y="32"/>
                  </a:cubicBezTo>
                  <a:close/>
                  <a:moveTo>
                    <a:pt x="129" y="231"/>
                  </a:moveTo>
                  <a:cubicBezTo>
                    <a:pt x="136" y="221"/>
                    <a:pt x="144" y="212"/>
                    <a:pt x="152" y="202"/>
                  </a:cubicBezTo>
                  <a:cubicBezTo>
                    <a:pt x="152" y="210"/>
                    <a:pt x="152" y="218"/>
                    <a:pt x="152" y="226"/>
                  </a:cubicBezTo>
                  <a:cubicBezTo>
                    <a:pt x="144" y="235"/>
                    <a:pt x="137" y="245"/>
                    <a:pt x="129" y="255"/>
                  </a:cubicBezTo>
                  <a:cubicBezTo>
                    <a:pt x="129" y="247"/>
                    <a:pt x="129" y="239"/>
                    <a:pt x="129" y="231"/>
                  </a:cubicBezTo>
                  <a:close/>
                  <a:moveTo>
                    <a:pt x="129" y="273"/>
                  </a:moveTo>
                  <a:cubicBezTo>
                    <a:pt x="129" y="268"/>
                    <a:pt x="129" y="262"/>
                    <a:pt x="129" y="257"/>
                  </a:cubicBezTo>
                  <a:cubicBezTo>
                    <a:pt x="137" y="248"/>
                    <a:pt x="145" y="239"/>
                    <a:pt x="152" y="230"/>
                  </a:cubicBezTo>
                  <a:cubicBezTo>
                    <a:pt x="152" y="238"/>
                    <a:pt x="152" y="246"/>
                    <a:pt x="152" y="254"/>
                  </a:cubicBezTo>
                  <a:cubicBezTo>
                    <a:pt x="148" y="259"/>
                    <a:pt x="144" y="265"/>
                    <a:pt x="139" y="270"/>
                  </a:cubicBezTo>
                  <a:cubicBezTo>
                    <a:pt x="136" y="274"/>
                    <a:pt x="132" y="278"/>
                    <a:pt x="129" y="281"/>
                  </a:cubicBezTo>
                  <a:cubicBezTo>
                    <a:pt x="129" y="279"/>
                    <a:pt x="129" y="276"/>
                    <a:pt x="129" y="273"/>
                  </a:cubicBezTo>
                  <a:close/>
                  <a:moveTo>
                    <a:pt x="129" y="284"/>
                  </a:moveTo>
                  <a:cubicBezTo>
                    <a:pt x="134" y="279"/>
                    <a:pt x="138" y="275"/>
                    <a:pt x="142" y="270"/>
                  </a:cubicBezTo>
                  <a:cubicBezTo>
                    <a:pt x="145" y="266"/>
                    <a:pt x="149" y="262"/>
                    <a:pt x="152" y="257"/>
                  </a:cubicBezTo>
                  <a:cubicBezTo>
                    <a:pt x="152" y="261"/>
                    <a:pt x="153" y="265"/>
                    <a:pt x="153" y="269"/>
                  </a:cubicBezTo>
                  <a:cubicBezTo>
                    <a:pt x="153" y="273"/>
                    <a:pt x="153" y="277"/>
                    <a:pt x="153" y="281"/>
                  </a:cubicBezTo>
                  <a:cubicBezTo>
                    <a:pt x="148" y="285"/>
                    <a:pt x="145" y="290"/>
                    <a:pt x="141" y="295"/>
                  </a:cubicBezTo>
                  <a:cubicBezTo>
                    <a:pt x="137" y="299"/>
                    <a:pt x="133" y="303"/>
                    <a:pt x="129" y="307"/>
                  </a:cubicBezTo>
                  <a:cubicBezTo>
                    <a:pt x="129" y="299"/>
                    <a:pt x="129" y="291"/>
                    <a:pt x="129" y="284"/>
                  </a:cubicBezTo>
                  <a:close/>
                  <a:moveTo>
                    <a:pt x="129" y="309"/>
                  </a:moveTo>
                  <a:cubicBezTo>
                    <a:pt x="134" y="304"/>
                    <a:pt x="138" y="300"/>
                    <a:pt x="143" y="295"/>
                  </a:cubicBezTo>
                  <a:cubicBezTo>
                    <a:pt x="146" y="292"/>
                    <a:pt x="150" y="288"/>
                    <a:pt x="153" y="285"/>
                  </a:cubicBezTo>
                  <a:cubicBezTo>
                    <a:pt x="153" y="291"/>
                    <a:pt x="153" y="296"/>
                    <a:pt x="153" y="302"/>
                  </a:cubicBezTo>
                  <a:cubicBezTo>
                    <a:pt x="145" y="312"/>
                    <a:pt x="137" y="322"/>
                    <a:pt x="129" y="333"/>
                  </a:cubicBezTo>
                  <a:cubicBezTo>
                    <a:pt x="129" y="325"/>
                    <a:pt x="129" y="317"/>
                    <a:pt x="129" y="309"/>
                  </a:cubicBezTo>
                  <a:close/>
                  <a:moveTo>
                    <a:pt x="129" y="335"/>
                  </a:moveTo>
                  <a:cubicBezTo>
                    <a:pt x="138" y="326"/>
                    <a:pt x="146" y="316"/>
                    <a:pt x="153" y="305"/>
                  </a:cubicBezTo>
                  <a:cubicBezTo>
                    <a:pt x="154" y="316"/>
                    <a:pt x="154" y="326"/>
                    <a:pt x="154" y="337"/>
                  </a:cubicBezTo>
                  <a:cubicBezTo>
                    <a:pt x="154" y="337"/>
                    <a:pt x="154" y="337"/>
                    <a:pt x="153" y="337"/>
                  </a:cubicBezTo>
                  <a:cubicBezTo>
                    <a:pt x="145" y="344"/>
                    <a:pt x="137" y="352"/>
                    <a:pt x="130" y="360"/>
                  </a:cubicBezTo>
                  <a:cubicBezTo>
                    <a:pt x="130" y="352"/>
                    <a:pt x="130" y="343"/>
                    <a:pt x="129" y="335"/>
                  </a:cubicBezTo>
                  <a:close/>
                  <a:moveTo>
                    <a:pt x="130" y="362"/>
                  </a:moveTo>
                  <a:cubicBezTo>
                    <a:pt x="138" y="354"/>
                    <a:pt x="147" y="347"/>
                    <a:pt x="154" y="339"/>
                  </a:cubicBezTo>
                  <a:cubicBezTo>
                    <a:pt x="154" y="345"/>
                    <a:pt x="154" y="352"/>
                    <a:pt x="155" y="358"/>
                  </a:cubicBezTo>
                  <a:cubicBezTo>
                    <a:pt x="155" y="358"/>
                    <a:pt x="155" y="358"/>
                    <a:pt x="154" y="358"/>
                  </a:cubicBezTo>
                  <a:cubicBezTo>
                    <a:pt x="149" y="363"/>
                    <a:pt x="145" y="369"/>
                    <a:pt x="140" y="375"/>
                  </a:cubicBezTo>
                  <a:cubicBezTo>
                    <a:pt x="137" y="379"/>
                    <a:pt x="133" y="383"/>
                    <a:pt x="130" y="387"/>
                  </a:cubicBezTo>
                  <a:cubicBezTo>
                    <a:pt x="130" y="379"/>
                    <a:pt x="130" y="370"/>
                    <a:pt x="130" y="362"/>
                  </a:cubicBezTo>
                  <a:close/>
                  <a:moveTo>
                    <a:pt x="130" y="391"/>
                  </a:moveTo>
                  <a:cubicBezTo>
                    <a:pt x="130" y="391"/>
                    <a:pt x="130" y="390"/>
                    <a:pt x="130" y="390"/>
                  </a:cubicBezTo>
                  <a:cubicBezTo>
                    <a:pt x="134" y="385"/>
                    <a:pt x="139" y="380"/>
                    <a:pt x="143" y="374"/>
                  </a:cubicBezTo>
                  <a:cubicBezTo>
                    <a:pt x="147" y="370"/>
                    <a:pt x="151" y="366"/>
                    <a:pt x="155" y="361"/>
                  </a:cubicBezTo>
                  <a:cubicBezTo>
                    <a:pt x="155" y="368"/>
                    <a:pt x="155" y="375"/>
                    <a:pt x="155" y="382"/>
                  </a:cubicBezTo>
                  <a:cubicBezTo>
                    <a:pt x="147" y="392"/>
                    <a:pt x="138" y="402"/>
                    <a:pt x="130" y="412"/>
                  </a:cubicBezTo>
                  <a:cubicBezTo>
                    <a:pt x="130" y="405"/>
                    <a:pt x="130" y="398"/>
                    <a:pt x="130" y="391"/>
                  </a:cubicBezTo>
                  <a:close/>
                  <a:moveTo>
                    <a:pt x="130" y="414"/>
                  </a:moveTo>
                  <a:cubicBezTo>
                    <a:pt x="139" y="405"/>
                    <a:pt x="147" y="395"/>
                    <a:pt x="155" y="385"/>
                  </a:cubicBezTo>
                  <a:cubicBezTo>
                    <a:pt x="155" y="393"/>
                    <a:pt x="156" y="401"/>
                    <a:pt x="156" y="408"/>
                  </a:cubicBezTo>
                  <a:cubicBezTo>
                    <a:pt x="155" y="408"/>
                    <a:pt x="155" y="408"/>
                    <a:pt x="154" y="408"/>
                  </a:cubicBezTo>
                  <a:cubicBezTo>
                    <a:pt x="147" y="418"/>
                    <a:pt x="139" y="427"/>
                    <a:pt x="131" y="436"/>
                  </a:cubicBezTo>
                  <a:cubicBezTo>
                    <a:pt x="130" y="429"/>
                    <a:pt x="130" y="421"/>
                    <a:pt x="130" y="414"/>
                  </a:cubicBezTo>
                  <a:close/>
                  <a:moveTo>
                    <a:pt x="142" y="492"/>
                  </a:moveTo>
                  <a:cubicBezTo>
                    <a:pt x="138" y="495"/>
                    <a:pt x="134" y="498"/>
                    <a:pt x="131" y="502"/>
                  </a:cubicBezTo>
                  <a:cubicBezTo>
                    <a:pt x="131" y="497"/>
                    <a:pt x="131" y="492"/>
                    <a:pt x="131" y="488"/>
                  </a:cubicBezTo>
                  <a:cubicBezTo>
                    <a:pt x="131" y="488"/>
                    <a:pt x="132" y="488"/>
                    <a:pt x="132" y="488"/>
                  </a:cubicBezTo>
                  <a:cubicBezTo>
                    <a:pt x="141" y="479"/>
                    <a:pt x="149" y="470"/>
                    <a:pt x="157" y="460"/>
                  </a:cubicBezTo>
                  <a:cubicBezTo>
                    <a:pt x="157" y="466"/>
                    <a:pt x="157" y="471"/>
                    <a:pt x="157" y="476"/>
                  </a:cubicBezTo>
                  <a:cubicBezTo>
                    <a:pt x="152" y="481"/>
                    <a:pt x="147" y="487"/>
                    <a:pt x="142" y="492"/>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20005D3A-203E-4F0F-9816-C1F50C333237}"/>
                </a:ext>
              </a:extLst>
            </p:cNvPr>
            <p:cNvSpPr>
              <a:spLocks noEditPoints="1"/>
            </p:cNvSpPr>
            <p:nvPr/>
          </p:nvSpPr>
          <p:spPr bwMode="auto">
            <a:xfrm>
              <a:off x="5545138" y="5595938"/>
              <a:ext cx="484187" cy="612775"/>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A73AE61D-2431-4433-AEDF-B791AEE7C34A}"/>
                </a:ext>
              </a:extLst>
            </p:cNvPr>
            <p:cNvSpPr>
              <a:spLocks noEditPoints="1"/>
            </p:cNvSpPr>
            <p:nvPr/>
          </p:nvSpPr>
          <p:spPr bwMode="auto">
            <a:xfrm>
              <a:off x="3790950" y="4613275"/>
              <a:ext cx="477837" cy="517525"/>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A3124BFC-B327-48CE-8535-7BFF9519E321}"/>
                </a:ext>
              </a:extLst>
            </p:cNvPr>
            <p:cNvSpPr>
              <a:spLocks noEditPoints="1"/>
            </p:cNvSpPr>
            <p:nvPr/>
          </p:nvSpPr>
          <p:spPr bwMode="auto">
            <a:xfrm>
              <a:off x="6069013" y="2595563"/>
              <a:ext cx="474662" cy="517525"/>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150621B2-6A41-4143-BD34-AE103A17A97E}"/>
                </a:ext>
              </a:extLst>
            </p:cNvPr>
            <p:cNvSpPr>
              <a:spLocks noEditPoints="1"/>
            </p:cNvSpPr>
            <p:nvPr/>
          </p:nvSpPr>
          <p:spPr bwMode="auto">
            <a:xfrm>
              <a:off x="7586663" y="5502275"/>
              <a:ext cx="409575" cy="366713"/>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6EA58AF7-53DA-41CE-9D29-F9027E22B39C}"/>
                </a:ext>
              </a:extLst>
            </p:cNvPr>
            <p:cNvSpPr>
              <a:spLocks noEditPoints="1"/>
            </p:cNvSpPr>
            <p:nvPr/>
          </p:nvSpPr>
          <p:spPr bwMode="auto">
            <a:xfrm>
              <a:off x="7754938" y="5546725"/>
              <a:ext cx="155575" cy="220663"/>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1">
              <a:extLst>
                <a:ext uri="{FF2B5EF4-FFF2-40B4-BE49-F238E27FC236}">
                  <a16:creationId xmlns:a16="http://schemas.microsoft.com/office/drawing/2014/main" id="{EE7482CD-11C5-4D8B-A55C-C2445FF11DC8}"/>
                </a:ext>
              </a:extLst>
            </p:cNvPr>
            <p:cNvSpPr>
              <a:spLocks noEditPoints="1"/>
            </p:cNvSpPr>
            <p:nvPr/>
          </p:nvSpPr>
          <p:spPr bwMode="auto">
            <a:xfrm>
              <a:off x="8024813" y="5359400"/>
              <a:ext cx="342900" cy="314325"/>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2">
              <a:extLst>
                <a:ext uri="{FF2B5EF4-FFF2-40B4-BE49-F238E27FC236}">
                  <a16:creationId xmlns:a16="http://schemas.microsoft.com/office/drawing/2014/main" id="{0B22E911-7B3C-4644-B994-A1CA1141D728}"/>
                </a:ext>
              </a:extLst>
            </p:cNvPr>
            <p:cNvSpPr>
              <a:spLocks/>
            </p:cNvSpPr>
            <p:nvPr/>
          </p:nvSpPr>
          <p:spPr bwMode="auto">
            <a:xfrm>
              <a:off x="8145463" y="5408613"/>
              <a:ext cx="142875" cy="144463"/>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3">
              <a:extLst>
                <a:ext uri="{FF2B5EF4-FFF2-40B4-BE49-F238E27FC236}">
                  <a16:creationId xmlns:a16="http://schemas.microsoft.com/office/drawing/2014/main" id="{CD61DF80-21B1-4691-82D7-50FDA1BCD65B}"/>
                </a:ext>
              </a:extLst>
            </p:cNvPr>
            <p:cNvSpPr>
              <a:spLocks noEditPoints="1"/>
            </p:cNvSpPr>
            <p:nvPr/>
          </p:nvSpPr>
          <p:spPr bwMode="auto">
            <a:xfrm>
              <a:off x="5208588" y="4602163"/>
              <a:ext cx="336550" cy="576263"/>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4">
              <a:extLst>
                <a:ext uri="{FF2B5EF4-FFF2-40B4-BE49-F238E27FC236}">
                  <a16:creationId xmlns:a16="http://schemas.microsoft.com/office/drawing/2014/main" id="{A5663AD8-73E5-4F6A-9D94-70C30B5E72AB}"/>
                </a:ext>
              </a:extLst>
            </p:cNvPr>
            <p:cNvSpPr>
              <a:spLocks noEditPoints="1"/>
            </p:cNvSpPr>
            <p:nvPr/>
          </p:nvSpPr>
          <p:spPr bwMode="auto">
            <a:xfrm>
              <a:off x="5584825" y="4586288"/>
              <a:ext cx="349250" cy="557213"/>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5">
              <a:extLst>
                <a:ext uri="{FF2B5EF4-FFF2-40B4-BE49-F238E27FC236}">
                  <a16:creationId xmlns:a16="http://schemas.microsoft.com/office/drawing/2014/main" id="{69FB53CB-6A13-4F9B-8A36-2281477549CF}"/>
                </a:ext>
              </a:extLst>
            </p:cNvPr>
            <p:cNvSpPr>
              <a:spLocks noEditPoints="1"/>
            </p:cNvSpPr>
            <p:nvPr/>
          </p:nvSpPr>
          <p:spPr bwMode="auto">
            <a:xfrm>
              <a:off x="5926138" y="4610100"/>
              <a:ext cx="246062" cy="557213"/>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6">
              <a:extLst>
                <a:ext uri="{FF2B5EF4-FFF2-40B4-BE49-F238E27FC236}">
                  <a16:creationId xmlns:a16="http://schemas.microsoft.com/office/drawing/2014/main" id="{772EC2F1-F172-4FE2-B416-C22E2A7EE9FE}"/>
                </a:ext>
              </a:extLst>
            </p:cNvPr>
            <p:cNvSpPr>
              <a:spLocks noEditPoints="1"/>
            </p:cNvSpPr>
            <p:nvPr/>
          </p:nvSpPr>
          <p:spPr bwMode="auto">
            <a:xfrm>
              <a:off x="6178550" y="4579938"/>
              <a:ext cx="323850" cy="582613"/>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7">
              <a:extLst>
                <a:ext uri="{FF2B5EF4-FFF2-40B4-BE49-F238E27FC236}">
                  <a16:creationId xmlns:a16="http://schemas.microsoft.com/office/drawing/2014/main" id="{B8BE6209-2447-4E7C-83D1-93FDC1628162}"/>
                </a:ext>
              </a:extLst>
            </p:cNvPr>
            <p:cNvSpPr>
              <a:spLocks noEditPoints="1"/>
            </p:cNvSpPr>
            <p:nvPr/>
          </p:nvSpPr>
          <p:spPr bwMode="auto">
            <a:xfrm>
              <a:off x="6489700" y="4595813"/>
              <a:ext cx="250825" cy="549275"/>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8">
              <a:extLst>
                <a:ext uri="{FF2B5EF4-FFF2-40B4-BE49-F238E27FC236}">
                  <a16:creationId xmlns:a16="http://schemas.microsoft.com/office/drawing/2014/main" id="{414CD436-748A-4250-9B71-D5077C93D1E3}"/>
                </a:ext>
              </a:extLst>
            </p:cNvPr>
            <p:cNvSpPr>
              <a:spLocks noEditPoints="1"/>
            </p:cNvSpPr>
            <p:nvPr/>
          </p:nvSpPr>
          <p:spPr bwMode="auto">
            <a:xfrm>
              <a:off x="6786563" y="4597400"/>
              <a:ext cx="103187" cy="558800"/>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9">
              <a:extLst>
                <a:ext uri="{FF2B5EF4-FFF2-40B4-BE49-F238E27FC236}">
                  <a16:creationId xmlns:a16="http://schemas.microsoft.com/office/drawing/2014/main" id="{2E8358AD-CE9A-40A5-9086-949CCC52DFC9}"/>
                </a:ext>
              </a:extLst>
            </p:cNvPr>
            <p:cNvSpPr>
              <a:spLocks noEditPoints="1"/>
            </p:cNvSpPr>
            <p:nvPr/>
          </p:nvSpPr>
          <p:spPr bwMode="auto">
            <a:xfrm>
              <a:off x="6918325" y="4556125"/>
              <a:ext cx="325437" cy="592138"/>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0">
              <a:extLst>
                <a:ext uri="{FF2B5EF4-FFF2-40B4-BE49-F238E27FC236}">
                  <a16:creationId xmlns:a16="http://schemas.microsoft.com/office/drawing/2014/main" id="{55711270-9C21-44CB-8B20-80AB4B50D9BA}"/>
                </a:ext>
              </a:extLst>
            </p:cNvPr>
            <p:cNvSpPr>
              <a:spLocks noEditPoints="1"/>
            </p:cNvSpPr>
            <p:nvPr/>
          </p:nvSpPr>
          <p:spPr bwMode="auto">
            <a:xfrm>
              <a:off x="7269163" y="4552950"/>
              <a:ext cx="301625" cy="595313"/>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1">
              <a:extLst>
                <a:ext uri="{FF2B5EF4-FFF2-40B4-BE49-F238E27FC236}">
                  <a16:creationId xmlns:a16="http://schemas.microsoft.com/office/drawing/2014/main" id="{34FE44E9-2065-41EA-83DB-763C8476CC52}"/>
                </a:ext>
              </a:extLst>
            </p:cNvPr>
            <p:cNvSpPr>
              <a:spLocks/>
            </p:cNvSpPr>
            <p:nvPr/>
          </p:nvSpPr>
          <p:spPr bwMode="auto">
            <a:xfrm>
              <a:off x="4716463" y="2230438"/>
              <a:ext cx="1209675" cy="947738"/>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2">
              <a:extLst>
                <a:ext uri="{FF2B5EF4-FFF2-40B4-BE49-F238E27FC236}">
                  <a16:creationId xmlns:a16="http://schemas.microsoft.com/office/drawing/2014/main" id="{EE4D9A77-C0EE-44EF-B537-D66C983B4BE5}"/>
                </a:ext>
              </a:extLst>
            </p:cNvPr>
            <p:cNvSpPr>
              <a:spLocks/>
            </p:cNvSpPr>
            <p:nvPr/>
          </p:nvSpPr>
          <p:spPr bwMode="auto">
            <a:xfrm>
              <a:off x="4937125" y="2790825"/>
              <a:ext cx="14287" cy="26988"/>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3">
              <a:extLst>
                <a:ext uri="{FF2B5EF4-FFF2-40B4-BE49-F238E27FC236}">
                  <a16:creationId xmlns:a16="http://schemas.microsoft.com/office/drawing/2014/main" id="{77B2BB44-7217-443E-AD49-A74AAE2CF7B8}"/>
                </a:ext>
              </a:extLst>
            </p:cNvPr>
            <p:cNvSpPr>
              <a:spLocks/>
            </p:cNvSpPr>
            <p:nvPr/>
          </p:nvSpPr>
          <p:spPr bwMode="auto">
            <a:xfrm>
              <a:off x="4941888" y="2843213"/>
              <a:ext cx="6350" cy="22225"/>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4">
              <a:extLst>
                <a:ext uri="{FF2B5EF4-FFF2-40B4-BE49-F238E27FC236}">
                  <a16:creationId xmlns:a16="http://schemas.microsoft.com/office/drawing/2014/main" id="{883958D2-5C5F-4AE7-9D99-F749CFD4BC35}"/>
                </a:ext>
              </a:extLst>
            </p:cNvPr>
            <p:cNvSpPr>
              <a:spLocks/>
            </p:cNvSpPr>
            <p:nvPr/>
          </p:nvSpPr>
          <p:spPr bwMode="auto">
            <a:xfrm>
              <a:off x="4938713" y="2884488"/>
              <a:ext cx="12700" cy="25400"/>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5">
              <a:extLst>
                <a:ext uri="{FF2B5EF4-FFF2-40B4-BE49-F238E27FC236}">
                  <a16:creationId xmlns:a16="http://schemas.microsoft.com/office/drawing/2014/main" id="{58E73391-FBB7-4773-9599-E15404B89F2A}"/>
                </a:ext>
              </a:extLst>
            </p:cNvPr>
            <p:cNvSpPr>
              <a:spLocks/>
            </p:cNvSpPr>
            <p:nvPr/>
          </p:nvSpPr>
          <p:spPr bwMode="auto">
            <a:xfrm>
              <a:off x="4938713" y="2933700"/>
              <a:ext cx="12700" cy="23813"/>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6">
              <a:extLst>
                <a:ext uri="{FF2B5EF4-FFF2-40B4-BE49-F238E27FC236}">
                  <a16:creationId xmlns:a16="http://schemas.microsoft.com/office/drawing/2014/main" id="{B38FA712-0C22-4C10-98CA-4F03022B349C}"/>
                </a:ext>
              </a:extLst>
            </p:cNvPr>
            <p:cNvSpPr>
              <a:spLocks/>
            </p:cNvSpPr>
            <p:nvPr/>
          </p:nvSpPr>
          <p:spPr bwMode="auto">
            <a:xfrm>
              <a:off x="4938713" y="2974975"/>
              <a:ext cx="9525" cy="25400"/>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7">
              <a:extLst>
                <a:ext uri="{FF2B5EF4-FFF2-40B4-BE49-F238E27FC236}">
                  <a16:creationId xmlns:a16="http://schemas.microsoft.com/office/drawing/2014/main" id="{C111125A-3D57-4319-AA98-8AD86F7AE4B3}"/>
                </a:ext>
              </a:extLst>
            </p:cNvPr>
            <p:cNvSpPr>
              <a:spLocks/>
            </p:cNvSpPr>
            <p:nvPr/>
          </p:nvSpPr>
          <p:spPr bwMode="auto">
            <a:xfrm>
              <a:off x="4941888" y="3022600"/>
              <a:ext cx="9525" cy="30163"/>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8">
              <a:extLst>
                <a:ext uri="{FF2B5EF4-FFF2-40B4-BE49-F238E27FC236}">
                  <a16:creationId xmlns:a16="http://schemas.microsoft.com/office/drawing/2014/main" id="{435057F3-185F-4CDE-9E89-96630F9327F2}"/>
                </a:ext>
              </a:extLst>
            </p:cNvPr>
            <p:cNvSpPr>
              <a:spLocks/>
            </p:cNvSpPr>
            <p:nvPr/>
          </p:nvSpPr>
          <p:spPr bwMode="auto">
            <a:xfrm>
              <a:off x="4943475" y="3070225"/>
              <a:ext cx="7937" cy="20638"/>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9">
              <a:extLst>
                <a:ext uri="{FF2B5EF4-FFF2-40B4-BE49-F238E27FC236}">
                  <a16:creationId xmlns:a16="http://schemas.microsoft.com/office/drawing/2014/main" id="{6656E71C-62DC-4FAF-8CE1-DFCBBCED5B55}"/>
                </a:ext>
              </a:extLst>
            </p:cNvPr>
            <p:cNvSpPr>
              <a:spLocks/>
            </p:cNvSpPr>
            <p:nvPr/>
          </p:nvSpPr>
          <p:spPr bwMode="auto">
            <a:xfrm>
              <a:off x="5168900" y="2962275"/>
              <a:ext cx="11112" cy="19050"/>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0">
              <a:extLst>
                <a:ext uri="{FF2B5EF4-FFF2-40B4-BE49-F238E27FC236}">
                  <a16:creationId xmlns:a16="http://schemas.microsoft.com/office/drawing/2014/main" id="{8D97DAF6-5D62-427B-BCDD-2BB017A55E73}"/>
                </a:ext>
              </a:extLst>
            </p:cNvPr>
            <p:cNvSpPr>
              <a:spLocks/>
            </p:cNvSpPr>
            <p:nvPr/>
          </p:nvSpPr>
          <p:spPr bwMode="auto">
            <a:xfrm>
              <a:off x="5170488" y="3009900"/>
              <a:ext cx="9525" cy="30163"/>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1">
              <a:extLst>
                <a:ext uri="{FF2B5EF4-FFF2-40B4-BE49-F238E27FC236}">
                  <a16:creationId xmlns:a16="http://schemas.microsoft.com/office/drawing/2014/main" id="{2733C0A2-CF02-4159-81E2-3D9E46749436}"/>
                </a:ext>
              </a:extLst>
            </p:cNvPr>
            <p:cNvSpPr>
              <a:spLocks/>
            </p:cNvSpPr>
            <p:nvPr/>
          </p:nvSpPr>
          <p:spPr bwMode="auto">
            <a:xfrm>
              <a:off x="5170488" y="3063875"/>
              <a:ext cx="14287" cy="31750"/>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2">
              <a:extLst>
                <a:ext uri="{FF2B5EF4-FFF2-40B4-BE49-F238E27FC236}">
                  <a16:creationId xmlns:a16="http://schemas.microsoft.com/office/drawing/2014/main" id="{87357F2B-BC35-402E-AACB-763E3240A48D}"/>
                </a:ext>
              </a:extLst>
            </p:cNvPr>
            <p:cNvSpPr>
              <a:spLocks/>
            </p:cNvSpPr>
            <p:nvPr/>
          </p:nvSpPr>
          <p:spPr bwMode="auto">
            <a:xfrm>
              <a:off x="5326063" y="2578100"/>
              <a:ext cx="7937" cy="30163"/>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3">
              <a:extLst>
                <a:ext uri="{FF2B5EF4-FFF2-40B4-BE49-F238E27FC236}">
                  <a16:creationId xmlns:a16="http://schemas.microsoft.com/office/drawing/2014/main" id="{19A235B7-FE6D-4156-9CCA-CBCCEE953B87}"/>
                </a:ext>
              </a:extLst>
            </p:cNvPr>
            <p:cNvSpPr>
              <a:spLocks/>
            </p:cNvSpPr>
            <p:nvPr/>
          </p:nvSpPr>
          <p:spPr bwMode="auto">
            <a:xfrm>
              <a:off x="5327650" y="2632075"/>
              <a:ext cx="9525" cy="36513"/>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4">
              <a:extLst>
                <a:ext uri="{FF2B5EF4-FFF2-40B4-BE49-F238E27FC236}">
                  <a16:creationId xmlns:a16="http://schemas.microsoft.com/office/drawing/2014/main" id="{65EDEFDB-91D0-4FAC-BBA5-984A86D58DFA}"/>
                </a:ext>
              </a:extLst>
            </p:cNvPr>
            <p:cNvSpPr>
              <a:spLocks/>
            </p:cNvSpPr>
            <p:nvPr/>
          </p:nvSpPr>
          <p:spPr bwMode="auto">
            <a:xfrm>
              <a:off x="5327650" y="2703513"/>
              <a:ext cx="9525" cy="26988"/>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5">
              <a:extLst>
                <a:ext uri="{FF2B5EF4-FFF2-40B4-BE49-F238E27FC236}">
                  <a16:creationId xmlns:a16="http://schemas.microsoft.com/office/drawing/2014/main" id="{8A985D6A-B161-4AD6-AD68-DF4938E3AD51}"/>
                </a:ext>
              </a:extLst>
            </p:cNvPr>
            <p:cNvSpPr>
              <a:spLocks/>
            </p:cNvSpPr>
            <p:nvPr/>
          </p:nvSpPr>
          <p:spPr bwMode="auto">
            <a:xfrm>
              <a:off x="5329238" y="2765425"/>
              <a:ext cx="9525" cy="38100"/>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6">
              <a:extLst>
                <a:ext uri="{FF2B5EF4-FFF2-40B4-BE49-F238E27FC236}">
                  <a16:creationId xmlns:a16="http://schemas.microsoft.com/office/drawing/2014/main" id="{E6EFF80D-F084-49E7-8776-12703751425F}"/>
                </a:ext>
              </a:extLst>
            </p:cNvPr>
            <p:cNvSpPr>
              <a:spLocks/>
            </p:cNvSpPr>
            <p:nvPr/>
          </p:nvSpPr>
          <p:spPr bwMode="auto">
            <a:xfrm>
              <a:off x="5329238" y="2832100"/>
              <a:ext cx="9525" cy="25400"/>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7">
              <a:extLst>
                <a:ext uri="{FF2B5EF4-FFF2-40B4-BE49-F238E27FC236}">
                  <a16:creationId xmlns:a16="http://schemas.microsoft.com/office/drawing/2014/main" id="{DB757123-F279-4A7D-91A5-C321AAA16643}"/>
                </a:ext>
              </a:extLst>
            </p:cNvPr>
            <p:cNvSpPr>
              <a:spLocks/>
            </p:cNvSpPr>
            <p:nvPr/>
          </p:nvSpPr>
          <p:spPr bwMode="auto">
            <a:xfrm>
              <a:off x="5329238" y="2887663"/>
              <a:ext cx="7937" cy="34925"/>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8">
              <a:extLst>
                <a:ext uri="{FF2B5EF4-FFF2-40B4-BE49-F238E27FC236}">
                  <a16:creationId xmlns:a16="http://schemas.microsoft.com/office/drawing/2014/main" id="{8D961ACB-8BDF-4EF2-A003-8D4DAD0EDFE7}"/>
                </a:ext>
              </a:extLst>
            </p:cNvPr>
            <p:cNvSpPr>
              <a:spLocks/>
            </p:cNvSpPr>
            <p:nvPr/>
          </p:nvSpPr>
          <p:spPr bwMode="auto">
            <a:xfrm>
              <a:off x="5329238" y="2951163"/>
              <a:ext cx="9525" cy="31750"/>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9">
              <a:extLst>
                <a:ext uri="{FF2B5EF4-FFF2-40B4-BE49-F238E27FC236}">
                  <a16:creationId xmlns:a16="http://schemas.microsoft.com/office/drawing/2014/main" id="{893428B4-2CE7-49F9-B391-5DFB5A2641F3}"/>
                </a:ext>
              </a:extLst>
            </p:cNvPr>
            <p:cNvSpPr>
              <a:spLocks/>
            </p:cNvSpPr>
            <p:nvPr/>
          </p:nvSpPr>
          <p:spPr bwMode="auto">
            <a:xfrm>
              <a:off x="5329238" y="3013075"/>
              <a:ext cx="4762" cy="20638"/>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0">
              <a:extLst>
                <a:ext uri="{FF2B5EF4-FFF2-40B4-BE49-F238E27FC236}">
                  <a16:creationId xmlns:a16="http://schemas.microsoft.com/office/drawing/2014/main" id="{583BF0DF-458F-4AF5-A74A-D1B4D000146C}"/>
                </a:ext>
              </a:extLst>
            </p:cNvPr>
            <p:cNvSpPr>
              <a:spLocks/>
            </p:cNvSpPr>
            <p:nvPr/>
          </p:nvSpPr>
          <p:spPr bwMode="auto">
            <a:xfrm>
              <a:off x="5329238" y="3060700"/>
              <a:ext cx="12700" cy="34925"/>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1">
              <a:extLst>
                <a:ext uri="{FF2B5EF4-FFF2-40B4-BE49-F238E27FC236}">
                  <a16:creationId xmlns:a16="http://schemas.microsoft.com/office/drawing/2014/main" id="{32F6F33D-5C97-4D13-964C-D8B7F9504779}"/>
                </a:ext>
              </a:extLst>
            </p:cNvPr>
            <p:cNvSpPr>
              <a:spLocks/>
            </p:cNvSpPr>
            <p:nvPr/>
          </p:nvSpPr>
          <p:spPr bwMode="auto">
            <a:xfrm>
              <a:off x="5503863" y="2784475"/>
              <a:ext cx="7937" cy="23813"/>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2">
              <a:extLst>
                <a:ext uri="{FF2B5EF4-FFF2-40B4-BE49-F238E27FC236}">
                  <a16:creationId xmlns:a16="http://schemas.microsoft.com/office/drawing/2014/main" id="{EE49706A-942B-4A08-9F94-589840669F0E}"/>
                </a:ext>
              </a:extLst>
            </p:cNvPr>
            <p:cNvSpPr>
              <a:spLocks/>
            </p:cNvSpPr>
            <p:nvPr/>
          </p:nvSpPr>
          <p:spPr bwMode="auto">
            <a:xfrm>
              <a:off x="5505450" y="2838450"/>
              <a:ext cx="6350" cy="30163"/>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3">
              <a:extLst>
                <a:ext uri="{FF2B5EF4-FFF2-40B4-BE49-F238E27FC236}">
                  <a16:creationId xmlns:a16="http://schemas.microsoft.com/office/drawing/2014/main" id="{8F986BF9-8522-4943-8ACE-96D9AF1C3AA9}"/>
                </a:ext>
              </a:extLst>
            </p:cNvPr>
            <p:cNvSpPr>
              <a:spLocks/>
            </p:cNvSpPr>
            <p:nvPr/>
          </p:nvSpPr>
          <p:spPr bwMode="auto">
            <a:xfrm>
              <a:off x="5505450" y="2909888"/>
              <a:ext cx="6350" cy="34925"/>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4">
              <a:extLst>
                <a:ext uri="{FF2B5EF4-FFF2-40B4-BE49-F238E27FC236}">
                  <a16:creationId xmlns:a16="http://schemas.microsoft.com/office/drawing/2014/main" id="{47BA97D8-EF3C-41CA-B1AB-2C1BD735C4F9}"/>
                </a:ext>
              </a:extLst>
            </p:cNvPr>
            <p:cNvSpPr>
              <a:spLocks/>
            </p:cNvSpPr>
            <p:nvPr/>
          </p:nvSpPr>
          <p:spPr bwMode="auto">
            <a:xfrm>
              <a:off x="5505450" y="2987675"/>
              <a:ext cx="6350" cy="25400"/>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5">
              <a:extLst>
                <a:ext uri="{FF2B5EF4-FFF2-40B4-BE49-F238E27FC236}">
                  <a16:creationId xmlns:a16="http://schemas.microsoft.com/office/drawing/2014/main" id="{F2BB94D6-049C-4198-8678-620AE9BF53A5}"/>
                </a:ext>
              </a:extLst>
            </p:cNvPr>
            <p:cNvSpPr>
              <a:spLocks/>
            </p:cNvSpPr>
            <p:nvPr/>
          </p:nvSpPr>
          <p:spPr bwMode="auto">
            <a:xfrm>
              <a:off x="5503863" y="3046413"/>
              <a:ext cx="11112" cy="36513"/>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6">
              <a:extLst>
                <a:ext uri="{FF2B5EF4-FFF2-40B4-BE49-F238E27FC236}">
                  <a16:creationId xmlns:a16="http://schemas.microsoft.com/office/drawing/2014/main" id="{680A349F-7824-4EB2-93BC-EADB4813CDD9}"/>
                </a:ext>
              </a:extLst>
            </p:cNvPr>
            <p:cNvSpPr>
              <a:spLocks/>
            </p:cNvSpPr>
            <p:nvPr/>
          </p:nvSpPr>
          <p:spPr bwMode="auto">
            <a:xfrm>
              <a:off x="5657850" y="2614613"/>
              <a:ext cx="11112" cy="38100"/>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37">
              <a:extLst>
                <a:ext uri="{FF2B5EF4-FFF2-40B4-BE49-F238E27FC236}">
                  <a16:creationId xmlns:a16="http://schemas.microsoft.com/office/drawing/2014/main" id="{B1F43E24-E6EC-4661-8B46-9C7F5D09D75B}"/>
                </a:ext>
              </a:extLst>
            </p:cNvPr>
            <p:cNvSpPr>
              <a:spLocks/>
            </p:cNvSpPr>
            <p:nvPr/>
          </p:nvSpPr>
          <p:spPr bwMode="auto">
            <a:xfrm>
              <a:off x="5662613" y="2695575"/>
              <a:ext cx="4762" cy="31750"/>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8">
              <a:extLst>
                <a:ext uri="{FF2B5EF4-FFF2-40B4-BE49-F238E27FC236}">
                  <a16:creationId xmlns:a16="http://schemas.microsoft.com/office/drawing/2014/main" id="{EC1413EC-02B9-4F3A-8E67-6FAA12677296}"/>
                </a:ext>
              </a:extLst>
            </p:cNvPr>
            <p:cNvSpPr>
              <a:spLocks/>
            </p:cNvSpPr>
            <p:nvPr/>
          </p:nvSpPr>
          <p:spPr bwMode="auto">
            <a:xfrm>
              <a:off x="5662613" y="2757488"/>
              <a:ext cx="6350" cy="26988"/>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9">
              <a:extLst>
                <a:ext uri="{FF2B5EF4-FFF2-40B4-BE49-F238E27FC236}">
                  <a16:creationId xmlns:a16="http://schemas.microsoft.com/office/drawing/2014/main" id="{7E711FE1-D2B0-4D42-A117-862A270BCCCD}"/>
                </a:ext>
              </a:extLst>
            </p:cNvPr>
            <p:cNvSpPr>
              <a:spLocks/>
            </p:cNvSpPr>
            <p:nvPr/>
          </p:nvSpPr>
          <p:spPr bwMode="auto">
            <a:xfrm>
              <a:off x="5664200" y="2819400"/>
              <a:ext cx="4762" cy="31750"/>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0">
              <a:extLst>
                <a:ext uri="{FF2B5EF4-FFF2-40B4-BE49-F238E27FC236}">
                  <a16:creationId xmlns:a16="http://schemas.microsoft.com/office/drawing/2014/main" id="{590A2FBC-6056-4F11-A685-872CC2AFE310}"/>
                </a:ext>
              </a:extLst>
            </p:cNvPr>
            <p:cNvSpPr>
              <a:spLocks/>
            </p:cNvSpPr>
            <p:nvPr/>
          </p:nvSpPr>
          <p:spPr bwMode="auto">
            <a:xfrm>
              <a:off x="5657850" y="2895600"/>
              <a:ext cx="11112" cy="26988"/>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1">
              <a:extLst>
                <a:ext uri="{FF2B5EF4-FFF2-40B4-BE49-F238E27FC236}">
                  <a16:creationId xmlns:a16="http://schemas.microsoft.com/office/drawing/2014/main" id="{39A26A56-E1AA-4409-8936-DDB75569231C}"/>
                </a:ext>
              </a:extLst>
            </p:cNvPr>
            <p:cNvSpPr>
              <a:spLocks/>
            </p:cNvSpPr>
            <p:nvPr/>
          </p:nvSpPr>
          <p:spPr bwMode="auto">
            <a:xfrm>
              <a:off x="5659438" y="2955925"/>
              <a:ext cx="7937" cy="33338"/>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2">
              <a:extLst>
                <a:ext uri="{FF2B5EF4-FFF2-40B4-BE49-F238E27FC236}">
                  <a16:creationId xmlns:a16="http://schemas.microsoft.com/office/drawing/2014/main" id="{977A2F07-6818-495C-99CB-B766C51FF25C}"/>
                </a:ext>
              </a:extLst>
            </p:cNvPr>
            <p:cNvSpPr>
              <a:spLocks/>
            </p:cNvSpPr>
            <p:nvPr/>
          </p:nvSpPr>
          <p:spPr bwMode="auto">
            <a:xfrm>
              <a:off x="5657850" y="3025775"/>
              <a:ext cx="6350" cy="34925"/>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3">
              <a:extLst>
                <a:ext uri="{FF2B5EF4-FFF2-40B4-BE49-F238E27FC236}">
                  <a16:creationId xmlns:a16="http://schemas.microsoft.com/office/drawing/2014/main" id="{790908C5-5299-4DA5-B672-D1746A93CD03}"/>
                </a:ext>
              </a:extLst>
            </p:cNvPr>
            <p:cNvSpPr>
              <a:spLocks/>
            </p:cNvSpPr>
            <p:nvPr/>
          </p:nvSpPr>
          <p:spPr bwMode="auto">
            <a:xfrm>
              <a:off x="5654675" y="3079750"/>
              <a:ext cx="12700" cy="34925"/>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4">
              <a:extLst>
                <a:ext uri="{FF2B5EF4-FFF2-40B4-BE49-F238E27FC236}">
                  <a16:creationId xmlns:a16="http://schemas.microsoft.com/office/drawing/2014/main" id="{76B1163E-64DF-4A54-9E8E-072F2C2D63F8}"/>
                </a:ext>
              </a:extLst>
            </p:cNvPr>
            <p:cNvSpPr>
              <a:spLocks/>
            </p:cNvSpPr>
            <p:nvPr/>
          </p:nvSpPr>
          <p:spPr bwMode="auto">
            <a:xfrm>
              <a:off x="5765800" y="2706688"/>
              <a:ext cx="6350" cy="34925"/>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5">
              <a:extLst>
                <a:ext uri="{FF2B5EF4-FFF2-40B4-BE49-F238E27FC236}">
                  <a16:creationId xmlns:a16="http://schemas.microsoft.com/office/drawing/2014/main" id="{32167C85-D342-4BD5-A08D-85C2E291D874}"/>
                </a:ext>
              </a:extLst>
            </p:cNvPr>
            <p:cNvSpPr>
              <a:spLocks/>
            </p:cNvSpPr>
            <p:nvPr/>
          </p:nvSpPr>
          <p:spPr bwMode="auto">
            <a:xfrm>
              <a:off x="5767388" y="2778125"/>
              <a:ext cx="6350" cy="36513"/>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6">
              <a:extLst>
                <a:ext uri="{FF2B5EF4-FFF2-40B4-BE49-F238E27FC236}">
                  <a16:creationId xmlns:a16="http://schemas.microsoft.com/office/drawing/2014/main" id="{C767F988-0AAA-4AA0-AD81-4EB153519842}"/>
                </a:ext>
              </a:extLst>
            </p:cNvPr>
            <p:cNvSpPr>
              <a:spLocks/>
            </p:cNvSpPr>
            <p:nvPr/>
          </p:nvSpPr>
          <p:spPr bwMode="auto">
            <a:xfrm>
              <a:off x="5772150" y="2847975"/>
              <a:ext cx="6350" cy="33338"/>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7">
              <a:extLst>
                <a:ext uri="{FF2B5EF4-FFF2-40B4-BE49-F238E27FC236}">
                  <a16:creationId xmlns:a16="http://schemas.microsoft.com/office/drawing/2014/main" id="{75F04BDC-D3EC-4A7C-B1AB-6451912219F9}"/>
                </a:ext>
              </a:extLst>
            </p:cNvPr>
            <p:cNvSpPr>
              <a:spLocks/>
            </p:cNvSpPr>
            <p:nvPr/>
          </p:nvSpPr>
          <p:spPr bwMode="auto">
            <a:xfrm>
              <a:off x="5773738" y="2911475"/>
              <a:ext cx="3175" cy="28575"/>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8">
              <a:extLst>
                <a:ext uri="{FF2B5EF4-FFF2-40B4-BE49-F238E27FC236}">
                  <a16:creationId xmlns:a16="http://schemas.microsoft.com/office/drawing/2014/main" id="{D48062CE-E6CD-4B50-9BAC-0718DDB308DC}"/>
                </a:ext>
              </a:extLst>
            </p:cNvPr>
            <p:cNvSpPr>
              <a:spLocks/>
            </p:cNvSpPr>
            <p:nvPr/>
          </p:nvSpPr>
          <p:spPr bwMode="auto">
            <a:xfrm>
              <a:off x="5773738" y="2970213"/>
              <a:ext cx="9525" cy="23813"/>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9">
              <a:extLst>
                <a:ext uri="{FF2B5EF4-FFF2-40B4-BE49-F238E27FC236}">
                  <a16:creationId xmlns:a16="http://schemas.microsoft.com/office/drawing/2014/main" id="{852599DC-F2C6-4CFB-A9F7-D708D286DEAB}"/>
                </a:ext>
              </a:extLst>
            </p:cNvPr>
            <p:cNvSpPr>
              <a:spLocks/>
            </p:cNvSpPr>
            <p:nvPr/>
          </p:nvSpPr>
          <p:spPr bwMode="auto">
            <a:xfrm>
              <a:off x="5772150" y="3040063"/>
              <a:ext cx="11112" cy="4286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0">
              <a:extLst>
                <a:ext uri="{FF2B5EF4-FFF2-40B4-BE49-F238E27FC236}">
                  <a16:creationId xmlns:a16="http://schemas.microsoft.com/office/drawing/2014/main" id="{E9254E4D-6F25-42E2-ADB4-C4D8A9B75766}"/>
                </a:ext>
              </a:extLst>
            </p:cNvPr>
            <p:cNvSpPr>
              <a:spLocks/>
            </p:cNvSpPr>
            <p:nvPr/>
          </p:nvSpPr>
          <p:spPr bwMode="auto">
            <a:xfrm>
              <a:off x="5772150" y="3094038"/>
              <a:ext cx="11112" cy="19050"/>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1">
              <a:extLst>
                <a:ext uri="{FF2B5EF4-FFF2-40B4-BE49-F238E27FC236}">
                  <a16:creationId xmlns:a16="http://schemas.microsoft.com/office/drawing/2014/main" id="{21FEA5FA-CC81-428C-9063-25553E724E08}"/>
                </a:ext>
              </a:extLst>
            </p:cNvPr>
            <p:cNvSpPr>
              <a:spLocks/>
            </p:cNvSpPr>
            <p:nvPr/>
          </p:nvSpPr>
          <p:spPr bwMode="auto">
            <a:xfrm>
              <a:off x="5900738" y="2532063"/>
              <a:ext cx="11112" cy="49213"/>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2">
              <a:extLst>
                <a:ext uri="{FF2B5EF4-FFF2-40B4-BE49-F238E27FC236}">
                  <a16:creationId xmlns:a16="http://schemas.microsoft.com/office/drawing/2014/main" id="{3F0C0688-70CC-48D1-A0BF-2179CB2DDD5B}"/>
                </a:ext>
              </a:extLst>
            </p:cNvPr>
            <p:cNvSpPr>
              <a:spLocks/>
            </p:cNvSpPr>
            <p:nvPr/>
          </p:nvSpPr>
          <p:spPr bwMode="auto">
            <a:xfrm>
              <a:off x="5900738" y="2625725"/>
              <a:ext cx="6350" cy="36513"/>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3">
              <a:extLst>
                <a:ext uri="{FF2B5EF4-FFF2-40B4-BE49-F238E27FC236}">
                  <a16:creationId xmlns:a16="http://schemas.microsoft.com/office/drawing/2014/main" id="{A1428D59-331C-4E0E-9A2B-D192FCBC8F69}"/>
                </a:ext>
              </a:extLst>
            </p:cNvPr>
            <p:cNvSpPr>
              <a:spLocks/>
            </p:cNvSpPr>
            <p:nvPr/>
          </p:nvSpPr>
          <p:spPr bwMode="auto">
            <a:xfrm>
              <a:off x="5900738" y="2700338"/>
              <a:ext cx="6350" cy="23813"/>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4">
              <a:extLst>
                <a:ext uri="{FF2B5EF4-FFF2-40B4-BE49-F238E27FC236}">
                  <a16:creationId xmlns:a16="http://schemas.microsoft.com/office/drawing/2014/main" id="{AD400BEB-423A-4CAB-A5D9-4147F2013A37}"/>
                </a:ext>
              </a:extLst>
            </p:cNvPr>
            <p:cNvSpPr>
              <a:spLocks/>
            </p:cNvSpPr>
            <p:nvPr/>
          </p:nvSpPr>
          <p:spPr bwMode="auto">
            <a:xfrm>
              <a:off x="5895975" y="2767013"/>
              <a:ext cx="9525" cy="41275"/>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5">
              <a:extLst>
                <a:ext uri="{FF2B5EF4-FFF2-40B4-BE49-F238E27FC236}">
                  <a16:creationId xmlns:a16="http://schemas.microsoft.com/office/drawing/2014/main" id="{8242E337-DA0E-40C9-A559-250C91A6BC3A}"/>
                </a:ext>
              </a:extLst>
            </p:cNvPr>
            <p:cNvSpPr>
              <a:spLocks/>
            </p:cNvSpPr>
            <p:nvPr/>
          </p:nvSpPr>
          <p:spPr bwMode="auto">
            <a:xfrm>
              <a:off x="5894388" y="2849563"/>
              <a:ext cx="4762" cy="34925"/>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6">
              <a:extLst>
                <a:ext uri="{FF2B5EF4-FFF2-40B4-BE49-F238E27FC236}">
                  <a16:creationId xmlns:a16="http://schemas.microsoft.com/office/drawing/2014/main" id="{012A502E-ED77-4544-B063-57ADE3AD5238}"/>
                </a:ext>
              </a:extLst>
            </p:cNvPr>
            <p:cNvSpPr>
              <a:spLocks/>
            </p:cNvSpPr>
            <p:nvPr/>
          </p:nvSpPr>
          <p:spPr bwMode="auto">
            <a:xfrm>
              <a:off x="5894388" y="2911475"/>
              <a:ext cx="4762" cy="30163"/>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57">
              <a:extLst>
                <a:ext uri="{FF2B5EF4-FFF2-40B4-BE49-F238E27FC236}">
                  <a16:creationId xmlns:a16="http://schemas.microsoft.com/office/drawing/2014/main" id="{3DE22A62-3084-4540-8FB5-1F349B5CF7C0}"/>
                </a:ext>
              </a:extLst>
            </p:cNvPr>
            <p:cNvSpPr>
              <a:spLocks/>
            </p:cNvSpPr>
            <p:nvPr/>
          </p:nvSpPr>
          <p:spPr bwMode="auto">
            <a:xfrm>
              <a:off x="5886450" y="2979738"/>
              <a:ext cx="12700" cy="46038"/>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8">
              <a:extLst>
                <a:ext uri="{FF2B5EF4-FFF2-40B4-BE49-F238E27FC236}">
                  <a16:creationId xmlns:a16="http://schemas.microsoft.com/office/drawing/2014/main" id="{75A82678-D181-4449-B960-47BCBC256B38}"/>
                </a:ext>
              </a:extLst>
            </p:cNvPr>
            <p:cNvSpPr>
              <a:spLocks/>
            </p:cNvSpPr>
            <p:nvPr/>
          </p:nvSpPr>
          <p:spPr bwMode="auto">
            <a:xfrm>
              <a:off x="5889625" y="3052763"/>
              <a:ext cx="9525" cy="25400"/>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59">
              <a:extLst>
                <a:ext uri="{FF2B5EF4-FFF2-40B4-BE49-F238E27FC236}">
                  <a16:creationId xmlns:a16="http://schemas.microsoft.com/office/drawing/2014/main" id="{553DC0F5-9B01-4771-9640-91CA7D4D3972}"/>
                </a:ext>
              </a:extLst>
            </p:cNvPr>
            <p:cNvSpPr>
              <a:spLocks noEditPoints="1"/>
            </p:cNvSpPr>
            <p:nvPr/>
          </p:nvSpPr>
          <p:spPr bwMode="auto">
            <a:xfrm>
              <a:off x="4335463" y="5024438"/>
              <a:ext cx="701675" cy="66992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0">
              <a:extLst>
                <a:ext uri="{FF2B5EF4-FFF2-40B4-BE49-F238E27FC236}">
                  <a16:creationId xmlns:a16="http://schemas.microsoft.com/office/drawing/2014/main" id="{F0A44D30-317C-46CC-B0AD-A1DB0D1061E3}"/>
                </a:ext>
              </a:extLst>
            </p:cNvPr>
            <p:cNvSpPr>
              <a:spLocks noEditPoints="1"/>
            </p:cNvSpPr>
            <p:nvPr/>
          </p:nvSpPr>
          <p:spPr bwMode="auto">
            <a:xfrm>
              <a:off x="4686300" y="5292725"/>
              <a:ext cx="79375" cy="74613"/>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1">
              <a:extLst>
                <a:ext uri="{FF2B5EF4-FFF2-40B4-BE49-F238E27FC236}">
                  <a16:creationId xmlns:a16="http://schemas.microsoft.com/office/drawing/2014/main" id="{BF4A9E71-0E4B-4AC4-97A8-5A2403D1AB6F}"/>
                </a:ext>
              </a:extLst>
            </p:cNvPr>
            <p:cNvSpPr>
              <a:spLocks/>
            </p:cNvSpPr>
            <p:nvPr/>
          </p:nvSpPr>
          <p:spPr bwMode="auto">
            <a:xfrm>
              <a:off x="4516438" y="5441950"/>
              <a:ext cx="95250" cy="68263"/>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2">
              <a:extLst>
                <a:ext uri="{FF2B5EF4-FFF2-40B4-BE49-F238E27FC236}">
                  <a16:creationId xmlns:a16="http://schemas.microsoft.com/office/drawing/2014/main" id="{00EE527F-DB82-459B-A64E-2D43C6895320}"/>
                </a:ext>
              </a:extLst>
            </p:cNvPr>
            <p:cNvSpPr>
              <a:spLocks noEditPoints="1"/>
            </p:cNvSpPr>
            <p:nvPr/>
          </p:nvSpPr>
          <p:spPr bwMode="auto">
            <a:xfrm>
              <a:off x="6384925" y="1389063"/>
              <a:ext cx="692150" cy="625475"/>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3">
              <a:extLst>
                <a:ext uri="{FF2B5EF4-FFF2-40B4-BE49-F238E27FC236}">
                  <a16:creationId xmlns:a16="http://schemas.microsoft.com/office/drawing/2014/main" id="{AF7C7EDF-12D7-4546-A7A0-1F96DCC67EF6}"/>
                </a:ext>
              </a:extLst>
            </p:cNvPr>
            <p:cNvSpPr>
              <a:spLocks noEditPoints="1"/>
            </p:cNvSpPr>
            <p:nvPr/>
          </p:nvSpPr>
          <p:spPr bwMode="auto">
            <a:xfrm>
              <a:off x="6453188" y="1419225"/>
              <a:ext cx="550862" cy="54133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4">
              <a:extLst>
                <a:ext uri="{FF2B5EF4-FFF2-40B4-BE49-F238E27FC236}">
                  <a16:creationId xmlns:a16="http://schemas.microsoft.com/office/drawing/2014/main" id="{191C0B32-B124-4A90-8856-8E1F04B08F57}"/>
                </a:ext>
              </a:extLst>
            </p:cNvPr>
            <p:cNvSpPr>
              <a:spLocks/>
            </p:cNvSpPr>
            <p:nvPr/>
          </p:nvSpPr>
          <p:spPr bwMode="auto">
            <a:xfrm>
              <a:off x="6710363" y="1450975"/>
              <a:ext cx="20637" cy="49213"/>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5">
              <a:extLst>
                <a:ext uri="{FF2B5EF4-FFF2-40B4-BE49-F238E27FC236}">
                  <a16:creationId xmlns:a16="http://schemas.microsoft.com/office/drawing/2014/main" id="{7774BAA4-4289-4C29-8D4C-B72784FBFE79}"/>
                </a:ext>
              </a:extLst>
            </p:cNvPr>
            <p:cNvSpPr>
              <a:spLocks/>
            </p:cNvSpPr>
            <p:nvPr/>
          </p:nvSpPr>
          <p:spPr bwMode="auto">
            <a:xfrm>
              <a:off x="6735763" y="1876425"/>
              <a:ext cx="23812" cy="49213"/>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6">
              <a:extLst>
                <a:ext uri="{FF2B5EF4-FFF2-40B4-BE49-F238E27FC236}">
                  <a16:creationId xmlns:a16="http://schemas.microsoft.com/office/drawing/2014/main" id="{15B43116-C0D9-4ABA-ABDD-9620EF6D772B}"/>
                </a:ext>
              </a:extLst>
            </p:cNvPr>
            <p:cNvSpPr>
              <a:spLocks/>
            </p:cNvSpPr>
            <p:nvPr/>
          </p:nvSpPr>
          <p:spPr bwMode="auto">
            <a:xfrm>
              <a:off x="6489700" y="1677988"/>
              <a:ext cx="53975" cy="20638"/>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67">
              <a:extLst>
                <a:ext uri="{FF2B5EF4-FFF2-40B4-BE49-F238E27FC236}">
                  <a16:creationId xmlns:a16="http://schemas.microsoft.com/office/drawing/2014/main" id="{C2C5ABF9-74DB-4642-9C57-5D22784795F0}"/>
                </a:ext>
              </a:extLst>
            </p:cNvPr>
            <p:cNvSpPr>
              <a:spLocks/>
            </p:cNvSpPr>
            <p:nvPr/>
          </p:nvSpPr>
          <p:spPr bwMode="auto">
            <a:xfrm>
              <a:off x="6918325" y="1673225"/>
              <a:ext cx="49212" cy="23813"/>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68">
              <a:extLst>
                <a:ext uri="{FF2B5EF4-FFF2-40B4-BE49-F238E27FC236}">
                  <a16:creationId xmlns:a16="http://schemas.microsoft.com/office/drawing/2014/main" id="{C5DC445B-A121-4FC3-AB77-7490A4093145}"/>
                </a:ext>
              </a:extLst>
            </p:cNvPr>
            <p:cNvSpPr>
              <a:spLocks/>
            </p:cNvSpPr>
            <p:nvPr/>
          </p:nvSpPr>
          <p:spPr bwMode="auto">
            <a:xfrm>
              <a:off x="6523038" y="1581150"/>
              <a:ext cx="39687" cy="23813"/>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69">
              <a:extLst>
                <a:ext uri="{FF2B5EF4-FFF2-40B4-BE49-F238E27FC236}">
                  <a16:creationId xmlns:a16="http://schemas.microsoft.com/office/drawing/2014/main" id="{0DC71AFF-C758-4115-ABA9-0C17EF70C049}"/>
                </a:ext>
              </a:extLst>
            </p:cNvPr>
            <p:cNvSpPr>
              <a:spLocks/>
            </p:cNvSpPr>
            <p:nvPr/>
          </p:nvSpPr>
          <p:spPr bwMode="auto">
            <a:xfrm>
              <a:off x="6572250" y="1514475"/>
              <a:ext cx="30162" cy="23813"/>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0">
              <a:extLst>
                <a:ext uri="{FF2B5EF4-FFF2-40B4-BE49-F238E27FC236}">
                  <a16:creationId xmlns:a16="http://schemas.microsoft.com/office/drawing/2014/main" id="{C7CA02D8-94F3-4C65-9D6C-F31808B62A94}"/>
                </a:ext>
              </a:extLst>
            </p:cNvPr>
            <p:cNvSpPr>
              <a:spLocks/>
            </p:cNvSpPr>
            <p:nvPr/>
          </p:nvSpPr>
          <p:spPr bwMode="auto">
            <a:xfrm>
              <a:off x="6534150" y="1797050"/>
              <a:ext cx="28575" cy="26988"/>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1">
              <a:extLst>
                <a:ext uri="{FF2B5EF4-FFF2-40B4-BE49-F238E27FC236}">
                  <a16:creationId xmlns:a16="http://schemas.microsoft.com/office/drawing/2014/main" id="{1113A431-7B8A-456D-B20E-FB269E721492}"/>
                </a:ext>
              </a:extLst>
            </p:cNvPr>
            <p:cNvSpPr>
              <a:spLocks/>
            </p:cNvSpPr>
            <p:nvPr/>
          </p:nvSpPr>
          <p:spPr bwMode="auto">
            <a:xfrm>
              <a:off x="6611938" y="1857375"/>
              <a:ext cx="25400" cy="26988"/>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2">
              <a:extLst>
                <a:ext uri="{FF2B5EF4-FFF2-40B4-BE49-F238E27FC236}">
                  <a16:creationId xmlns:a16="http://schemas.microsoft.com/office/drawing/2014/main" id="{47135CA9-48EB-4410-A77F-A01B8F8CB959}"/>
                </a:ext>
              </a:extLst>
            </p:cNvPr>
            <p:cNvSpPr>
              <a:spLocks/>
            </p:cNvSpPr>
            <p:nvPr/>
          </p:nvSpPr>
          <p:spPr bwMode="auto">
            <a:xfrm>
              <a:off x="6818313" y="1498600"/>
              <a:ext cx="34925" cy="31750"/>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3">
              <a:extLst>
                <a:ext uri="{FF2B5EF4-FFF2-40B4-BE49-F238E27FC236}">
                  <a16:creationId xmlns:a16="http://schemas.microsoft.com/office/drawing/2014/main" id="{1B058F4D-191A-48A9-91CA-BC2417E1A720}"/>
                </a:ext>
              </a:extLst>
            </p:cNvPr>
            <p:cNvSpPr>
              <a:spLocks/>
            </p:cNvSpPr>
            <p:nvPr/>
          </p:nvSpPr>
          <p:spPr bwMode="auto">
            <a:xfrm>
              <a:off x="6892925" y="1558925"/>
              <a:ext cx="31750" cy="28575"/>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4">
              <a:extLst>
                <a:ext uri="{FF2B5EF4-FFF2-40B4-BE49-F238E27FC236}">
                  <a16:creationId xmlns:a16="http://schemas.microsoft.com/office/drawing/2014/main" id="{DF38309A-4AC2-4ADD-AC6D-98256AFCC0D1}"/>
                </a:ext>
              </a:extLst>
            </p:cNvPr>
            <p:cNvSpPr>
              <a:spLocks/>
            </p:cNvSpPr>
            <p:nvPr/>
          </p:nvSpPr>
          <p:spPr bwMode="auto">
            <a:xfrm>
              <a:off x="6845300" y="1841500"/>
              <a:ext cx="25400" cy="26988"/>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5">
              <a:extLst>
                <a:ext uri="{FF2B5EF4-FFF2-40B4-BE49-F238E27FC236}">
                  <a16:creationId xmlns:a16="http://schemas.microsoft.com/office/drawing/2014/main" id="{FAA4FEE7-3AFD-4381-9B07-7A1F2F930072}"/>
                </a:ext>
              </a:extLst>
            </p:cNvPr>
            <p:cNvSpPr>
              <a:spLocks noEditPoints="1"/>
            </p:cNvSpPr>
            <p:nvPr/>
          </p:nvSpPr>
          <p:spPr bwMode="auto">
            <a:xfrm>
              <a:off x="6667500" y="1497013"/>
              <a:ext cx="101600" cy="350838"/>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6">
              <a:extLst>
                <a:ext uri="{FF2B5EF4-FFF2-40B4-BE49-F238E27FC236}">
                  <a16:creationId xmlns:a16="http://schemas.microsoft.com/office/drawing/2014/main" id="{B56B1188-B9E0-47BC-BB1E-1CF0FB69D333}"/>
                </a:ext>
              </a:extLst>
            </p:cNvPr>
            <p:cNvSpPr>
              <a:spLocks noEditPoints="1"/>
            </p:cNvSpPr>
            <p:nvPr/>
          </p:nvSpPr>
          <p:spPr bwMode="auto">
            <a:xfrm>
              <a:off x="6710363" y="1685925"/>
              <a:ext cx="34925" cy="33338"/>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77">
              <a:extLst>
                <a:ext uri="{FF2B5EF4-FFF2-40B4-BE49-F238E27FC236}">
                  <a16:creationId xmlns:a16="http://schemas.microsoft.com/office/drawing/2014/main" id="{4A0D814A-E096-4C44-8C34-4395724FFADB}"/>
                </a:ext>
              </a:extLst>
            </p:cNvPr>
            <p:cNvSpPr>
              <a:spLocks/>
            </p:cNvSpPr>
            <p:nvPr/>
          </p:nvSpPr>
          <p:spPr bwMode="auto">
            <a:xfrm>
              <a:off x="6445250" y="1792288"/>
              <a:ext cx="34925" cy="6350"/>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8">
              <a:extLst>
                <a:ext uri="{FF2B5EF4-FFF2-40B4-BE49-F238E27FC236}">
                  <a16:creationId xmlns:a16="http://schemas.microsoft.com/office/drawing/2014/main" id="{B86E661D-2E84-4DDB-BB9B-81AE8376FF17}"/>
                </a:ext>
              </a:extLst>
            </p:cNvPr>
            <p:cNvSpPr>
              <a:spLocks noEditPoints="1"/>
            </p:cNvSpPr>
            <p:nvPr/>
          </p:nvSpPr>
          <p:spPr bwMode="auto">
            <a:xfrm>
              <a:off x="4486275" y="4337050"/>
              <a:ext cx="501650" cy="615950"/>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79">
              <a:extLst>
                <a:ext uri="{FF2B5EF4-FFF2-40B4-BE49-F238E27FC236}">
                  <a16:creationId xmlns:a16="http://schemas.microsoft.com/office/drawing/2014/main" id="{3F7746D4-A334-4BDF-9870-BB21E44FE187}"/>
                </a:ext>
              </a:extLst>
            </p:cNvPr>
            <p:cNvSpPr>
              <a:spLocks/>
            </p:cNvSpPr>
            <p:nvPr/>
          </p:nvSpPr>
          <p:spPr bwMode="auto">
            <a:xfrm>
              <a:off x="4768850" y="4651375"/>
              <a:ext cx="69850" cy="7938"/>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0">
              <a:extLst>
                <a:ext uri="{FF2B5EF4-FFF2-40B4-BE49-F238E27FC236}">
                  <a16:creationId xmlns:a16="http://schemas.microsoft.com/office/drawing/2014/main" id="{E409059F-4A7F-4529-9CB8-2D08C7D7189F}"/>
                </a:ext>
              </a:extLst>
            </p:cNvPr>
            <p:cNvSpPr>
              <a:spLocks noEditPoints="1"/>
            </p:cNvSpPr>
            <p:nvPr/>
          </p:nvSpPr>
          <p:spPr bwMode="auto">
            <a:xfrm>
              <a:off x="6750050" y="5505450"/>
              <a:ext cx="628650" cy="531813"/>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1">
              <a:extLst>
                <a:ext uri="{FF2B5EF4-FFF2-40B4-BE49-F238E27FC236}">
                  <a16:creationId xmlns:a16="http://schemas.microsoft.com/office/drawing/2014/main" id="{D5779202-B2CF-47C3-B7B6-7B207C8810D1}"/>
                </a:ext>
              </a:extLst>
            </p:cNvPr>
            <p:cNvSpPr>
              <a:spLocks noEditPoints="1"/>
            </p:cNvSpPr>
            <p:nvPr/>
          </p:nvSpPr>
          <p:spPr bwMode="auto">
            <a:xfrm>
              <a:off x="6697663" y="5137150"/>
              <a:ext cx="1114425" cy="973138"/>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2">
              <a:extLst>
                <a:ext uri="{FF2B5EF4-FFF2-40B4-BE49-F238E27FC236}">
                  <a16:creationId xmlns:a16="http://schemas.microsoft.com/office/drawing/2014/main" id="{4CF5BF70-B2D4-41E2-9EA9-6DE316F68722}"/>
                </a:ext>
              </a:extLst>
            </p:cNvPr>
            <p:cNvSpPr>
              <a:spLocks/>
            </p:cNvSpPr>
            <p:nvPr/>
          </p:nvSpPr>
          <p:spPr bwMode="auto">
            <a:xfrm>
              <a:off x="6834188" y="5918200"/>
              <a:ext cx="120650" cy="6350"/>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3">
              <a:extLst>
                <a:ext uri="{FF2B5EF4-FFF2-40B4-BE49-F238E27FC236}">
                  <a16:creationId xmlns:a16="http://schemas.microsoft.com/office/drawing/2014/main" id="{5C8FDECF-1F61-40AC-BD54-4ADE946EB16D}"/>
                </a:ext>
              </a:extLst>
            </p:cNvPr>
            <p:cNvSpPr>
              <a:spLocks/>
            </p:cNvSpPr>
            <p:nvPr/>
          </p:nvSpPr>
          <p:spPr bwMode="auto">
            <a:xfrm>
              <a:off x="6800850" y="5688013"/>
              <a:ext cx="147637" cy="9525"/>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4">
              <a:extLst>
                <a:ext uri="{FF2B5EF4-FFF2-40B4-BE49-F238E27FC236}">
                  <a16:creationId xmlns:a16="http://schemas.microsoft.com/office/drawing/2014/main" id="{BD63C251-0493-45C3-9B83-EAFDB802FA5B}"/>
                </a:ext>
              </a:extLst>
            </p:cNvPr>
            <p:cNvSpPr>
              <a:spLocks/>
            </p:cNvSpPr>
            <p:nvPr/>
          </p:nvSpPr>
          <p:spPr bwMode="auto">
            <a:xfrm>
              <a:off x="7748588" y="2974975"/>
              <a:ext cx="109537" cy="314325"/>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5">
              <a:extLst>
                <a:ext uri="{FF2B5EF4-FFF2-40B4-BE49-F238E27FC236}">
                  <a16:creationId xmlns:a16="http://schemas.microsoft.com/office/drawing/2014/main" id="{15E018AE-CDB3-4B70-AD8C-8F733F71CAA5}"/>
                </a:ext>
              </a:extLst>
            </p:cNvPr>
            <p:cNvSpPr>
              <a:spLocks/>
            </p:cNvSpPr>
            <p:nvPr/>
          </p:nvSpPr>
          <p:spPr bwMode="auto">
            <a:xfrm>
              <a:off x="7837488" y="2847975"/>
              <a:ext cx="68262" cy="228600"/>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6">
              <a:extLst>
                <a:ext uri="{FF2B5EF4-FFF2-40B4-BE49-F238E27FC236}">
                  <a16:creationId xmlns:a16="http://schemas.microsoft.com/office/drawing/2014/main" id="{7DDFE1E4-4A0E-4B8E-98F2-B3E66169063A}"/>
                </a:ext>
              </a:extLst>
            </p:cNvPr>
            <p:cNvSpPr>
              <a:spLocks/>
            </p:cNvSpPr>
            <p:nvPr/>
          </p:nvSpPr>
          <p:spPr bwMode="auto">
            <a:xfrm>
              <a:off x="7502525" y="3257550"/>
              <a:ext cx="206375" cy="55563"/>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87">
              <a:extLst>
                <a:ext uri="{FF2B5EF4-FFF2-40B4-BE49-F238E27FC236}">
                  <a16:creationId xmlns:a16="http://schemas.microsoft.com/office/drawing/2014/main" id="{0F77E5C0-861D-4940-9C68-8155E1005411}"/>
                </a:ext>
              </a:extLst>
            </p:cNvPr>
            <p:cNvSpPr>
              <a:spLocks noEditPoints="1"/>
            </p:cNvSpPr>
            <p:nvPr/>
          </p:nvSpPr>
          <p:spPr bwMode="auto">
            <a:xfrm>
              <a:off x="7399338" y="2663825"/>
              <a:ext cx="573087" cy="685800"/>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88">
              <a:extLst>
                <a:ext uri="{FF2B5EF4-FFF2-40B4-BE49-F238E27FC236}">
                  <a16:creationId xmlns:a16="http://schemas.microsoft.com/office/drawing/2014/main" id="{7F882C98-AF44-45AE-8F8F-D56F44390FBC}"/>
                </a:ext>
              </a:extLst>
            </p:cNvPr>
            <p:cNvSpPr>
              <a:spLocks/>
            </p:cNvSpPr>
            <p:nvPr/>
          </p:nvSpPr>
          <p:spPr bwMode="auto">
            <a:xfrm>
              <a:off x="7467600" y="3052763"/>
              <a:ext cx="260350" cy="173038"/>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89">
              <a:extLst>
                <a:ext uri="{FF2B5EF4-FFF2-40B4-BE49-F238E27FC236}">
                  <a16:creationId xmlns:a16="http://schemas.microsoft.com/office/drawing/2014/main" id="{0BF70CF6-FE29-4D7A-812A-DD3307AA2483}"/>
                </a:ext>
              </a:extLst>
            </p:cNvPr>
            <p:cNvSpPr>
              <a:spLocks/>
            </p:cNvSpPr>
            <p:nvPr/>
          </p:nvSpPr>
          <p:spPr bwMode="auto">
            <a:xfrm>
              <a:off x="7515225" y="3132138"/>
              <a:ext cx="153987" cy="46038"/>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0">
              <a:extLst>
                <a:ext uri="{FF2B5EF4-FFF2-40B4-BE49-F238E27FC236}">
                  <a16:creationId xmlns:a16="http://schemas.microsoft.com/office/drawing/2014/main" id="{0DBA3BC0-20DE-4B40-83A3-A8E26A50F833}"/>
                </a:ext>
              </a:extLst>
            </p:cNvPr>
            <p:cNvSpPr>
              <a:spLocks/>
            </p:cNvSpPr>
            <p:nvPr/>
          </p:nvSpPr>
          <p:spPr bwMode="auto">
            <a:xfrm>
              <a:off x="7519988" y="3097213"/>
              <a:ext cx="163512" cy="53975"/>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1">
              <a:extLst>
                <a:ext uri="{FF2B5EF4-FFF2-40B4-BE49-F238E27FC236}">
                  <a16:creationId xmlns:a16="http://schemas.microsoft.com/office/drawing/2014/main" id="{6704B5C7-7C83-4A2B-8A1C-81A561170926}"/>
                </a:ext>
              </a:extLst>
            </p:cNvPr>
            <p:cNvSpPr>
              <a:spLocks/>
            </p:cNvSpPr>
            <p:nvPr/>
          </p:nvSpPr>
          <p:spPr bwMode="auto">
            <a:xfrm>
              <a:off x="7437438" y="3201988"/>
              <a:ext cx="73025" cy="15875"/>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2">
              <a:extLst>
                <a:ext uri="{FF2B5EF4-FFF2-40B4-BE49-F238E27FC236}">
                  <a16:creationId xmlns:a16="http://schemas.microsoft.com/office/drawing/2014/main" id="{5B2966DF-0E54-4E7E-BE79-FB52C30C3FB5}"/>
                </a:ext>
              </a:extLst>
            </p:cNvPr>
            <p:cNvSpPr>
              <a:spLocks noEditPoints="1"/>
            </p:cNvSpPr>
            <p:nvPr/>
          </p:nvSpPr>
          <p:spPr bwMode="auto">
            <a:xfrm>
              <a:off x="3603625" y="1473200"/>
              <a:ext cx="898525" cy="1522413"/>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3">
              <a:extLst>
                <a:ext uri="{FF2B5EF4-FFF2-40B4-BE49-F238E27FC236}">
                  <a16:creationId xmlns:a16="http://schemas.microsoft.com/office/drawing/2014/main" id="{44B8C852-5435-441C-926C-9068019B9455}"/>
                </a:ext>
              </a:extLst>
            </p:cNvPr>
            <p:cNvSpPr>
              <a:spLocks noEditPoints="1"/>
            </p:cNvSpPr>
            <p:nvPr/>
          </p:nvSpPr>
          <p:spPr bwMode="auto">
            <a:xfrm>
              <a:off x="3998913" y="2770188"/>
              <a:ext cx="74612" cy="68263"/>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4">
              <a:extLst>
                <a:ext uri="{FF2B5EF4-FFF2-40B4-BE49-F238E27FC236}">
                  <a16:creationId xmlns:a16="http://schemas.microsoft.com/office/drawing/2014/main" id="{A69EF467-CAE1-4797-A6B2-79D2EF78230B}"/>
                </a:ext>
              </a:extLst>
            </p:cNvPr>
            <p:cNvSpPr>
              <a:spLocks/>
            </p:cNvSpPr>
            <p:nvPr/>
          </p:nvSpPr>
          <p:spPr bwMode="auto">
            <a:xfrm>
              <a:off x="4014788" y="2789238"/>
              <a:ext cx="38100" cy="30163"/>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5">
              <a:extLst>
                <a:ext uri="{FF2B5EF4-FFF2-40B4-BE49-F238E27FC236}">
                  <a16:creationId xmlns:a16="http://schemas.microsoft.com/office/drawing/2014/main" id="{3C5C4C3D-BF9F-4FC6-974A-D73F2272CC7F}"/>
                </a:ext>
              </a:extLst>
            </p:cNvPr>
            <p:cNvSpPr>
              <a:spLocks/>
            </p:cNvSpPr>
            <p:nvPr/>
          </p:nvSpPr>
          <p:spPr bwMode="auto">
            <a:xfrm>
              <a:off x="4165600" y="2368550"/>
              <a:ext cx="39687" cy="20638"/>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7" name="TextBox 7">
            <a:extLst>
              <a:ext uri="{FF2B5EF4-FFF2-40B4-BE49-F238E27FC236}">
                <a16:creationId xmlns:a16="http://schemas.microsoft.com/office/drawing/2014/main" id="{75A60B27-CB2E-4A96-984F-2D135CE659DF}"/>
              </a:ext>
            </a:extLst>
          </p:cNvPr>
          <p:cNvSpPr>
            <a:spLocks noChangeArrowheads="1"/>
          </p:cNvSpPr>
          <p:nvPr/>
        </p:nvSpPr>
        <p:spPr bwMode="auto">
          <a:xfrm>
            <a:off x="6861138" y="4010690"/>
            <a:ext cx="493376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4400" b="1" spc="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实现阶段测试</a:t>
            </a:r>
          </a:p>
        </p:txBody>
      </p:sp>
      <p:grpSp>
        <p:nvGrpSpPr>
          <p:cNvPr id="218" name="组合 217">
            <a:extLst>
              <a:ext uri="{FF2B5EF4-FFF2-40B4-BE49-F238E27FC236}">
                <a16:creationId xmlns:a16="http://schemas.microsoft.com/office/drawing/2014/main" id="{8C87774E-2D87-4F37-98FF-434544D90183}"/>
              </a:ext>
            </a:extLst>
          </p:cNvPr>
          <p:cNvGrpSpPr/>
          <p:nvPr/>
        </p:nvGrpSpPr>
        <p:grpSpPr>
          <a:xfrm>
            <a:off x="6907307" y="5338116"/>
            <a:ext cx="4410110" cy="441385"/>
            <a:chOff x="1771650" y="4944851"/>
            <a:chExt cx="1749025" cy="441385"/>
          </a:xfrm>
        </p:grpSpPr>
        <p:sp>
          <p:nvSpPr>
            <p:cNvPr id="219" name="矩形 218">
              <a:extLst>
                <a:ext uri="{FF2B5EF4-FFF2-40B4-BE49-F238E27FC236}">
                  <a16:creationId xmlns:a16="http://schemas.microsoft.com/office/drawing/2014/main" id="{7420C125-A5D1-4E5A-AD33-4DFF405DA79F}"/>
                </a:ext>
              </a:extLst>
            </p:cNvPr>
            <p:cNvSpPr/>
            <p:nvPr/>
          </p:nvSpPr>
          <p:spPr>
            <a:xfrm>
              <a:off x="1771650" y="4944851"/>
              <a:ext cx="1579745" cy="441385"/>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a:extLst>
                <a:ext uri="{FF2B5EF4-FFF2-40B4-BE49-F238E27FC236}">
                  <a16:creationId xmlns:a16="http://schemas.microsoft.com/office/drawing/2014/main" id="{F1A375CB-00D2-4713-AE80-0A17A41E8702}"/>
                </a:ext>
              </a:extLst>
            </p:cNvPr>
            <p:cNvSpPr txBox="1"/>
            <p:nvPr/>
          </p:nvSpPr>
          <p:spPr>
            <a:xfrm>
              <a:off x="1847245" y="5000590"/>
              <a:ext cx="1673430"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组长：陈昱熹    组员：王敏   马宇轩</a:t>
              </a:r>
            </a:p>
          </p:txBody>
        </p:sp>
      </p:grpSp>
      <p:pic>
        <p:nvPicPr>
          <p:cNvPr id="201" name="图片 200">
            <a:extLst>
              <a:ext uri="{FF2B5EF4-FFF2-40B4-BE49-F238E27FC236}">
                <a16:creationId xmlns:a16="http://schemas.microsoft.com/office/drawing/2014/main" id="{2D93FE5D-EE5F-4432-AD57-F2D21F03A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060" y="2033354"/>
            <a:ext cx="3123674" cy="3112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2" name="矩形 9">
            <a:extLst>
              <a:ext uri="{FF2B5EF4-FFF2-40B4-BE49-F238E27FC236}">
                <a16:creationId xmlns:a16="http://schemas.microsoft.com/office/drawing/2014/main" id="{41D17C36-DAAC-4B41-A149-0DC3C2C2910A}"/>
              </a:ext>
            </a:extLst>
          </p:cNvPr>
          <p:cNvSpPr>
            <a:spLocks noChangeArrowheads="1"/>
          </p:cNvSpPr>
          <p:nvPr/>
        </p:nvSpPr>
        <p:spPr bwMode="auto">
          <a:xfrm>
            <a:off x="4368366" y="2563219"/>
            <a:ext cx="91347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609585"/>
            <a:r>
              <a:rPr lang="zh-CN" altLang="en-US" sz="3600" b="1" dirty="0">
                <a:solidFill>
                  <a:srgbClr val="C00000"/>
                </a:solidFill>
                <a:latin typeface="Calibri" panose="020F0502020204030204"/>
                <a:ea typeface="等线" panose="02010600030101010101" pitchFamily="2" charset="-122"/>
              </a:rPr>
              <a:t>基于微信小程序的</a:t>
            </a:r>
            <a:endParaRPr lang="en-US" altLang="zh-CN" sz="3600" b="1" dirty="0">
              <a:solidFill>
                <a:srgbClr val="C00000"/>
              </a:solidFill>
              <a:latin typeface="Calibri" panose="020F0502020204030204"/>
              <a:ea typeface="等线" panose="02010600030101010101" pitchFamily="2" charset="-122"/>
            </a:endParaRPr>
          </a:p>
          <a:p>
            <a:pPr algn="ctr" defTabSz="609585"/>
            <a:r>
              <a:rPr kumimoji="1" lang="zh-CN" altLang="en-US" sz="3600" b="1" dirty="0"/>
              <a:t>校内图书交易和共享平台</a:t>
            </a:r>
          </a:p>
          <a:p>
            <a:pPr defTabSz="609585"/>
            <a:endParaRPr lang="zh-CN" altLang="en-US" dirty="0">
              <a:solidFill>
                <a:srgbClr val="404040"/>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686200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217"/>
                                        </p:tgtEl>
                                        <p:attrNameLst>
                                          <p:attrName>style.visibility</p:attrName>
                                        </p:attrNameLst>
                                      </p:cBhvr>
                                      <p:to>
                                        <p:strVal val="visible"/>
                                      </p:to>
                                    </p:set>
                                    <p:anim calcmode="lin" valueType="num">
                                      <p:cBhvr>
                                        <p:cTn id="11" dur="1000" fill="hold"/>
                                        <p:tgtEl>
                                          <p:spTgt spid="217"/>
                                        </p:tgtEl>
                                        <p:attrNameLst>
                                          <p:attrName>ppt_w</p:attrName>
                                        </p:attrNameLst>
                                      </p:cBhvr>
                                      <p:tavLst>
                                        <p:tav tm="0">
                                          <p:val>
                                            <p:fltVal val="0"/>
                                          </p:val>
                                        </p:tav>
                                        <p:tav tm="100000">
                                          <p:val>
                                            <p:strVal val="#ppt_w"/>
                                          </p:val>
                                        </p:tav>
                                      </p:tavLst>
                                    </p:anim>
                                    <p:anim calcmode="lin" valueType="num">
                                      <p:cBhvr>
                                        <p:cTn id="12" dur="1000" fill="hold"/>
                                        <p:tgtEl>
                                          <p:spTgt spid="217"/>
                                        </p:tgtEl>
                                        <p:attrNameLst>
                                          <p:attrName>ppt_h</p:attrName>
                                        </p:attrNameLst>
                                      </p:cBhvr>
                                      <p:tavLst>
                                        <p:tav tm="0">
                                          <p:val>
                                            <p:fltVal val="0"/>
                                          </p:val>
                                        </p:tav>
                                        <p:tav tm="100000">
                                          <p:val>
                                            <p:strVal val="#ppt_h"/>
                                          </p:val>
                                        </p:tav>
                                      </p:tavLst>
                                    </p:anim>
                                    <p:animEffect transition="in" filter="fade">
                                      <p:cBhvr>
                                        <p:cTn id="13" dur="1000"/>
                                        <p:tgtEl>
                                          <p:spTgt spid="217"/>
                                        </p:tgtEl>
                                      </p:cBhvr>
                                    </p:animEffect>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218"/>
                                        </p:tgtEl>
                                        <p:attrNameLst>
                                          <p:attrName>style.visibility</p:attrName>
                                        </p:attrNameLst>
                                      </p:cBhvr>
                                      <p:to>
                                        <p:strVal val="visible"/>
                                      </p:to>
                                    </p:set>
                                    <p:animEffect transition="in" filter="wipe(left)">
                                      <p:cBhvr>
                                        <p:cTn id="17" dur="500"/>
                                        <p:tgtEl>
                                          <p:spTgt spid="21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02"/>
                                        </p:tgtEl>
                                        <p:attrNameLst>
                                          <p:attrName>style.visibility</p:attrName>
                                        </p:attrNameLst>
                                      </p:cBhvr>
                                      <p:to>
                                        <p:strVal val="visible"/>
                                      </p:to>
                                    </p:set>
                                    <p:animEffect transition="in" filter="fade">
                                      <p:cBhvr>
                                        <p:cTn id="20" dur="1000"/>
                                        <p:tgtEl>
                                          <p:spTgt spid="202"/>
                                        </p:tgtEl>
                                      </p:cBhvr>
                                    </p:animEffect>
                                    <p:anim calcmode="lin" valueType="num">
                                      <p:cBhvr>
                                        <p:cTn id="21" dur="1000" fill="hold"/>
                                        <p:tgtEl>
                                          <p:spTgt spid="202"/>
                                        </p:tgtEl>
                                        <p:attrNameLst>
                                          <p:attrName>ppt_x</p:attrName>
                                        </p:attrNameLst>
                                      </p:cBhvr>
                                      <p:tavLst>
                                        <p:tav tm="0">
                                          <p:val>
                                            <p:strVal val="#ppt_x"/>
                                          </p:val>
                                        </p:tav>
                                        <p:tav tm="100000">
                                          <p:val>
                                            <p:strVal val="#ppt_x"/>
                                          </p:val>
                                        </p:tav>
                                      </p:tavLst>
                                    </p:anim>
                                    <p:anim calcmode="lin" valueType="num">
                                      <p:cBhvr>
                                        <p:cTn id="22" dur="1000" fill="hold"/>
                                        <p:tgtEl>
                                          <p:spTgt spid="2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17" grpId="0"/>
      <p:bldP spid="2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48651E-FDBC-471C-B984-A6F0A08A70A6}"/>
              </a:ext>
            </a:extLst>
          </p:cNvPr>
          <p:cNvSpPr txBox="1"/>
          <p:nvPr/>
        </p:nvSpPr>
        <p:spPr>
          <a:xfrm>
            <a:off x="1305464" y="598098"/>
            <a:ext cx="3232030" cy="523220"/>
          </a:xfrm>
          <a:prstGeom prst="rect">
            <a:avLst/>
          </a:prstGeom>
          <a:noFill/>
        </p:spPr>
        <p:txBody>
          <a:bodyPr wrap="square" rtlCol="0">
            <a:spAutoFit/>
          </a:bodyPr>
          <a:lstStyle/>
          <a:p>
            <a:r>
              <a:rPr lang="zh-CN" altLang="en-US" sz="2800" b="1" dirty="0">
                <a:solidFill>
                  <a:srgbClr val="C00000"/>
                </a:solidFill>
              </a:rPr>
              <a:t>部分测试案例：</a:t>
            </a:r>
          </a:p>
        </p:txBody>
      </p:sp>
      <p:pic>
        <p:nvPicPr>
          <p:cNvPr id="4" name="图片 3">
            <a:extLst>
              <a:ext uri="{FF2B5EF4-FFF2-40B4-BE49-F238E27FC236}">
                <a16:creationId xmlns:a16="http://schemas.microsoft.com/office/drawing/2014/main" id="{5D3D953D-0DD8-41CF-822C-CA5327D8B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218" y="2421149"/>
            <a:ext cx="8879050" cy="2995038"/>
          </a:xfrm>
          <a:prstGeom prst="rect">
            <a:avLst/>
          </a:prstGeom>
        </p:spPr>
      </p:pic>
    </p:spTree>
    <p:extLst>
      <p:ext uri="{BB962C8B-B14F-4D97-AF65-F5344CB8AC3E}">
        <p14:creationId xmlns:p14="http://schemas.microsoft.com/office/powerpoint/2010/main" val="288443742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7">
            <a:extLst>
              <a:ext uri="{FF2B5EF4-FFF2-40B4-BE49-F238E27FC236}">
                <a16:creationId xmlns:a16="http://schemas.microsoft.com/office/drawing/2014/main" id="{9BE1E7B2-8DE5-4ED0-8283-A4FC3544001F}"/>
              </a:ext>
            </a:extLst>
          </p:cNvPr>
          <p:cNvSpPr txBox="1"/>
          <p:nvPr/>
        </p:nvSpPr>
        <p:spPr>
          <a:xfrm>
            <a:off x="1276443" y="604915"/>
            <a:ext cx="2569935"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小组任务安排</a:t>
            </a:r>
            <a:endParaRPr lang="id-ID" sz="2800" b="1" spc="300" dirty="0">
              <a:latin typeface="微软雅黑" panose="020B0503020204020204" pitchFamily="34" charset="-122"/>
              <a:ea typeface="微软雅黑" panose="020B0503020204020204" pitchFamily="34" charset="-122"/>
              <a:cs typeface="Lato Regular"/>
            </a:endParaRPr>
          </a:p>
        </p:txBody>
      </p:sp>
      <p:pic>
        <p:nvPicPr>
          <p:cNvPr id="3" name="图片 2">
            <a:extLst>
              <a:ext uri="{FF2B5EF4-FFF2-40B4-BE49-F238E27FC236}">
                <a16:creationId xmlns:a16="http://schemas.microsoft.com/office/drawing/2014/main" id="{6B621AA3-F9C8-464B-A9DA-5CFBAD76274B}"/>
              </a:ext>
            </a:extLst>
          </p:cNvPr>
          <p:cNvPicPr>
            <a:picLocks noChangeAspect="1"/>
          </p:cNvPicPr>
          <p:nvPr/>
        </p:nvPicPr>
        <p:blipFill rotWithShape="1">
          <a:blip r:embed="rId3">
            <a:extLst>
              <a:ext uri="{28A0092B-C50C-407E-A947-70E740481C1C}">
                <a14:useLocalDpi xmlns:a14="http://schemas.microsoft.com/office/drawing/2010/main" val="0"/>
              </a:ext>
            </a:extLst>
          </a:blip>
          <a:srcRect t="9681"/>
          <a:stretch/>
        </p:blipFill>
        <p:spPr>
          <a:xfrm>
            <a:off x="2329107" y="1868556"/>
            <a:ext cx="7271099" cy="4205409"/>
          </a:xfrm>
          <a:prstGeom prst="rect">
            <a:avLst/>
          </a:prstGeom>
        </p:spPr>
      </p:pic>
      <p:sp>
        <p:nvSpPr>
          <p:cNvPr id="2" name="文本框 1">
            <a:extLst>
              <a:ext uri="{FF2B5EF4-FFF2-40B4-BE49-F238E27FC236}">
                <a16:creationId xmlns:a16="http://schemas.microsoft.com/office/drawing/2014/main" id="{B2F264F6-C4CB-4EF0-A84F-C0FC38396E91}"/>
              </a:ext>
            </a:extLst>
          </p:cNvPr>
          <p:cNvSpPr txBox="1"/>
          <p:nvPr/>
        </p:nvSpPr>
        <p:spPr>
          <a:xfrm>
            <a:off x="5831902" y="4038643"/>
            <a:ext cx="528193" cy="369332"/>
          </a:xfrm>
          <a:prstGeom prst="rect">
            <a:avLst/>
          </a:prstGeom>
          <a:noFill/>
        </p:spPr>
        <p:txBody>
          <a:bodyPr wrap="square" rtlCol="0">
            <a:spAutoFit/>
          </a:bodyPr>
          <a:lstStyle/>
          <a:p>
            <a:r>
              <a:rPr lang="en-US" altLang="zh-CN" dirty="0"/>
              <a:t>4.5</a:t>
            </a:r>
            <a:endParaRPr lang="zh-CN" altLang="en-US" dirty="0"/>
          </a:p>
        </p:txBody>
      </p:sp>
      <p:sp>
        <p:nvSpPr>
          <p:cNvPr id="5" name="文本框 4">
            <a:extLst>
              <a:ext uri="{FF2B5EF4-FFF2-40B4-BE49-F238E27FC236}">
                <a16:creationId xmlns:a16="http://schemas.microsoft.com/office/drawing/2014/main" id="{2094B8BC-B397-4EFF-82A7-55304CB85613}"/>
              </a:ext>
            </a:extLst>
          </p:cNvPr>
          <p:cNvSpPr txBox="1"/>
          <p:nvPr/>
        </p:nvSpPr>
        <p:spPr>
          <a:xfrm>
            <a:off x="5831903" y="4685413"/>
            <a:ext cx="528193" cy="369332"/>
          </a:xfrm>
          <a:prstGeom prst="rect">
            <a:avLst/>
          </a:prstGeom>
          <a:noFill/>
        </p:spPr>
        <p:txBody>
          <a:bodyPr wrap="square" rtlCol="0">
            <a:spAutoFit/>
          </a:bodyPr>
          <a:lstStyle/>
          <a:p>
            <a:r>
              <a:rPr lang="en-US" altLang="zh-CN" dirty="0"/>
              <a:t>4.0</a:t>
            </a:r>
            <a:endParaRPr lang="zh-CN" altLang="en-US" dirty="0"/>
          </a:p>
        </p:txBody>
      </p:sp>
      <p:sp>
        <p:nvSpPr>
          <p:cNvPr id="6" name="文本框 5">
            <a:extLst>
              <a:ext uri="{FF2B5EF4-FFF2-40B4-BE49-F238E27FC236}">
                <a16:creationId xmlns:a16="http://schemas.microsoft.com/office/drawing/2014/main" id="{D12BB5BF-304D-4602-9BC8-0C29E9CB144B}"/>
              </a:ext>
            </a:extLst>
          </p:cNvPr>
          <p:cNvSpPr txBox="1"/>
          <p:nvPr/>
        </p:nvSpPr>
        <p:spPr>
          <a:xfrm>
            <a:off x="5831903" y="5240289"/>
            <a:ext cx="528193" cy="369332"/>
          </a:xfrm>
          <a:prstGeom prst="rect">
            <a:avLst/>
          </a:prstGeom>
          <a:noFill/>
        </p:spPr>
        <p:txBody>
          <a:bodyPr wrap="square" rtlCol="0">
            <a:spAutoFit/>
          </a:bodyPr>
          <a:lstStyle/>
          <a:p>
            <a:r>
              <a:rPr lang="en-US" altLang="zh-CN" dirty="0"/>
              <a:t>4.3</a:t>
            </a:r>
            <a:endParaRPr lang="zh-CN" altLang="en-US" dirty="0"/>
          </a:p>
        </p:txBody>
      </p:sp>
    </p:spTree>
    <p:extLst>
      <p:ext uri="{BB962C8B-B14F-4D97-AF65-F5344CB8AC3E}">
        <p14:creationId xmlns:p14="http://schemas.microsoft.com/office/powerpoint/2010/main" val="36178094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Box 17">
            <a:extLst>
              <a:ext uri="{FF2B5EF4-FFF2-40B4-BE49-F238E27FC236}">
                <a16:creationId xmlns:a16="http://schemas.microsoft.com/office/drawing/2014/main" id="{F325317F-325B-40EF-B35A-65E7C86CD86E}"/>
              </a:ext>
            </a:extLst>
          </p:cNvPr>
          <p:cNvSpPr txBox="1"/>
          <p:nvPr/>
        </p:nvSpPr>
        <p:spPr>
          <a:xfrm>
            <a:off x="2070798" y="489896"/>
            <a:ext cx="1774846" cy="523220"/>
          </a:xfrm>
          <a:prstGeom prst="rect">
            <a:avLst/>
          </a:prstGeom>
          <a:noFill/>
        </p:spPr>
        <p:txBody>
          <a:bodyPr wrap="none" rtlCol="0">
            <a:spAutoFit/>
          </a:bodyPr>
          <a:lstStyle/>
          <a:p>
            <a:pPr algn="ctr"/>
            <a:r>
              <a:rPr lang="zh-CN" altLang="en-US" sz="2800" b="1" spc="300" dirty="0">
                <a:latin typeface="微软雅黑" panose="020B0503020204020204" pitchFamily="34" charset="-122"/>
                <a:ea typeface="微软雅黑" panose="020B0503020204020204" pitchFamily="34" charset="-122"/>
                <a:cs typeface="Lato Regular"/>
              </a:rPr>
              <a:t>会议记录</a:t>
            </a:r>
            <a:endParaRPr lang="id-ID" sz="2800" b="1" spc="300" dirty="0">
              <a:latin typeface="微软雅黑" panose="020B0503020204020204" pitchFamily="34" charset="-122"/>
              <a:ea typeface="微软雅黑" panose="020B0503020204020204" pitchFamily="34" charset="-122"/>
              <a:cs typeface="Lato Regular"/>
            </a:endParaRPr>
          </a:p>
        </p:txBody>
      </p:sp>
      <p:pic>
        <p:nvPicPr>
          <p:cNvPr id="3" name="图片 2">
            <a:extLst>
              <a:ext uri="{FF2B5EF4-FFF2-40B4-BE49-F238E27FC236}">
                <a16:creationId xmlns:a16="http://schemas.microsoft.com/office/drawing/2014/main" id="{54CFA693-5E5B-4D69-8EF8-40DEB7C93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62" y="1772005"/>
            <a:ext cx="10264275" cy="3333868"/>
          </a:xfrm>
          <a:prstGeom prst="rect">
            <a:avLst/>
          </a:prstGeom>
        </p:spPr>
      </p:pic>
    </p:spTree>
    <p:extLst>
      <p:ext uri="{BB962C8B-B14F-4D97-AF65-F5344CB8AC3E}">
        <p14:creationId xmlns:p14="http://schemas.microsoft.com/office/powerpoint/2010/main" val="52792087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44F951-A502-4B84-9B57-EFE46E1E9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098" y="1334219"/>
            <a:ext cx="8034660" cy="3975844"/>
          </a:xfrm>
          <a:prstGeom prst="rect">
            <a:avLst/>
          </a:prstGeom>
        </p:spPr>
      </p:pic>
      <p:sp>
        <p:nvSpPr>
          <p:cNvPr id="79" name="TextBox 17">
            <a:extLst>
              <a:ext uri="{FF2B5EF4-FFF2-40B4-BE49-F238E27FC236}">
                <a16:creationId xmlns:a16="http://schemas.microsoft.com/office/drawing/2014/main" id="{6A7E3E39-D18A-49E3-8E1A-DAC6C83DD0FD}"/>
              </a:ext>
            </a:extLst>
          </p:cNvPr>
          <p:cNvSpPr txBox="1"/>
          <p:nvPr/>
        </p:nvSpPr>
        <p:spPr>
          <a:xfrm>
            <a:off x="1315782" y="604915"/>
            <a:ext cx="2491259"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小组</a:t>
            </a:r>
            <a:r>
              <a:rPr lang="en-US" altLang="zh-CN" sz="2800" b="1" spc="300" dirty="0" err="1">
                <a:solidFill>
                  <a:srgbClr val="C00000"/>
                </a:solidFill>
                <a:latin typeface="Labtop Secundo Superwide" panose="020B0306040002020203" pitchFamily="34" charset="0"/>
                <a:ea typeface="微软雅黑" panose="020B0503020204020204" pitchFamily="34" charset="-122"/>
                <a:cs typeface="Lato Regular"/>
              </a:rPr>
              <a:t>wbs</a:t>
            </a: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图：</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2" name="矩形 1">
            <a:extLst>
              <a:ext uri="{FF2B5EF4-FFF2-40B4-BE49-F238E27FC236}">
                <a16:creationId xmlns:a16="http://schemas.microsoft.com/office/drawing/2014/main" id="{08EBB9BB-2383-45E0-BA7C-7A396BAB3E87}"/>
              </a:ext>
            </a:extLst>
          </p:cNvPr>
          <p:cNvSpPr/>
          <p:nvPr/>
        </p:nvSpPr>
        <p:spPr>
          <a:xfrm>
            <a:off x="5554554" y="1999185"/>
            <a:ext cx="3157804" cy="221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71411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AB011F5-A80B-47FA-89BF-924E47FE7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 y="1516428"/>
            <a:ext cx="11350597" cy="3662517"/>
          </a:xfrm>
          <a:prstGeom prst="rect">
            <a:avLst/>
          </a:prstGeom>
        </p:spPr>
      </p:pic>
      <p:pic>
        <p:nvPicPr>
          <p:cNvPr id="3" name="Picture 4">
            <a:extLst>
              <a:ext uri="{FF2B5EF4-FFF2-40B4-BE49-F238E27FC236}">
                <a16:creationId xmlns:a16="http://schemas.microsoft.com/office/drawing/2014/main" id="{12A6E685-3998-4158-94A5-B59F65E1D06B}"/>
              </a:ext>
            </a:extLst>
          </p:cNvPr>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4" name="矩形 3">
            <a:extLst>
              <a:ext uri="{FF2B5EF4-FFF2-40B4-BE49-F238E27FC236}">
                <a16:creationId xmlns:a16="http://schemas.microsoft.com/office/drawing/2014/main" id="{4E2B8CB3-71E3-490C-9648-C7F92CC308E7}"/>
              </a:ext>
            </a:extLst>
          </p:cNvPr>
          <p:cNvSpPr/>
          <p:nvPr/>
        </p:nvSpPr>
        <p:spPr>
          <a:xfrm>
            <a:off x="3048000" y="2136339"/>
            <a:ext cx="6096000" cy="2585323"/>
          </a:xfrm>
          <a:prstGeom prst="rect">
            <a:avLst/>
          </a:prstGeom>
        </p:spPr>
        <p:txBody>
          <a:bodyPr>
            <a:spAutoFit/>
          </a:bodyPr>
          <a:lstStyle/>
          <a:p>
            <a:r>
              <a:rPr lang="zh-CN" altLang="zh-CN" dirty="0"/>
              <a:t>【</a:t>
            </a:r>
            <a:r>
              <a:rPr lang="en-US" altLang="zh-CN" dirty="0"/>
              <a:t>1</a:t>
            </a:r>
            <a:r>
              <a:rPr lang="zh-CN" altLang="zh-CN" dirty="0"/>
              <a:t>】张海藩、牟永敏编著，软件工程导论（第</a:t>
            </a:r>
            <a:r>
              <a:rPr lang="en-US" altLang="zh-CN" dirty="0"/>
              <a:t>6</a:t>
            </a:r>
            <a:r>
              <a:rPr lang="zh-CN" altLang="zh-CN" dirty="0"/>
              <a:t>版），北京：清华大学出版社，</a:t>
            </a:r>
            <a:r>
              <a:rPr lang="en-US" altLang="zh-CN" dirty="0"/>
              <a:t>2013 </a:t>
            </a:r>
            <a:endParaRPr lang="zh-CN" altLang="zh-CN" dirty="0"/>
          </a:p>
          <a:p>
            <a:r>
              <a:rPr lang="zh-CN" altLang="zh-CN" dirty="0"/>
              <a:t>【</a:t>
            </a:r>
            <a:r>
              <a:rPr lang="en-US" altLang="zh-CN" dirty="0"/>
              <a:t>2</a:t>
            </a:r>
            <a:r>
              <a:rPr lang="zh-CN" altLang="zh-CN" dirty="0"/>
              <a:t>】姚晓光、田少煦、梁冰、陈泽伟、伊宁编著，游戏设计概论，北京：清华大学出版社，</a:t>
            </a:r>
            <a:r>
              <a:rPr lang="en-US" altLang="zh-CN" dirty="0"/>
              <a:t>2018</a:t>
            </a:r>
            <a:endParaRPr lang="zh-CN" altLang="zh-CN" dirty="0"/>
          </a:p>
          <a:p>
            <a:r>
              <a:rPr lang="zh-CN" altLang="zh-CN" dirty="0"/>
              <a:t>【</a:t>
            </a:r>
            <a:r>
              <a:rPr lang="en-US" altLang="zh-CN" dirty="0"/>
              <a:t>3</a:t>
            </a:r>
            <a:r>
              <a:rPr lang="zh-CN" altLang="zh-CN" dirty="0"/>
              <a:t>】谌宝业、魏伟、伍建平编著，游戏专业概论，北京：清华大学出版社，</a:t>
            </a:r>
            <a:r>
              <a:rPr lang="en-US" altLang="zh-CN" dirty="0"/>
              <a:t>2018</a:t>
            </a:r>
            <a:endParaRPr lang="zh-CN" altLang="zh-CN" dirty="0"/>
          </a:p>
          <a:p>
            <a:r>
              <a:rPr lang="zh-CN" altLang="zh-CN" dirty="0"/>
              <a:t>【</a:t>
            </a:r>
            <a:r>
              <a:rPr lang="en-US" altLang="zh-CN" dirty="0"/>
              <a:t>4</a:t>
            </a:r>
            <a:r>
              <a:rPr lang="zh-CN" altLang="zh-CN" dirty="0"/>
              <a:t>】《</a:t>
            </a:r>
            <a:r>
              <a:rPr lang="en-US" altLang="zh-CN" dirty="0"/>
              <a:t>G15</a:t>
            </a:r>
            <a:r>
              <a:rPr lang="zh-CN" altLang="zh-CN" dirty="0"/>
              <a:t>项目介绍》、《</a:t>
            </a:r>
            <a:r>
              <a:rPr lang="en-US" altLang="zh-CN" dirty="0"/>
              <a:t>G15</a:t>
            </a:r>
            <a:r>
              <a:rPr lang="zh-CN" altLang="zh-CN" dirty="0"/>
              <a:t>软件项目计划书》、《</a:t>
            </a:r>
            <a:r>
              <a:rPr lang="en-US" altLang="zh-CN" dirty="0"/>
              <a:t>G15</a:t>
            </a:r>
            <a:r>
              <a:rPr lang="zh-CN" altLang="zh-CN" dirty="0"/>
              <a:t>项目可行性分析报告》</a:t>
            </a:r>
            <a:r>
              <a:rPr lang="zh-CN" altLang="en-US" dirty="0"/>
              <a:t>、</a:t>
            </a:r>
            <a:r>
              <a:rPr lang="zh-CN" altLang="zh-CN" dirty="0"/>
              <a:t> 《</a:t>
            </a:r>
            <a:r>
              <a:rPr lang="en-US" altLang="zh-CN" dirty="0"/>
              <a:t>G15</a:t>
            </a:r>
            <a:r>
              <a:rPr lang="zh-CN" altLang="zh-CN" dirty="0"/>
              <a:t>项目</a:t>
            </a:r>
            <a:r>
              <a:rPr lang="zh-CN" altLang="en-US" dirty="0"/>
              <a:t>总体设计报告</a:t>
            </a:r>
            <a:r>
              <a:rPr lang="zh-CN" altLang="zh-CN" dirty="0"/>
              <a:t>》</a:t>
            </a:r>
            <a:endParaRPr lang="en-US" altLang="zh-CN" dirty="0"/>
          </a:p>
          <a:p>
            <a:r>
              <a:rPr lang="en-US" altLang="zh-CN" dirty="0"/>
              <a:t>【5】 http://docs.cocos.com</a:t>
            </a:r>
            <a:endParaRPr lang="zh-CN" altLang="zh-CN" dirty="0"/>
          </a:p>
        </p:txBody>
      </p:sp>
      <p:sp>
        <p:nvSpPr>
          <p:cNvPr id="5" name="文本框 4">
            <a:extLst>
              <a:ext uri="{FF2B5EF4-FFF2-40B4-BE49-F238E27FC236}">
                <a16:creationId xmlns:a16="http://schemas.microsoft.com/office/drawing/2014/main" id="{392C0041-6E54-4C64-A2E5-8A636BC0EB92}"/>
              </a:ext>
            </a:extLst>
          </p:cNvPr>
          <p:cNvSpPr txBox="1"/>
          <p:nvPr/>
        </p:nvSpPr>
        <p:spPr>
          <a:xfrm>
            <a:off x="857605" y="499796"/>
            <a:ext cx="2084378" cy="646331"/>
          </a:xfrm>
          <a:prstGeom prst="rect">
            <a:avLst/>
          </a:prstGeom>
          <a:noFill/>
        </p:spPr>
        <p:txBody>
          <a:bodyPr wrap="square" rtlCol="0">
            <a:spAutoFit/>
          </a:bodyPr>
          <a:lstStyle/>
          <a:p>
            <a:r>
              <a:rPr lang="zh-CN" altLang="en-US" dirty="0"/>
              <a:t>参考资料</a:t>
            </a:r>
            <a:endParaRPr lang="en-US" altLang="zh-CN" dirty="0"/>
          </a:p>
          <a:p>
            <a:endParaRPr lang="zh-CN" altLang="en-US" dirty="0"/>
          </a:p>
        </p:txBody>
      </p:sp>
    </p:spTree>
    <p:extLst>
      <p:ext uri="{BB962C8B-B14F-4D97-AF65-F5344CB8AC3E}">
        <p14:creationId xmlns:p14="http://schemas.microsoft.com/office/powerpoint/2010/main" val="214001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组合 218">
            <a:extLst>
              <a:ext uri="{FF2B5EF4-FFF2-40B4-BE49-F238E27FC236}">
                <a16:creationId xmlns:a16="http://schemas.microsoft.com/office/drawing/2014/main" id="{8D977B81-4AF6-45A2-A387-20F4F9E322A6}"/>
              </a:ext>
            </a:extLst>
          </p:cNvPr>
          <p:cNvGrpSpPr/>
          <p:nvPr/>
        </p:nvGrpSpPr>
        <p:grpSpPr>
          <a:xfrm>
            <a:off x="330386" y="331960"/>
            <a:ext cx="11300121" cy="6369343"/>
            <a:chOff x="330386" y="331960"/>
            <a:chExt cx="11300121" cy="6369343"/>
          </a:xfrm>
        </p:grpSpPr>
        <p:grpSp>
          <p:nvGrpSpPr>
            <p:cNvPr id="197" name="组合 196">
              <a:extLst>
                <a:ext uri="{FF2B5EF4-FFF2-40B4-BE49-F238E27FC236}">
                  <a16:creationId xmlns:a16="http://schemas.microsoft.com/office/drawing/2014/main" id="{E16D9D16-DF2E-4E3B-9185-12F93EACA090}"/>
                </a:ext>
              </a:extLst>
            </p:cNvPr>
            <p:cNvGrpSpPr/>
            <p:nvPr/>
          </p:nvGrpSpPr>
          <p:grpSpPr>
            <a:xfrm>
              <a:off x="6786564" y="2285843"/>
              <a:ext cx="1835904" cy="415591"/>
              <a:chOff x="3401700" y="2297261"/>
              <a:chExt cx="1835904" cy="415591"/>
            </a:xfrm>
            <a:solidFill>
              <a:schemeClr val="bg1"/>
            </a:solidFill>
          </p:grpSpPr>
          <p:sp>
            <p:nvSpPr>
              <p:cNvPr id="5" name="Freeform 5">
                <a:extLst>
                  <a:ext uri="{FF2B5EF4-FFF2-40B4-BE49-F238E27FC236}">
                    <a16:creationId xmlns:a16="http://schemas.microsoft.com/office/drawing/2014/main" id="{BAF0DA61-9FF2-44C7-BFFE-7E77D397C9BC}"/>
                  </a:ext>
                </a:extLst>
              </p:cNvPr>
              <p:cNvSpPr>
                <a:spLocks noEditPoints="1"/>
              </p:cNvSpPr>
              <p:nvPr/>
            </p:nvSpPr>
            <p:spPr bwMode="auto">
              <a:xfrm>
                <a:off x="3401700" y="2326185"/>
                <a:ext cx="280105" cy="386667"/>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a:extLst>
                  <a:ext uri="{FF2B5EF4-FFF2-40B4-BE49-F238E27FC236}">
                    <a16:creationId xmlns:a16="http://schemas.microsoft.com/office/drawing/2014/main" id="{8CFEB66B-D2E8-440D-807E-B08E038C0545}"/>
                  </a:ext>
                </a:extLst>
              </p:cNvPr>
              <p:cNvSpPr>
                <a:spLocks noEditPoints="1"/>
              </p:cNvSpPr>
              <p:nvPr/>
            </p:nvSpPr>
            <p:spPr bwMode="auto">
              <a:xfrm>
                <a:off x="3683327" y="2321618"/>
                <a:ext cx="254225" cy="383622"/>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560A7D36-0624-4BAB-A760-749AC48A19EB}"/>
                  </a:ext>
                </a:extLst>
              </p:cNvPr>
              <p:cNvSpPr>
                <a:spLocks noEditPoints="1"/>
              </p:cNvSpPr>
              <p:nvPr/>
            </p:nvSpPr>
            <p:spPr bwMode="auto">
              <a:xfrm>
                <a:off x="3964955" y="2315529"/>
                <a:ext cx="228346" cy="377533"/>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a16="http://schemas.microsoft.com/office/drawing/2014/main" id="{C4D823DE-3C76-4793-9871-30EB5B5FEC99}"/>
                  </a:ext>
                </a:extLst>
              </p:cNvPr>
              <p:cNvSpPr>
                <a:spLocks noEditPoints="1"/>
              </p:cNvSpPr>
              <p:nvPr/>
            </p:nvSpPr>
            <p:spPr bwMode="auto">
              <a:xfrm>
                <a:off x="4208524" y="2332274"/>
                <a:ext cx="108083" cy="36078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5F9E837A-CBB8-4D09-A323-5644F81D4E1E}"/>
                  </a:ext>
                </a:extLst>
              </p:cNvPr>
              <p:cNvSpPr>
                <a:spLocks noEditPoints="1"/>
              </p:cNvSpPr>
              <p:nvPr/>
            </p:nvSpPr>
            <p:spPr bwMode="auto">
              <a:xfrm>
                <a:off x="4325741" y="2327707"/>
                <a:ext cx="237480" cy="36078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a16="http://schemas.microsoft.com/office/drawing/2014/main" id="{61F26322-FFFA-4735-A646-FB6B8506C872}"/>
                  </a:ext>
                </a:extLst>
              </p:cNvPr>
              <p:cNvSpPr>
                <a:spLocks noEditPoints="1"/>
              </p:cNvSpPr>
              <p:nvPr/>
            </p:nvSpPr>
            <p:spPr bwMode="auto">
              <a:xfrm>
                <a:off x="4560177" y="2326185"/>
                <a:ext cx="193333" cy="372966"/>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a:extLst>
                  <a:ext uri="{FF2B5EF4-FFF2-40B4-BE49-F238E27FC236}">
                    <a16:creationId xmlns:a16="http://schemas.microsoft.com/office/drawing/2014/main" id="{06E4E373-A132-4A1B-9729-175596BF0B46}"/>
                  </a:ext>
                </a:extLst>
              </p:cNvPr>
              <p:cNvSpPr>
                <a:spLocks noEditPoints="1"/>
              </p:cNvSpPr>
              <p:nvPr/>
            </p:nvSpPr>
            <p:spPr bwMode="auto">
              <a:xfrm>
                <a:off x="4773300" y="2297261"/>
                <a:ext cx="229868" cy="415591"/>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a:extLst>
                  <a:ext uri="{FF2B5EF4-FFF2-40B4-BE49-F238E27FC236}">
                    <a16:creationId xmlns:a16="http://schemas.microsoft.com/office/drawing/2014/main" id="{FDF95CB7-64D5-4D56-80D0-007357D2B392}"/>
                  </a:ext>
                </a:extLst>
              </p:cNvPr>
              <p:cNvSpPr>
                <a:spLocks noEditPoints="1"/>
              </p:cNvSpPr>
              <p:nvPr/>
            </p:nvSpPr>
            <p:spPr bwMode="auto">
              <a:xfrm>
                <a:off x="5016870" y="2303351"/>
                <a:ext cx="220734" cy="379055"/>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9" name="组合 208">
              <a:extLst>
                <a:ext uri="{FF2B5EF4-FFF2-40B4-BE49-F238E27FC236}">
                  <a16:creationId xmlns:a16="http://schemas.microsoft.com/office/drawing/2014/main" id="{2738C3A4-4F41-4370-AEB8-B2486903099A}"/>
                </a:ext>
              </a:extLst>
            </p:cNvPr>
            <p:cNvGrpSpPr/>
            <p:nvPr/>
          </p:nvGrpSpPr>
          <p:grpSpPr>
            <a:xfrm>
              <a:off x="3288123" y="2763398"/>
              <a:ext cx="1335065" cy="578478"/>
              <a:chOff x="1437921" y="3438993"/>
              <a:chExt cx="1335065" cy="578478"/>
            </a:xfrm>
            <a:solidFill>
              <a:schemeClr val="bg1"/>
            </a:solidFill>
          </p:grpSpPr>
          <p:sp>
            <p:nvSpPr>
              <p:cNvPr id="13" name="Freeform 13">
                <a:extLst>
                  <a:ext uri="{FF2B5EF4-FFF2-40B4-BE49-F238E27FC236}">
                    <a16:creationId xmlns:a16="http://schemas.microsoft.com/office/drawing/2014/main" id="{D9701E38-2407-4223-9EF3-57E380923DB9}"/>
                  </a:ext>
                </a:extLst>
              </p:cNvPr>
              <p:cNvSpPr>
                <a:spLocks noEditPoints="1"/>
              </p:cNvSpPr>
              <p:nvPr/>
            </p:nvSpPr>
            <p:spPr bwMode="auto">
              <a:xfrm>
                <a:off x="1437921" y="3458783"/>
                <a:ext cx="159842" cy="548031"/>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08" name="组合 207">
                <a:extLst>
                  <a:ext uri="{FF2B5EF4-FFF2-40B4-BE49-F238E27FC236}">
                    <a16:creationId xmlns:a16="http://schemas.microsoft.com/office/drawing/2014/main" id="{6A4785F7-3ECF-49F0-B450-9306CE7E13D4}"/>
                  </a:ext>
                </a:extLst>
              </p:cNvPr>
              <p:cNvGrpSpPr/>
              <p:nvPr/>
            </p:nvGrpSpPr>
            <p:grpSpPr>
              <a:xfrm>
                <a:off x="1546005" y="3438993"/>
                <a:ext cx="1226981" cy="578478"/>
                <a:chOff x="1546005" y="3438993"/>
                <a:chExt cx="1226981" cy="578478"/>
              </a:xfrm>
              <a:grpFill/>
            </p:grpSpPr>
            <p:sp>
              <p:nvSpPr>
                <p:cNvPr id="14" name="Freeform 14">
                  <a:extLst>
                    <a:ext uri="{FF2B5EF4-FFF2-40B4-BE49-F238E27FC236}">
                      <a16:creationId xmlns:a16="http://schemas.microsoft.com/office/drawing/2014/main" id="{824BCB20-D5FB-497B-BEEE-0818D36DE2A0}"/>
                    </a:ext>
                  </a:extLst>
                </p:cNvPr>
                <p:cNvSpPr>
                  <a:spLocks/>
                </p:cNvSpPr>
                <p:nvPr/>
              </p:nvSpPr>
              <p:spPr bwMode="auto">
                <a:xfrm>
                  <a:off x="1546005" y="3971802"/>
                  <a:ext cx="3045" cy="1523"/>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grpFill/>
                <a:ln w="0" cap="rnd">
                  <a:solidFill>
                    <a:srgbClr val="1D1D1B"/>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a:extLst>
                    <a:ext uri="{FF2B5EF4-FFF2-40B4-BE49-F238E27FC236}">
                      <a16:creationId xmlns:a16="http://schemas.microsoft.com/office/drawing/2014/main" id="{55FAAC56-CA80-4FCA-B389-598C20A137D6}"/>
                    </a:ext>
                  </a:extLst>
                </p:cNvPr>
                <p:cNvSpPr>
                  <a:spLocks noEditPoints="1"/>
                </p:cNvSpPr>
                <p:nvPr/>
              </p:nvSpPr>
              <p:spPr bwMode="auto">
                <a:xfrm>
                  <a:off x="1678446" y="3452694"/>
                  <a:ext cx="322730" cy="564777"/>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a:extLst>
                    <a:ext uri="{FF2B5EF4-FFF2-40B4-BE49-F238E27FC236}">
                      <a16:creationId xmlns:a16="http://schemas.microsoft.com/office/drawing/2014/main" id="{AE17E176-8101-4437-ADAC-92287440597B}"/>
                    </a:ext>
                  </a:extLst>
                </p:cNvPr>
                <p:cNvSpPr>
                  <a:spLocks noEditPoints="1"/>
                </p:cNvSpPr>
                <p:nvPr/>
              </p:nvSpPr>
              <p:spPr bwMode="auto">
                <a:xfrm>
                  <a:off x="2055979" y="3438993"/>
                  <a:ext cx="243569" cy="564777"/>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a:extLst>
                    <a:ext uri="{FF2B5EF4-FFF2-40B4-BE49-F238E27FC236}">
                      <a16:creationId xmlns:a16="http://schemas.microsoft.com/office/drawing/2014/main" id="{11C8046C-0C73-4EA3-84C2-CB3D5BADC2FE}"/>
                    </a:ext>
                  </a:extLst>
                </p:cNvPr>
                <p:cNvSpPr>
                  <a:spLocks noEditPoints="1"/>
                </p:cNvSpPr>
                <p:nvPr/>
              </p:nvSpPr>
              <p:spPr bwMode="auto">
                <a:xfrm>
                  <a:off x="2389364" y="3438993"/>
                  <a:ext cx="383622" cy="55716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4" name="组合 213">
              <a:extLst>
                <a:ext uri="{FF2B5EF4-FFF2-40B4-BE49-F238E27FC236}">
                  <a16:creationId xmlns:a16="http://schemas.microsoft.com/office/drawing/2014/main" id="{8D8B5C96-ED9B-4639-92D2-EDC5405A6FB2}"/>
                </a:ext>
              </a:extLst>
            </p:cNvPr>
            <p:cNvGrpSpPr/>
            <p:nvPr/>
          </p:nvGrpSpPr>
          <p:grpSpPr>
            <a:xfrm>
              <a:off x="330386" y="331960"/>
              <a:ext cx="901207" cy="777900"/>
              <a:chOff x="1550572" y="1111382"/>
              <a:chExt cx="901207" cy="777900"/>
            </a:xfrm>
            <a:solidFill>
              <a:schemeClr val="bg1"/>
            </a:solidFill>
          </p:grpSpPr>
          <p:sp>
            <p:nvSpPr>
              <p:cNvPr id="18" name="Freeform 18">
                <a:extLst>
                  <a:ext uri="{FF2B5EF4-FFF2-40B4-BE49-F238E27FC236}">
                    <a16:creationId xmlns:a16="http://schemas.microsoft.com/office/drawing/2014/main" id="{571241A2-637A-4F3A-B0BC-8A36BA96D82F}"/>
                  </a:ext>
                </a:extLst>
              </p:cNvPr>
              <p:cNvSpPr>
                <a:spLocks noEditPoints="1"/>
              </p:cNvSpPr>
              <p:nvPr/>
            </p:nvSpPr>
            <p:spPr bwMode="auto">
              <a:xfrm>
                <a:off x="1550572" y="1150962"/>
                <a:ext cx="727664" cy="738320"/>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a:extLst>
                  <a:ext uri="{FF2B5EF4-FFF2-40B4-BE49-F238E27FC236}">
                    <a16:creationId xmlns:a16="http://schemas.microsoft.com/office/drawing/2014/main" id="{9110DC28-5F0F-4407-B58C-A1346B5D8EEA}"/>
                  </a:ext>
                </a:extLst>
              </p:cNvPr>
              <p:cNvSpPr>
                <a:spLocks/>
              </p:cNvSpPr>
              <p:nvPr/>
            </p:nvSpPr>
            <p:spPr bwMode="auto">
              <a:xfrm>
                <a:off x="2028577" y="1185976"/>
                <a:ext cx="188766" cy="354699"/>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a:extLst>
                  <a:ext uri="{FF2B5EF4-FFF2-40B4-BE49-F238E27FC236}">
                    <a16:creationId xmlns:a16="http://schemas.microsoft.com/office/drawing/2014/main" id="{10972DEF-32EA-4C89-8C86-7EEFE021C0E6}"/>
                  </a:ext>
                </a:extLst>
              </p:cNvPr>
              <p:cNvSpPr>
                <a:spLocks/>
              </p:cNvSpPr>
              <p:nvPr/>
            </p:nvSpPr>
            <p:spPr bwMode="auto">
              <a:xfrm>
                <a:off x="2081857" y="1327550"/>
                <a:ext cx="68503" cy="92861"/>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a:extLst>
                  <a:ext uri="{FF2B5EF4-FFF2-40B4-BE49-F238E27FC236}">
                    <a16:creationId xmlns:a16="http://schemas.microsoft.com/office/drawing/2014/main" id="{2A918190-2B24-4384-BE34-DA10481DEE7C}"/>
                  </a:ext>
                </a:extLst>
              </p:cNvPr>
              <p:cNvSpPr>
                <a:spLocks/>
              </p:cNvSpPr>
              <p:nvPr/>
            </p:nvSpPr>
            <p:spPr bwMode="auto">
              <a:xfrm>
                <a:off x="2243222" y="1266657"/>
                <a:ext cx="123307" cy="51759"/>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a:extLst>
                  <a:ext uri="{FF2B5EF4-FFF2-40B4-BE49-F238E27FC236}">
                    <a16:creationId xmlns:a16="http://schemas.microsoft.com/office/drawing/2014/main" id="{29639CF3-4DC8-4DB8-88CD-3E575F2FFAB6}"/>
                  </a:ext>
                </a:extLst>
              </p:cNvPr>
              <p:cNvSpPr>
                <a:spLocks/>
              </p:cNvSpPr>
              <p:nvPr/>
            </p:nvSpPr>
            <p:spPr bwMode="auto">
              <a:xfrm>
                <a:off x="2209731" y="1143351"/>
                <a:ext cx="182677" cy="111129"/>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a:extLst>
                  <a:ext uri="{FF2B5EF4-FFF2-40B4-BE49-F238E27FC236}">
                    <a16:creationId xmlns:a16="http://schemas.microsoft.com/office/drawing/2014/main" id="{A8EF5CFA-B4B6-4F55-841B-04825878622F}"/>
                  </a:ext>
                </a:extLst>
              </p:cNvPr>
              <p:cNvSpPr>
                <a:spLocks/>
              </p:cNvSpPr>
              <p:nvPr/>
            </p:nvSpPr>
            <p:spPr bwMode="auto">
              <a:xfrm>
                <a:off x="2174719" y="1111382"/>
                <a:ext cx="76115" cy="68504"/>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a:extLst>
                  <a:ext uri="{FF2B5EF4-FFF2-40B4-BE49-F238E27FC236}">
                    <a16:creationId xmlns:a16="http://schemas.microsoft.com/office/drawing/2014/main" id="{87E4CA83-4F2C-447F-A1E6-832875035C05}"/>
                  </a:ext>
                </a:extLst>
              </p:cNvPr>
              <p:cNvSpPr>
                <a:spLocks/>
              </p:cNvSpPr>
              <p:nvPr/>
            </p:nvSpPr>
            <p:spPr bwMode="auto">
              <a:xfrm>
                <a:off x="2270624" y="1341251"/>
                <a:ext cx="94383" cy="39580"/>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a:extLst>
                  <a:ext uri="{FF2B5EF4-FFF2-40B4-BE49-F238E27FC236}">
                    <a16:creationId xmlns:a16="http://schemas.microsoft.com/office/drawing/2014/main" id="{60DE9457-7F8F-4C41-8BCB-D19E9C260A69}"/>
                  </a:ext>
                </a:extLst>
              </p:cNvPr>
              <p:cNvSpPr>
                <a:spLocks/>
              </p:cNvSpPr>
              <p:nvPr/>
            </p:nvSpPr>
            <p:spPr bwMode="auto">
              <a:xfrm>
                <a:off x="2269102" y="1429545"/>
                <a:ext cx="182677" cy="42625"/>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a:extLst>
                  <a:ext uri="{FF2B5EF4-FFF2-40B4-BE49-F238E27FC236}">
                    <a16:creationId xmlns:a16="http://schemas.microsoft.com/office/drawing/2014/main" id="{F8C09112-5C6B-4E44-9508-B15C4DE33395}"/>
                  </a:ext>
                </a:extLst>
              </p:cNvPr>
              <p:cNvSpPr>
                <a:spLocks/>
              </p:cNvSpPr>
              <p:nvPr/>
            </p:nvSpPr>
            <p:spPr bwMode="auto">
              <a:xfrm>
                <a:off x="2284325" y="1507182"/>
                <a:ext cx="103517" cy="4110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Freeform 27">
              <a:extLst>
                <a:ext uri="{FF2B5EF4-FFF2-40B4-BE49-F238E27FC236}">
                  <a16:creationId xmlns:a16="http://schemas.microsoft.com/office/drawing/2014/main" id="{84605E9F-F639-440E-A6DD-BAA0EA48D733}"/>
                </a:ext>
              </a:extLst>
            </p:cNvPr>
            <p:cNvSpPr>
              <a:spLocks noEditPoints="1"/>
            </p:cNvSpPr>
            <p:nvPr/>
          </p:nvSpPr>
          <p:spPr bwMode="auto">
            <a:xfrm>
              <a:off x="6865716" y="3216737"/>
              <a:ext cx="459737" cy="611968"/>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07" name="组合 206">
              <a:extLst>
                <a:ext uri="{FF2B5EF4-FFF2-40B4-BE49-F238E27FC236}">
                  <a16:creationId xmlns:a16="http://schemas.microsoft.com/office/drawing/2014/main" id="{5F88252B-7FB6-4618-8B54-B73816FFAC01}"/>
                </a:ext>
              </a:extLst>
            </p:cNvPr>
            <p:cNvGrpSpPr/>
            <p:nvPr/>
          </p:nvGrpSpPr>
          <p:grpSpPr>
            <a:xfrm>
              <a:off x="1326028" y="5161671"/>
              <a:ext cx="1000158" cy="1123464"/>
              <a:chOff x="2861280" y="3484663"/>
              <a:chExt cx="1000158" cy="1123464"/>
            </a:xfrm>
            <a:solidFill>
              <a:schemeClr val="bg1"/>
            </a:solidFill>
          </p:grpSpPr>
          <p:sp>
            <p:nvSpPr>
              <p:cNvPr id="28" name="Freeform 28">
                <a:extLst>
                  <a:ext uri="{FF2B5EF4-FFF2-40B4-BE49-F238E27FC236}">
                    <a16:creationId xmlns:a16="http://schemas.microsoft.com/office/drawing/2014/main" id="{0977443A-472B-40D0-B0BF-905B5B4271F6}"/>
                  </a:ext>
                </a:extLst>
              </p:cNvPr>
              <p:cNvSpPr>
                <a:spLocks noEditPoints="1"/>
              </p:cNvSpPr>
              <p:nvPr/>
            </p:nvSpPr>
            <p:spPr bwMode="auto">
              <a:xfrm>
                <a:off x="3051569" y="3671906"/>
                <a:ext cx="645459" cy="936221"/>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a:extLst>
                  <a:ext uri="{FF2B5EF4-FFF2-40B4-BE49-F238E27FC236}">
                    <a16:creationId xmlns:a16="http://schemas.microsoft.com/office/drawing/2014/main" id="{75653B15-2A40-43DD-B864-D4B2EAE1DC70}"/>
                  </a:ext>
                </a:extLst>
              </p:cNvPr>
              <p:cNvSpPr>
                <a:spLocks noEditPoints="1"/>
              </p:cNvSpPr>
              <p:nvPr/>
            </p:nvSpPr>
            <p:spPr bwMode="auto">
              <a:xfrm>
                <a:off x="2861280" y="3862195"/>
                <a:ext cx="152231" cy="94383"/>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a:extLst>
                  <a:ext uri="{FF2B5EF4-FFF2-40B4-BE49-F238E27FC236}">
                    <a16:creationId xmlns:a16="http://schemas.microsoft.com/office/drawing/2014/main" id="{E10FE44C-323D-4879-8FFF-472D633D8A22}"/>
                  </a:ext>
                </a:extLst>
              </p:cNvPr>
              <p:cNvSpPr>
                <a:spLocks noEditPoints="1"/>
              </p:cNvSpPr>
              <p:nvPr/>
            </p:nvSpPr>
            <p:spPr bwMode="auto">
              <a:xfrm>
                <a:off x="2995243" y="3577523"/>
                <a:ext cx="159842" cy="149186"/>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a:extLst>
                  <a:ext uri="{FF2B5EF4-FFF2-40B4-BE49-F238E27FC236}">
                    <a16:creationId xmlns:a16="http://schemas.microsoft.com/office/drawing/2014/main" id="{22ECEFD0-A7A8-4653-ADDB-5C008074CD54}"/>
                  </a:ext>
                </a:extLst>
              </p:cNvPr>
              <p:cNvSpPr>
                <a:spLocks noEditPoints="1"/>
              </p:cNvSpPr>
              <p:nvPr/>
            </p:nvSpPr>
            <p:spPr bwMode="auto">
              <a:xfrm>
                <a:off x="3231201" y="3484663"/>
                <a:ext cx="103517" cy="16136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a:extLst>
                  <a:ext uri="{FF2B5EF4-FFF2-40B4-BE49-F238E27FC236}">
                    <a16:creationId xmlns:a16="http://schemas.microsoft.com/office/drawing/2014/main" id="{C4D5C6C6-ADED-4543-A82E-AF70306ADBC1}"/>
                  </a:ext>
                </a:extLst>
              </p:cNvPr>
              <p:cNvSpPr>
                <a:spLocks noEditPoints="1"/>
              </p:cNvSpPr>
              <p:nvPr/>
            </p:nvSpPr>
            <p:spPr bwMode="auto">
              <a:xfrm>
                <a:off x="3470204" y="3501407"/>
                <a:ext cx="158320" cy="16136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a:extLst>
                  <a:ext uri="{FF2B5EF4-FFF2-40B4-BE49-F238E27FC236}">
                    <a16:creationId xmlns:a16="http://schemas.microsoft.com/office/drawing/2014/main" id="{8A3ACDDC-8012-4300-B8F7-2DFD5FFDC46F}"/>
                  </a:ext>
                </a:extLst>
              </p:cNvPr>
              <p:cNvSpPr>
                <a:spLocks noEditPoints="1"/>
              </p:cNvSpPr>
              <p:nvPr/>
            </p:nvSpPr>
            <p:spPr bwMode="auto">
              <a:xfrm>
                <a:off x="3636136" y="3646027"/>
                <a:ext cx="178110" cy="138531"/>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a:extLst>
                  <a:ext uri="{FF2B5EF4-FFF2-40B4-BE49-F238E27FC236}">
                    <a16:creationId xmlns:a16="http://schemas.microsoft.com/office/drawing/2014/main" id="{3BA74125-E025-4E8B-B669-4E905B9AF571}"/>
                  </a:ext>
                </a:extLst>
              </p:cNvPr>
              <p:cNvSpPr>
                <a:spLocks noEditPoints="1"/>
              </p:cNvSpPr>
              <p:nvPr/>
            </p:nvSpPr>
            <p:spPr bwMode="auto">
              <a:xfrm>
                <a:off x="3690939" y="3926132"/>
                <a:ext cx="170499" cy="140052"/>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a:extLst>
                  <a:ext uri="{FF2B5EF4-FFF2-40B4-BE49-F238E27FC236}">
                    <a16:creationId xmlns:a16="http://schemas.microsoft.com/office/drawing/2014/main" id="{BA9A5D0B-EA44-40B0-AFF9-9A9518259D14}"/>
                  </a:ext>
                </a:extLst>
              </p:cNvPr>
              <p:cNvSpPr>
                <a:spLocks noEditPoints="1"/>
              </p:cNvSpPr>
              <p:nvPr/>
            </p:nvSpPr>
            <p:spPr bwMode="auto">
              <a:xfrm>
                <a:off x="3553931" y="4156000"/>
                <a:ext cx="161365" cy="138531"/>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a:extLst>
                  <a:ext uri="{FF2B5EF4-FFF2-40B4-BE49-F238E27FC236}">
                    <a16:creationId xmlns:a16="http://schemas.microsoft.com/office/drawing/2014/main" id="{6862EAA7-56CA-40A6-BC43-749E33E53792}"/>
                  </a:ext>
                </a:extLst>
              </p:cNvPr>
              <p:cNvSpPr>
                <a:spLocks noEditPoints="1"/>
              </p:cNvSpPr>
              <p:nvPr/>
            </p:nvSpPr>
            <p:spPr bwMode="auto">
              <a:xfrm>
                <a:off x="2928261" y="4070751"/>
                <a:ext cx="161365" cy="137008"/>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a:extLst>
                  <a:ext uri="{FF2B5EF4-FFF2-40B4-BE49-F238E27FC236}">
                    <a16:creationId xmlns:a16="http://schemas.microsoft.com/office/drawing/2014/main" id="{49BD8D7E-E05C-43CE-B214-28CF3E5D16A6}"/>
                  </a:ext>
                </a:extLst>
              </p:cNvPr>
              <p:cNvSpPr>
                <a:spLocks noEditPoints="1"/>
              </p:cNvSpPr>
              <p:nvPr/>
            </p:nvSpPr>
            <p:spPr bwMode="auto">
              <a:xfrm>
                <a:off x="3065269" y="4210804"/>
                <a:ext cx="149186" cy="138531"/>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0" name="组合 199">
              <a:extLst>
                <a:ext uri="{FF2B5EF4-FFF2-40B4-BE49-F238E27FC236}">
                  <a16:creationId xmlns:a16="http://schemas.microsoft.com/office/drawing/2014/main" id="{4A0C500A-3878-4270-905F-7D25C070041C}"/>
                </a:ext>
              </a:extLst>
            </p:cNvPr>
            <p:cNvGrpSpPr/>
            <p:nvPr/>
          </p:nvGrpSpPr>
          <p:grpSpPr>
            <a:xfrm>
              <a:off x="7020230" y="4771775"/>
              <a:ext cx="1260472" cy="1156955"/>
              <a:chOff x="4876817" y="4136211"/>
              <a:chExt cx="1260472" cy="1156955"/>
            </a:xfrm>
            <a:solidFill>
              <a:schemeClr val="bg1"/>
            </a:solidFill>
          </p:grpSpPr>
          <p:sp>
            <p:nvSpPr>
              <p:cNvPr id="38" name="Freeform 38">
                <a:extLst>
                  <a:ext uri="{FF2B5EF4-FFF2-40B4-BE49-F238E27FC236}">
                    <a16:creationId xmlns:a16="http://schemas.microsoft.com/office/drawing/2014/main" id="{F2226F64-C7C9-49BD-BFDE-1B88E7A85944}"/>
                  </a:ext>
                </a:extLst>
              </p:cNvPr>
              <p:cNvSpPr>
                <a:spLocks/>
              </p:cNvSpPr>
              <p:nvPr/>
            </p:nvSpPr>
            <p:spPr bwMode="auto">
              <a:xfrm>
                <a:off x="6137289" y="4542667"/>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a:extLst>
                  <a:ext uri="{FF2B5EF4-FFF2-40B4-BE49-F238E27FC236}">
                    <a16:creationId xmlns:a16="http://schemas.microsoft.com/office/drawing/2014/main" id="{A7A499B2-8348-4F0A-8E07-BC8BF6C422B5}"/>
                  </a:ext>
                </a:extLst>
              </p:cNvPr>
              <p:cNvSpPr>
                <a:spLocks noEditPoints="1"/>
              </p:cNvSpPr>
              <p:nvPr/>
            </p:nvSpPr>
            <p:spPr bwMode="auto">
              <a:xfrm>
                <a:off x="4876817" y="4136211"/>
                <a:ext cx="634802" cy="1156955"/>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
                <a:extLst>
                  <a:ext uri="{FF2B5EF4-FFF2-40B4-BE49-F238E27FC236}">
                    <a16:creationId xmlns:a16="http://schemas.microsoft.com/office/drawing/2014/main" id="{9AFAC405-8F46-4859-A463-1906AC4F6EF9}"/>
                  </a:ext>
                </a:extLst>
              </p:cNvPr>
              <p:cNvSpPr>
                <a:spLocks/>
              </p:cNvSpPr>
              <p:nvPr/>
            </p:nvSpPr>
            <p:spPr bwMode="auto">
              <a:xfrm>
                <a:off x="5041227" y="4236683"/>
                <a:ext cx="281627" cy="283150"/>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a:extLst>
                  <a:ext uri="{FF2B5EF4-FFF2-40B4-BE49-F238E27FC236}">
                    <a16:creationId xmlns:a16="http://schemas.microsoft.com/office/drawing/2014/main" id="{0B6109E1-B893-4128-BBC8-050330AB6A23}"/>
                  </a:ext>
                </a:extLst>
              </p:cNvPr>
              <p:cNvSpPr>
                <a:spLocks/>
              </p:cNvSpPr>
              <p:nvPr/>
            </p:nvSpPr>
            <p:spPr bwMode="auto">
              <a:xfrm>
                <a:off x="4984902" y="4347811"/>
                <a:ext cx="376010" cy="625670"/>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a:extLst>
                  <a:ext uri="{FF2B5EF4-FFF2-40B4-BE49-F238E27FC236}">
                    <a16:creationId xmlns:a16="http://schemas.microsoft.com/office/drawing/2014/main" id="{C4C16FC3-58B5-4B8E-A134-8D4133F4314A}"/>
                  </a:ext>
                </a:extLst>
              </p:cNvPr>
              <p:cNvSpPr>
                <a:spLocks/>
              </p:cNvSpPr>
              <p:nvPr/>
            </p:nvSpPr>
            <p:spPr bwMode="auto">
              <a:xfrm>
                <a:off x="5012303" y="4850174"/>
                <a:ext cx="353176" cy="333386"/>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3">
                <a:extLst>
                  <a:ext uri="{FF2B5EF4-FFF2-40B4-BE49-F238E27FC236}">
                    <a16:creationId xmlns:a16="http://schemas.microsoft.com/office/drawing/2014/main" id="{2B1BF29C-D288-40D8-BACF-4B1BAEC6D415}"/>
                  </a:ext>
                </a:extLst>
              </p:cNvPr>
              <p:cNvSpPr>
                <a:spLocks/>
              </p:cNvSpPr>
              <p:nvPr/>
            </p:nvSpPr>
            <p:spPr bwMode="auto">
              <a:xfrm>
                <a:off x="5089941" y="4681198"/>
                <a:ext cx="178110" cy="39884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a:extLst>
                  <a:ext uri="{FF2B5EF4-FFF2-40B4-BE49-F238E27FC236}">
                    <a16:creationId xmlns:a16="http://schemas.microsoft.com/office/drawing/2014/main" id="{E47C39EF-286D-4B7C-9B13-A51E2F8A341F}"/>
                  </a:ext>
                </a:extLst>
              </p:cNvPr>
              <p:cNvSpPr>
                <a:spLocks/>
              </p:cNvSpPr>
              <p:nvPr/>
            </p:nvSpPr>
            <p:spPr bwMode="auto">
              <a:xfrm>
                <a:off x="5178235" y="4656841"/>
                <a:ext cx="91339" cy="313596"/>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a:extLst>
                  <a:ext uri="{FF2B5EF4-FFF2-40B4-BE49-F238E27FC236}">
                    <a16:creationId xmlns:a16="http://schemas.microsoft.com/office/drawing/2014/main" id="{72D784BF-A3D6-49DD-B7B4-9C0F3A9AB0EA}"/>
                  </a:ext>
                </a:extLst>
              </p:cNvPr>
              <p:cNvSpPr>
                <a:spLocks noEditPoints="1"/>
              </p:cNvSpPr>
              <p:nvPr/>
            </p:nvSpPr>
            <p:spPr bwMode="auto">
              <a:xfrm>
                <a:off x="5446161" y="4136211"/>
                <a:ext cx="633281" cy="1156955"/>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6">
                <a:extLst>
                  <a:ext uri="{FF2B5EF4-FFF2-40B4-BE49-F238E27FC236}">
                    <a16:creationId xmlns:a16="http://schemas.microsoft.com/office/drawing/2014/main" id="{A0C283B9-2F03-45C5-994A-D71714A5CD4F}"/>
                  </a:ext>
                </a:extLst>
              </p:cNvPr>
              <p:cNvSpPr>
                <a:spLocks/>
              </p:cNvSpPr>
              <p:nvPr/>
            </p:nvSpPr>
            <p:spPr bwMode="auto">
              <a:xfrm>
                <a:off x="5634927" y="4236683"/>
                <a:ext cx="283150" cy="283150"/>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a:extLst>
                  <a:ext uri="{FF2B5EF4-FFF2-40B4-BE49-F238E27FC236}">
                    <a16:creationId xmlns:a16="http://schemas.microsoft.com/office/drawing/2014/main" id="{2B1833C8-83AE-4FAB-AA09-801CD88A8EC9}"/>
                  </a:ext>
                </a:extLst>
              </p:cNvPr>
              <p:cNvSpPr>
                <a:spLocks/>
              </p:cNvSpPr>
              <p:nvPr/>
            </p:nvSpPr>
            <p:spPr bwMode="auto">
              <a:xfrm>
                <a:off x="5596870" y="4347811"/>
                <a:ext cx="377533" cy="625670"/>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a:extLst>
                  <a:ext uri="{FF2B5EF4-FFF2-40B4-BE49-F238E27FC236}">
                    <a16:creationId xmlns:a16="http://schemas.microsoft.com/office/drawing/2014/main" id="{2B559BFC-CF09-4027-88EA-675C7D82509E}"/>
                  </a:ext>
                </a:extLst>
              </p:cNvPr>
              <p:cNvSpPr>
                <a:spLocks/>
              </p:cNvSpPr>
              <p:nvPr/>
            </p:nvSpPr>
            <p:spPr bwMode="auto">
              <a:xfrm>
                <a:off x="5592303" y="4850174"/>
                <a:ext cx="353176" cy="333386"/>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9">
                <a:extLst>
                  <a:ext uri="{FF2B5EF4-FFF2-40B4-BE49-F238E27FC236}">
                    <a16:creationId xmlns:a16="http://schemas.microsoft.com/office/drawing/2014/main" id="{F9189580-BEB8-4468-B89D-33F68399E21D}"/>
                  </a:ext>
                </a:extLst>
              </p:cNvPr>
              <p:cNvSpPr>
                <a:spLocks/>
              </p:cNvSpPr>
              <p:nvPr/>
            </p:nvSpPr>
            <p:spPr bwMode="auto">
              <a:xfrm>
                <a:off x="5689731" y="4681198"/>
                <a:ext cx="176588" cy="39884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a:extLst>
                  <a:ext uri="{FF2B5EF4-FFF2-40B4-BE49-F238E27FC236}">
                    <a16:creationId xmlns:a16="http://schemas.microsoft.com/office/drawing/2014/main" id="{ED513522-D1B0-47E4-94F0-0C834B64EA04}"/>
                  </a:ext>
                </a:extLst>
              </p:cNvPr>
              <p:cNvSpPr>
                <a:spLocks/>
              </p:cNvSpPr>
              <p:nvPr/>
            </p:nvSpPr>
            <p:spPr bwMode="auto">
              <a:xfrm>
                <a:off x="5689731" y="4656841"/>
                <a:ext cx="89816" cy="313596"/>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51">
              <a:extLst>
                <a:ext uri="{FF2B5EF4-FFF2-40B4-BE49-F238E27FC236}">
                  <a16:creationId xmlns:a16="http://schemas.microsoft.com/office/drawing/2014/main" id="{B5DF1D6F-4418-40AC-A45D-68DB62A37236}"/>
                </a:ext>
              </a:extLst>
            </p:cNvPr>
            <p:cNvSpPr>
              <a:spLocks noEditPoints="1"/>
            </p:cNvSpPr>
            <p:nvPr/>
          </p:nvSpPr>
          <p:spPr bwMode="auto">
            <a:xfrm>
              <a:off x="3716818" y="3661250"/>
              <a:ext cx="893595" cy="957533"/>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2">
              <a:extLst>
                <a:ext uri="{FF2B5EF4-FFF2-40B4-BE49-F238E27FC236}">
                  <a16:creationId xmlns:a16="http://schemas.microsoft.com/office/drawing/2014/main" id="{C8B810AF-8A4D-4F9A-A961-1BE13378349D}"/>
                </a:ext>
              </a:extLst>
            </p:cNvPr>
            <p:cNvSpPr>
              <a:spLocks noEditPoints="1"/>
            </p:cNvSpPr>
            <p:nvPr/>
          </p:nvSpPr>
          <p:spPr bwMode="auto">
            <a:xfrm>
              <a:off x="6348892" y="816101"/>
              <a:ext cx="806824" cy="514231"/>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3">
              <a:extLst>
                <a:ext uri="{FF2B5EF4-FFF2-40B4-BE49-F238E27FC236}">
                  <a16:creationId xmlns:a16="http://schemas.microsoft.com/office/drawing/2014/main" id="{3EF1E3FE-E8EA-40E3-AB41-BCE645AE4AE3}"/>
                </a:ext>
              </a:extLst>
            </p:cNvPr>
            <p:cNvSpPr>
              <a:spLocks noEditPoints="1"/>
            </p:cNvSpPr>
            <p:nvPr/>
          </p:nvSpPr>
          <p:spPr bwMode="auto">
            <a:xfrm>
              <a:off x="9946877" y="3140619"/>
              <a:ext cx="738320" cy="576956"/>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99" name="组合 198">
              <a:extLst>
                <a:ext uri="{FF2B5EF4-FFF2-40B4-BE49-F238E27FC236}">
                  <a16:creationId xmlns:a16="http://schemas.microsoft.com/office/drawing/2014/main" id="{2741439E-FC2D-4AA9-B9DD-41570C4EB3A2}"/>
                </a:ext>
              </a:extLst>
            </p:cNvPr>
            <p:cNvGrpSpPr/>
            <p:nvPr/>
          </p:nvGrpSpPr>
          <p:grpSpPr>
            <a:xfrm>
              <a:off x="8158164" y="3626237"/>
              <a:ext cx="526719" cy="752021"/>
              <a:chOff x="3782277" y="2874216"/>
              <a:chExt cx="526719" cy="752021"/>
            </a:xfrm>
            <a:solidFill>
              <a:schemeClr val="bg1"/>
            </a:solidFill>
          </p:grpSpPr>
          <p:sp>
            <p:nvSpPr>
              <p:cNvPr id="54" name="Freeform 54">
                <a:extLst>
                  <a:ext uri="{FF2B5EF4-FFF2-40B4-BE49-F238E27FC236}">
                    <a16:creationId xmlns:a16="http://schemas.microsoft.com/office/drawing/2014/main" id="{F3491FBC-15DD-4C0F-8627-626A08242989}"/>
                  </a:ext>
                </a:extLst>
              </p:cNvPr>
              <p:cNvSpPr>
                <a:spLocks noEditPoints="1"/>
              </p:cNvSpPr>
              <p:nvPr/>
            </p:nvSpPr>
            <p:spPr bwMode="auto">
              <a:xfrm>
                <a:off x="3782277" y="2874216"/>
                <a:ext cx="526719" cy="752021"/>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5">
                <a:extLst>
                  <a:ext uri="{FF2B5EF4-FFF2-40B4-BE49-F238E27FC236}">
                    <a16:creationId xmlns:a16="http://schemas.microsoft.com/office/drawing/2014/main" id="{33479894-F5A6-4D4C-80E5-025DD01543F3}"/>
                  </a:ext>
                </a:extLst>
              </p:cNvPr>
              <p:cNvSpPr>
                <a:spLocks noEditPoints="1"/>
              </p:cNvSpPr>
              <p:nvPr/>
            </p:nvSpPr>
            <p:spPr bwMode="auto">
              <a:xfrm>
                <a:off x="3870571" y="2957944"/>
                <a:ext cx="275538" cy="258793"/>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02">
              <a:extLst>
                <a:ext uri="{FF2B5EF4-FFF2-40B4-BE49-F238E27FC236}">
                  <a16:creationId xmlns:a16="http://schemas.microsoft.com/office/drawing/2014/main" id="{D1AD1CBB-DE5A-4550-AD52-02CD0A5A5CCD}"/>
                </a:ext>
              </a:extLst>
            </p:cNvPr>
            <p:cNvGrpSpPr/>
            <p:nvPr/>
          </p:nvGrpSpPr>
          <p:grpSpPr>
            <a:xfrm>
              <a:off x="4948819" y="4897935"/>
              <a:ext cx="541942" cy="500840"/>
              <a:chOff x="3086582" y="5293166"/>
              <a:chExt cx="541942" cy="500840"/>
            </a:xfrm>
            <a:solidFill>
              <a:schemeClr val="bg1"/>
            </a:solidFill>
          </p:grpSpPr>
          <p:sp>
            <p:nvSpPr>
              <p:cNvPr id="56" name="Freeform 56">
                <a:extLst>
                  <a:ext uri="{FF2B5EF4-FFF2-40B4-BE49-F238E27FC236}">
                    <a16:creationId xmlns:a16="http://schemas.microsoft.com/office/drawing/2014/main" id="{73F7ECA9-1BCF-47EC-B156-3E1B430F6DE6}"/>
                  </a:ext>
                </a:extLst>
              </p:cNvPr>
              <p:cNvSpPr>
                <a:spLocks noEditPoints="1"/>
              </p:cNvSpPr>
              <p:nvPr/>
            </p:nvSpPr>
            <p:spPr bwMode="auto">
              <a:xfrm>
                <a:off x="3266214" y="5465186"/>
                <a:ext cx="191811" cy="159843"/>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a:extLst>
                  <a:ext uri="{FF2B5EF4-FFF2-40B4-BE49-F238E27FC236}">
                    <a16:creationId xmlns:a16="http://schemas.microsoft.com/office/drawing/2014/main" id="{516D8E4B-DB06-442D-B1C1-0D598162DACC}"/>
                  </a:ext>
                </a:extLst>
              </p:cNvPr>
              <p:cNvSpPr>
                <a:spLocks noEditPoints="1"/>
              </p:cNvSpPr>
              <p:nvPr/>
            </p:nvSpPr>
            <p:spPr bwMode="auto">
              <a:xfrm>
                <a:off x="3246425" y="5440830"/>
                <a:ext cx="264882" cy="217691"/>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
                <a:extLst>
                  <a:ext uri="{FF2B5EF4-FFF2-40B4-BE49-F238E27FC236}">
                    <a16:creationId xmlns:a16="http://schemas.microsoft.com/office/drawing/2014/main" id="{C3A9D4BB-BC92-4169-9C04-8FB3AF4601B6}"/>
                  </a:ext>
                </a:extLst>
              </p:cNvPr>
              <p:cNvSpPr>
                <a:spLocks noEditPoints="1"/>
              </p:cNvSpPr>
              <p:nvPr/>
            </p:nvSpPr>
            <p:spPr bwMode="auto">
              <a:xfrm>
                <a:off x="3086582" y="5293166"/>
                <a:ext cx="541942" cy="500840"/>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2" name="组合 201">
              <a:extLst>
                <a:ext uri="{FF2B5EF4-FFF2-40B4-BE49-F238E27FC236}">
                  <a16:creationId xmlns:a16="http://schemas.microsoft.com/office/drawing/2014/main" id="{E39035C4-85F1-481E-924B-1CD1B7BD1C53}"/>
                </a:ext>
              </a:extLst>
            </p:cNvPr>
            <p:cNvGrpSpPr/>
            <p:nvPr/>
          </p:nvGrpSpPr>
          <p:grpSpPr>
            <a:xfrm>
              <a:off x="5356955" y="4072274"/>
              <a:ext cx="302939" cy="444514"/>
              <a:chOff x="3387999" y="5862510"/>
              <a:chExt cx="302939" cy="444514"/>
            </a:xfrm>
            <a:solidFill>
              <a:schemeClr val="bg1"/>
            </a:solidFill>
          </p:grpSpPr>
          <p:sp>
            <p:nvSpPr>
              <p:cNvPr id="59" name="Freeform 59">
                <a:extLst>
                  <a:ext uri="{FF2B5EF4-FFF2-40B4-BE49-F238E27FC236}">
                    <a16:creationId xmlns:a16="http://schemas.microsoft.com/office/drawing/2014/main" id="{91CBDE79-3C38-48C9-A9C4-B609EC7F0879}"/>
                  </a:ext>
                </a:extLst>
              </p:cNvPr>
              <p:cNvSpPr>
                <a:spLocks noEditPoints="1"/>
              </p:cNvSpPr>
              <p:nvPr/>
            </p:nvSpPr>
            <p:spPr bwMode="auto">
              <a:xfrm>
                <a:off x="3387999" y="5862510"/>
                <a:ext cx="302939" cy="328819"/>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a:extLst>
                  <a:ext uri="{FF2B5EF4-FFF2-40B4-BE49-F238E27FC236}">
                    <a16:creationId xmlns:a16="http://schemas.microsoft.com/office/drawing/2014/main" id="{A45EB6D4-AF17-48C6-9E0C-8CF72F7B79C4}"/>
                  </a:ext>
                </a:extLst>
              </p:cNvPr>
              <p:cNvSpPr>
                <a:spLocks noEditPoints="1"/>
              </p:cNvSpPr>
              <p:nvPr/>
            </p:nvSpPr>
            <p:spPr bwMode="auto">
              <a:xfrm>
                <a:off x="3483905" y="6191328"/>
                <a:ext cx="123307" cy="115696"/>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5" name="组合 214">
              <a:extLst>
                <a:ext uri="{FF2B5EF4-FFF2-40B4-BE49-F238E27FC236}">
                  <a16:creationId xmlns:a16="http://schemas.microsoft.com/office/drawing/2014/main" id="{00352228-E734-4B85-8EB7-9DE45A52DE58}"/>
                </a:ext>
              </a:extLst>
            </p:cNvPr>
            <p:cNvGrpSpPr/>
            <p:nvPr/>
          </p:nvGrpSpPr>
          <p:grpSpPr>
            <a:xfrm>
              <a:off x="2599441" y="516921"/>
              <a:ext cx="675905" cy="541942"/>
              <a:chOff x="2619233" y="930228"/>
              <a:chExt cx="675905" cy="541942"/>
            </a:xfrm>
            <a:solidFill>
              <a:schemeClr val="bg1"/>
            </a:solidFill>
          </p:grpSpPr>
          <p:sp>
            <p:nvSpPr>
              <p:cNvPr id="63" name="Freeform 63">
                <a:extLst>
                  <a:ext uri="{FF2B5EF4-FFF2-40B4-BE49-F238E27FC236}">
                    <a16:creationId xmlns:a16="http://schemas.microsoft.com/office/drawing/2014/main" id="{3A5622F1-B5F3-4492-9295-0D01871BE890}"/>
                  </a:ext>
                </a:extLst>
              </p:cNvPr>
              <p:cNvSpPr>
                <a:spLocks noEditPoints="1"/>
              </p:cNvSpPr>
              <p:nvPr/>
            </p:nvSpPr>
            <p:spPr bwMode="auto">
              <a:xfrm>
                <a:off x="2619233" y="930228"/>
                <a:ext cx="675905" cy="541942"/>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a:extLst>
                  <a:ext uri="{FF2B5EF4-FFF2-40B4-BE49-F238E27FC236}">
                    <a16:creationId xmlns:a16="http://schemas.microsoft.com/office/drawing/2014/main" id="{7F4D3F41-A265-4640-B9E4-71A13F6824A4}"/>
                  </a:ext>
                </a:extLst>
              </p:cNvPr>
              <p:cNvSpPr>
                <a:spLocks/>
              </p:cNvSpPr>
              <p:nvPr/>
            </p:nvSpPr>
            <p:spPr bwMode="auto">
              <a:xfrm>
                <a:off x="2721227" y="1018521"/>
                <a:ext cx="144619" cy="138531"/>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a:extLst>
                  <a:ext uri="{FF2B5EF4-FFF2-40B4-BE49-F238E27FC236}">
                    <a16:creationId xmlns:a16="http://schemas.microsoft.com/office/drawing/2014/main" id="{EE6E0D98-1752-4C41-BCB8-B44CB2E994F5}"/>
                  </a:ext>
                </a:extLst>
              </p:cNvPr>
              <p:cNvSpPr>
                <a:spLocks/>
              </p:cNvSpPr>
              <p:nvPr/>
            </p:nvSpPr>
            <p:spPr bwMode="auto">
              <a:xfrm>
                <a:off x="2762330" y="1047445"/>
                <a:ext cx="143097" cy="138531"/>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a:extLst>
                  <a:ext uri="{FF2B5EF4-FFF2-40B4-BE49-F238E27FC236}">
                    <a16:creationId xmlns:a16="http://schemas.microsoft.com/office/drawing/2014/main" id="{11E7C5DB-31EA-4275-9E0D-37750E295FFB}"/>
                  </a:ext>
                </a:extLst>
              </p:cNvPr>
              <p:cNvSpPr>
                <a:spLocks/>
              </p:cNvSpPr>
              <p:nvPr/>
            </p:nvSpPr>
            <p:spPr bwMode="auto">
              <a:xfrm>
                <a:off x="2801910" y="1023088"/>
                <a:ext cx="196377" cy="19637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a:extLst>
                  <a:ext uri="{FF2B5EF4-FFF2-40B4-BE49-F238E27FC236}">
                    <a16:creationId xmlns:a16="http://schemas.microsoft.com/office/drawing/2014/main" id="{F4BD50DF-8ECD-472F-B396-4469C451760B}"/>
                  </a:ext>
                </a:extLst>
              </p:cNvPr>
              <p:cNvSpPr>
                <a:spLocks/>
              </p:cNvSpPr>
              <p:nvPr/>
            </p:nvSpPr>
            <p:spPr bwMode="auto">
              <a:xfrm>
                <a:off x="2839968" y="1048968"/>
                <a:ext cx="202467" cy="205512"/>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a:extLst>
                  <a:ext uri="{FF2B5EF4-FFF2-40B4-BE49-F238E27FC236}">
                    <a16:creationId xmlns:a16="http://schemas.microsoft.com/office/drawing/2014/main" id="{AC1E332B-44E7-48E7-BAAE-F5225669F8FC}"/>
                  </a:ext>
                </a:extLst>
              </p:cNvPr>
              <p:cNvSpPr>
                <a:spLocks/>
              </p:cNvSpPr>
              <p:nvPr/>
            </p:nvSpPr>
            <p:spPr bwMode="auto">
              <a:xfrm>
                <a:off x="2887160" y="1083980"/>
                <a:ext cx="193333" cy="210079"/>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a:extLst>
                  <a:ext uri="{FF2B5EF4-FFF2-40B4-BE49-F238E27FC236}">
                    <a16:creationId xmlns:a16="http://schemas.microsoft.com/office/drawing/2014/main" id="{275548CD-F6EB-422E-943F-40048C60AF18}"/>
                  </a:ext>
                </a:extLst>
              </p:cNvPr>
              <p:cNvSpPr>
                <a:spLocks/>
              </p:cNvSpPr>
              <p:nvPr/>
            </p:nvSpPr>
            <p:spPr bwMode="auto">
              <a:xfrm>
                <a:off x="2932829" y="1109860"/>
                <a:ext cx="184199" cy="214646"/>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a:extLst>
                  <a:ext uri="{FF2B5EF4-FFF2-40B4-BE49-F238E27FC236}">
                    <a16:creationId xmlns:a16="http://schemas.microsoft.com/office/drawing/2014/main" id="{24A97FA1-7B09-4E6D-BD09-56B04D6EDCF1}"/>
                  </a:ext>
                </a:extLst>
              </p:cNvPr>
              <p:cNvSpPr>
                <a:spLocks/>
              </p:cNvSpPr>
              <p:nvPr/>
            </p:nvSpPr>
            <p:spPr bwMode="auto">
              <a:xfrm>
                <a:off x="2975454" y="1146395"/>
                <a:ext cx="191811" cy="213123"/>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a:extLst>
                  <a:ext uri="{FF2B5EF4-FFF2-40B4-BE49-F238E27FC236}">
                    <a16:creationId xmlns:a16="http://schemas.microsoft.com/office/drawing/2014/main" id="{BAB5932A-F326-4698-B079-348D090449CB}"/>
                  </a:ext>
                </a:extLst>
              </p:cNvPr>
              <p:cNvSpPr>
                <a:spLocks/>
              </p:cNvSpPr>
              <p:nvPr/>
            </p:nvSpPr>
            <p:spPr bwMode="auto">
              <a:xfrm>
                <a:off x="3024167" y="1178363"/>
                <a:ext cx="199422" cy="216168"/>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合 215">
              <a:extLst>
                <a:ext uri="{FF2B5EF4-FFF2-40B4-BE49-F238E27FC236}">
                  <a16:creationId xmlns:a16="http://schemas.microsoft.com/office/drawing/2014/main" id="{6F12F911-ED1F-43CB-A35C-C646A1E47E02}"/>
                </a:ext>
              </a:extLst>
            </p:cNvPr>
            <p:cNvGrpSpPr/>
            <p:nvPr/>
          </p:nvGrpSpPr>
          <p:grpSpPr>
            <a:xfrm>
              <a:off x="4431377" y="609781"/>
              <a:ext cx="899684" cy="713964"/>
              <a:chOff x="3448891" y="870857"/>
              <a:chExt cx="899684" cy="713964"/>
            </a:xfrm>
            <a:solidFill>
              <a:schemeClr val="bg1"/>
            </a:solidFill>
          </p:grpSpPr>
          <p:sp>
            <p:nvSpPr>
              <p:cNvPr id="72" name="Freeform 72">
                <a:extLst>
                  <a:ext uri="{FF2B5EF4-FFF2-40B4-BE49-F238E27FC236}">
                    <a16:creationId xmlns:a16="http://schemas.microsoft.com/office/drawing/2014/main" id="{977FBAE8-B3EF-404D-94AA-B14AB0C7A415}"/>
                  </a:ext>
                </a:extLst>
              </p:cNvPr>
              <p:cNvSpPr>
                <a:spLocks noEditPoints="1"/>
              </p:cNvSpPr>
              <p:nvPr/>
            </p:nvSpPr>
            <p:spPr bwMode="auto">
              <a:xfrm>
                <a:off x="3448891" y="870857"/>
                <a:ext cx="899684" cy="713964"/>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a:extLst>
                  <a:ext uri="{FF2B5EF4-FFF2-40B4-BE49-F238E27FC236}">
                    <a16:creationId xmlns:a16="http://schemas.microsoft.com/office/drawing/2014/main" id="{FDEC3E26-BCAC-4E6A-B79F-53C0EAFD7034}"/>
                  </a:ext>
                </a:extLst>
              </p:cNvPr>
              <p:cNvSpPr>
                <a:spLocks/>
              </p:cNvSpPr>
              <p:nvPr/>
            </p:nvSpPr>
            <p:spPr bwMode="auto">
              <a:xfrm>
                <a:off x="3704639" y="1169230"/>
                <a:ext cx="73071" cy="150709"/>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a:extLst>
                  <a:ext uri="{FF2B5EF4-FFF2-40B4-BE49-F238E27FC236}">
                    <a16:creationId xmlns:a16="http://schemas.microsoft.com/office/drawing/2014/main" id="{619503DD-C9B7-4756-BE35-250E33E3B3C5}"/>
                  </a:ext>
                </a:extLst>
              </p:cNvPr>
              <p:cNvSpPr>
                <a:spLocks noEditPoints="1"/>
              </p:cNvSpPr>
              <p:nvPr/>
            </p:nvSpPr>
            <p:spPr bwMode="auto">
              <a:xfrm>
                <a:off x="3771621" y="1161619"/>
                <a:ext cx="114173" cy="155276"/>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a:extLst>
                  <a:ext uri="{FF2B5EF4-FFF2-40B4-BE49-F238E27FC236}">
                    <a16:creationId xmlns:a16="http://schemas.microsoft.com/office/drawing/2014/main" id="{EF79AD12-59BA-4DBC-9B45-37D46706411D}"/>
                  </a:ext>
                </a:extLst>
              </p:cNvPr>
              <p:cNvSpPr>
                <a:spLocks/>
              </p:cNvSpPr>
              <p:nvPr/>
            </p:nvSpPr>
            <p:spPr bwMode="auto">
              <a:xfrm>
                <a:off x="3890361" y="1163140"/>
                <a:ext cx="71548" cy="141575"/>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a:extLst>
                  <a:ext uri="{FF2B5EF4-FFF2-40B4-BE49-F238E27FC236}">
                    <a16:creationId xmlns:a16="http://schemas.microsoft.com/office/drawing/2014/main" id="{D768DDE6-A8D1-4605-BEE3-1608FCB10B06}"/>
                  </a:ext>
                </a:extLst>
              </p:cNvPr>
              <p:cNvSpPr>
                <a:spLocks noEditPoints="1"/>
              </p:cNvSpPr>
              <p:nvPr/>
            </p:nvSpPr>
            <p:spPr bwMode="auto">
              <a:xfrm>
                <a:off x="3967999" y="1163140"/>
                <a:ext cx="103517" cy="137008"/>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7" name="Freeform 77">
              <a:extLst>
                <a:ext uri="{FF2B5EF4-FFF2-40B4-BE49-F238E27FC236}">
                  <a16:creationId xmlns:a16="http://schemas.microsoft.com/office/drawing/2014/main" id="{E47033B0-D32E-4844-A8B9-09B5EAD3721D}"/>
                </a:ext>
              </a:extLst>
            </p:cNvPr>
            <p:cNvSpPr>
              <a:spLocks noEditPoints="1"/>
            </p:cNvSpPr>
            <p:nvPr/>
          </p:nvSpPr>
          <p:spPr bwMode="auto">
            <a:xfrm>
              <a:off x="2567475" y="1438679"/>
              <a:ext cx="391233" cy="1030604"/>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78">
              <a:extLst>
                <a:ext uri="{FF2B5EF4-FFF2-40B4-BE49-F238E27FC236}">
                  <a16:creationId xmlns:a16="http://schemas.microsoft.com/office/drawing/2014/main" id="{F1B6A4CF-3021-494B-9377-CE55D3699BEF}"/>
                </a:ext>
              </a:extLst>
            </p:cNvPr>
            <p:cNvSpPr>
              <a:spLocks noEditPoints="1"/>
            </p:cNvSpPr>
            <p:nvPr/>
          </p:nvSpPr>
          <p:spPr bwMode="auto">
            <a:xfrm>
              <a:off x="635664" y="3994636"/>
              <a:ext cx="549553" cy="584567"/>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212">
              <a:extLst>
                <a:ext uri="{FF2B5EF4-FFF2-40B4-BE49-F238E27FC236}">
                  <a16:creationId xmlns:a16="http://schemas.microsoft.com/office/drawing/2014/main" id="{93CA1074-45FE-40DD-914A-DE120B815DD3}"/>
                </a:ext>
              </a:extLst>
            </p:cNvPr>
            <p:cNvGrpSpPr/>
            <p:nvPr/>
          </p:nvGrpSpPr>
          <p:grpSpPr>
            <a:xfrm>
              <a:off x="8459583" y="849544"/>
              <a:ext cx="389711" cy="657638"/>
              <a:chOff x="2060545" y="1893849"/>
              <a:chExt cx="389711" cy="657638"/>
            </a:xfrm>
            <a:solidFill>
              <a:schemeClr val="bg1"/>
            </a:solidFill>
          </p:grpSpPr>
          <p:sp>
            <p:nvSpPr>
              <p:cNvPr id="79" name="Freeform 79">
                <a:extLst>
                  <a:ext uri="{FF2B5EF4-FFF2-40B4-BE49-F238E27FC236}">
                    <a16:creationId xmlns:a16="http://schemas.microsoft.com/office/drawing/2014/main" id="{2D00B773-19F1-452F-839F-0EC08E677C4D}"/>
                  </a:ext>
                </a:extLst>
              </p:cNvPr>
              <p:cNvSpPr>
                <a:spLocks noEditPoints="1"/>
              </p:cNvSpPr>
              <p:nvPr/>
            </p:nvSpPr>
            <p:spPr bwMode="auto">
              <a:xfrm>
                <a:off x="2060545" y="1893849"/>
                <a:ext cx="389711" cy="657638"/>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a:extLst>
                  <a:ext uri="{FF2B5EF4-FFF2-40B4-BE49-F238E27FC236}">
                    <a16:creationId xmlns:a16="http://schemas.microsoft.com/office/drawing/2014/main" id="{A388F2DE-AF7E-4FF8-94F8-955616A134B7}"/>
                  </a:ext>
                </a:extLst>
              </p:cNvPr>
              <p:cNvSpPr>
                <a:spLocks noEditPoints="1"/>
              </p:cNvSpPr>
              <p:nvPr/>
            </p:nvSpPr>
            <p:spPr bwMode="auto">
              <a:xfrm>
                <a:off x="2090991" y="2003455"/>
                <a:ext cx="334908" cy="447559"/>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a:extLst>
                  <a:ext uri="{FF2B5EF4-FFF2-40B4-BE49-F238E27FC236}">
                    <a16:creationId xmlns:a16="http://schemas.microsoft.com/office/drawing/2014/main" id="{5B2A3CE6-B756-44E8-AF76-A7F018A5249F}"/>
                  </a:ext>
                </a:extLst>
              </p:cNvPr>
              <p:cNvSpPr>
                <a:spLocks noEditPoints="1"/>
              </p:cNvSpPr>
              <p:nvPr/>
            </p:nvSpPr>
            <p:spPr bwMode="auto">
              <a:xfrm>
                <a:off x="2208210" y="2460148"/>
                <a:ext cx="77637" cy="66982"/>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a:extLst>
                  <a:ext uri="{FF2B5EF4-FFF2-40B4-BE49-F238E27FC236}">
                    <a16:creationId xmlns:a16="http://schemas.microsoft.com/office/drawing/2014/main" id="{29394E92-E52B-4BA5-BA3A-EE463FC63C4E}"/>
                  </a:ext>
                </a:extLst>
              </p:cNvPr>
              <p:cNvSpPr>
                <a:spLocks noEditPoints="1"/>
              </p:cNvSpPr>
              <p:nvPr/>
            </p:nvSpPr>
            <p:spPr bwMode="auto">
              <a:xfrm>
                <a:off x="2194508" y="1933429"/>
                <a:ext cx="117217" cy="35014"/>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0" name="组合 209">
              <a:extLst>
                <a:ext uri="{FF2B5EF4-FFF2-40B4-BE49-F238E27FC236}">
                  <a16:creationId xmlns:a16="http://schemas.microsoft.com/office/drawing/2014/main" id="{778E9615-7D61-4DE2-9156-A6A9A3F4E5B7}"/>
                </a:ext>
              </a:extLst>
            </p:cNvPr>
            <p:cNvGrpSpPr/>
            <p:nvPr/>
          </p:nvGrpSpPr>
          <p:grpSpPr>
            <a:xfrm>
              <a:off x="1584820" y="3810436"/>
              <a:ext cx="1312231" cy="447559"/>
              <a:chOff x="1539915" y="4146867"/>
              <a:chExt cx="1312231" cy="447559"/>
            </a:xfrm>
            <a:solidFill>
              <a:schemeClr val="bg1"/>
            </a:solidFill>
          </p:grpSpPr>
          <p:sp>
            <p:nvSpPr>
              <p:cNvPr id="83" name="Freeform 83">
                <a:extLst>
                  <a:ext uri="{FF2B5EF4-FFF2-40B4-BE49-F238E27FC236}">
                    <a16:creationId xmlns:a16="http://schemas.microsoft.com/office/drawing/2014/main" id="{43F05C44-772B-4238-9C84-4B1579F198A6}"/>
                  </a:ext>
                </a:extLst>
              </p:cNvPr>
              <p:cNvSpPr>
                <a:spLocks noEditPoints="1"/>
              </p:cNvSpPr>
              <p:nvPr/>
            </p:nvSpPr>
            <p:spPr bwMode="auto">
              <a:xfrm>
                <a:off x="1539915" y="4146867"/>
                <a:ext cx="478005" cy="252703"/>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a:extLst>
                  <a:ext uri="{FF2B5EF4-FFF2-40B4-BE49-F238E27FC236}">
                    <a16:creationId xmlns:a16="http://schemas.microsoft.com/office/drawing/2014/main" id="{3A7E3182-EF7A-434D-8A59-3955E3140F1E}"/>
                  </a:ext>
                </a:extLst>
              </p:cNvPr>
              <p:cNvSpPr>
                <a:spLocks noEditPoints="1"/>
              </p:cNvSpPr>
              <p:nvPr/>
            </p:nvSpPr>
            <p:spPr bwMode="auto">
              <a:xfrm>
                <a:off x="2046845" y="4181880"/>
                <a:ext cx="805301" cy="412546"/>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6" name="组合 195">
              <a:extLst>
                <a:ext uri="{FF2B5EF4-FFF2-40B4-BE49-F238E27FC236}">
                  <a16:creationId xmlns:a16="http://schemas.microsoft.com/office/drawing/2014/main" id="{95B4B1DA-EF4D-4628-8A45-5FE44F367E13}"/>
                </a:ext>
              </a:extLst>
            </p:cNvPr>
            <p:cNvGrpSpPr/>
            <p:nvPr/>
          </p:nvGrpSpPr>
          <p:grpSpPr>
            <a:xfrm>
              <a:off x="10301531" y="715581"/>
              <a:ext cx="1328976" cy="952966"/>
              <a:chOff x="4327264" y="1388442"/>
              <a:chExt cx="1328976" cy="952966"/>
            </a:xfrm>
            <a:solidFill>
              <a:schemeClr val="bg1"/>
            </a:solidFill>
          </p:grpSpPr>
          <p:sp>
            <p:nvSpPr>
              <p:cNvPr id="85" name="Freeform 85">
                <a:extLst>
                  <a:ext uri="{FF2B5EF4-FFF2-40B4-BE49-F238E27FC236}">
                    <a16:creationId xmlns:a16="http://schemas.microsoft.com/office/drawing/2014/main" id="{86D92A69-094D-4644-A33A-FC12319059A3}"/>
                  </a:ext>
                </a:extLst>
              </p:cNvPr>
              <p:cNvSpPr>
                <a:spLocks noEditPoints="1"/>
              </p:cNvSpPr>
              <p:nvPr/>
            </p:nvSpPr>
            <p:spPr bwMode="auto">
              <a:xfrm>
                <a:off x="4522120" y="1432590"/>
                <a:ext cx="653070" cy="388189"/>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a:extLst>
                  <a:ext uri="{FF2B5EF4-FFF2-40B4-BE49-F238E27FC236}">
                    <a16:creationId xmlns:a16="http://schemas.microsoft.com/office/drawing/2014/main" id="{54948C06-0642-42A3-BC3C-A068B0EAC634}"/>
                  </a:ext>
                </a:extLst>
              </p:cNvPr>
              <p:cNvSpPr>
                <a:spLocks/>
              </p:cNvSpPr>
              <p:nvPr/>
            </p:nvSpPr>
            <p:spPr bwMode="auto">
              <a:xfrm>
                <a:off x="4540387" y="1811644"/>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a:extLst>
                  <a:ext uri="{FF2B5EF4-FFF2-40B4-BE49-F238E27FC236}">
                    <a16:creationId xmlns:a16="http://schemas.microsoft.com/office/drawing/2014/main" id="{6FAD9648-8824-4A51-9A02-341FDC9AC87C}"/>
                  </a:ext>
                </a:extLst>
              </p:cNvPr>
              <p:cNvSpPr>
                <a:spLocks noEditPoints="1"/>
              </p:cNvSpPr>
              <p:nvPr/>
            </p:nvSpPr>
            <p:spPr bwMode="auto">
              <a:xfrm>
                <a:off x="4829626" y="1405188"/>
                <a:ext cx="41102" cy="35014"/>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a:extLst>
                  <a:ext uri="{FF2B5EF4-FFF2-40B4-BE49-F238E27FC236}">
                    <a16:creationId xmlns:a16="http://schemas.microsoft.com/office/drawing/2014/main" id="{A4C63CD8-E500-4D40-A7DC-A4F4ADA1F9A2}"/>
                  </a:ext>
                </a:extLst>
              </p:cNvPr>
              <p:cNvSpPr>
                <a:spLocks noEditPoints="1"/>
              </p:cNvSpPr>
              <p:nvPr/>
            </p:nvSpPr>
            <p:spPr bwMode="auto">
              <a:xfrm>
                <a:off x="4520597" y="1858836"/>
                <a:ext cx="674383" cy="51759"/>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a:extLst>
                  <a:ext uri="{FF2B5EF4-FFF2-40B4-BE49-F238E27FC236}">
                    <a16:creationId xmlns:a16="http://schemas.microsoft.com/office/drawing/2014/main" id="{BF0FCE17-53E8-4D20-B513-7A0BE4F74EB0}"/>
                  </a:ext>
                </a:extLst>
              </p:cNvPr>
              <p:cNvSpPr>
                <a:spLocks noEditPoints="1"/>
              </p:cNvSpPr>
              <p:nvPr/>
            </p:nvSpPr>
            <p:spPr bwMode="auto">
              <a:xfrm>
                <a:off x="4441437" y="1918206"/>
                <a:ext cx="812913" cy="124829"/>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a:extLst>
                  <a:ext uri="{FF2B5EF4-FFF2-40B4-BE49-F238E27FC236}">
                    <a16:creationId xmlns:a16="http://schemas.microsoft.com/office/drawing/2014/main" id="{C6D3A033-5C6F-410A-902E-92AD3952146D}"/>
                  </a:ext>
                </a:extLst>
              </p:cNvPr>
              <p:cNvSpPr>
                <a:spLocks noEditPoints="1"/>
              </p:cNvSpPr>
              <p:nvPr/>
            </p:nvSpPr>
            <p:spPr bwMode="auto">
              <a:xfrm>
                <a:off x="4758077" y="2047603"/>
                <a:ext cx="184199" cy="57848"/>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a:extLst>
                  <a:ext uri="{FF2B5EF4-FFF2-40B4-BE49-F238E27FC236}">
                    <a16:creationId xmlns:a16="http://schemas.microsoft.com/office/drawing/2014/main" id="{41794A6B-B69E-4F83-8642-BEE9693EA945}"/>
                  </a:ext>
                </a:extLst>
              </p:cNvPr>
              <p:cNvSpPr>
                <a:spLocks noEditPoints="1"/>
              </p:cNvSpPr>
              <p:nvPr/>
            </p:nvSpPr>
            <p:spPr bwMode="auto">
              <a:xfrm>
                <a:off x="4327264" y="1388442"/>
                <a:ext cx="1328976" cy="952966"/>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5" name="Freeform 96">
              <a:extLst>
                <a:ext uri="{FF2B5EF4-FFF2-40B4-BE49-F238E27FC236}">
                  <a16:creationId xmlns:a16="http://schemas.microsoft.com/office/drawing/2014/main" id="{2DFF69B3-AAAB-44A6-95A7-F58AC4F9972A}"/>
                </a:ext>
              </a:extLst>
            </p:cNvPr>
            <p:cNvSpPr>
              <a:spLocks noEditPoints="1"/>
            </p:cNvSpPr>
            <p:nvPr/>
          </p:nvSpPr>
          <p:spPr bwMode="auto">
            <a:xfrm>
              <a:off x="10453045" y="4866920"/>
              <a:ext cx="464304" cy="587611"/>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7">
              <a:extLst>
                <a:ext uri="{FF2B5EF4-FFF2-40B4-BE49-F238E27FC236}">
                  <a16:creationId xmlns:a16="http://schemas.microsoft.com/office/drawing/2014/main" id="{A95D111C-0C4A-402C-9DA6-D14B4D116A1D}"/>
                </a:ext>
              </a:extLst>
            </p:cNvPr>
            <p:cNvSpPr>
              <a:spLocks noEditPoints="1"/>
            </p:cNvSpPr>
            <p:nvPr/>
          </p:nvSpPr>
          <p:spPr bwMode="auto">
            <a:xfrm>
              <a:off x="976661" y="4731433"/>
              <a:ext cx="458215" cy="496273"/>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8">
              <a:extLst>
                <a:ext uri="{FF2B5EF4-FFF2-40B4-BE49-F238E27FC236}">
                  <a16:creationId xmlns:a16="http://schemas.microsoft.com/office/drawing/2014/main" id="{6EE89791-06FF-441D-B389-D26E94E84478}"/>
                </a:ext>
              </a:extLst>
            </p:cNvPr>
            <p:cNvSpPr>
              <a:spLocks noEditPoints="1"/>
            </p:cNvSpPr>
            <p:nvPr/>
          </p:nvSpPr>
          <p:spPr bwMode="auto">
            <a:xfrm>
              <a:off x="4930137" y="2340646"/>
              <a:ext cx="455170" cy="496273"/>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06" name="组合 205">
              <a:extLst>
                <a:ext uri="{FF2B5EF4-FFF2-40B4-BE49-F238E27FC236}">
                  <a16:creationId xmlns:a16="http://schemas.microsoft.com/office/drawing/2014/main" id="{09C153DD-ED89-4562-A143-CF2B25CE1021}"/>
                </a:ext>
              </a:extLst>
            </p:cNvPr>
            <p:cNvGrpSpPr/>
            <p:nvPr/>
          </p:nvGrpSpPr>
          <p:grpSpPr>
            <a:xfrm>
              <a:off x="9183439" y="5381460"/>
              <a:ext cx="2265196" cy="599791"/>
              <a:chOff x="2336084" y="4673586"/>
              <a:chExt cx="2265196" cy="599791"/>
            </a:xfrm>
            <a:solidFill>
              <a:schemeClr val="bg1"/>
            </a:solidFill>
          </p:grpSpPr>
          <p:sp>
            <p:nvSpPr>
              <p:cNvPr id="102" name="Freeform 103">
                <a:extLst>
                  <a:ext uri="{FF2B5EF4-FFF2-40B4-BE49-F238E27FC236}">
                    <a16:creationId xmlns:a16="http://schemas.microsoft.com/office/drawing/2014/main" id="{251311F7-9A0A-445F-87E7-1103421DFE3F}"/>
                  </a:ext>
                </a:extLst>
              </p:cNvPr>
              <p:cNvSpPr>
                <a:spLocks noEditPoints="1"/>
              </p:cNvSpPr>
              <p:nvPr/>
            </p:nvSpPr>
            <p:spPr bwMode="auto">
              <a:xfrm>
                <a:off x="2336084" y="4720778"/>
                <a:ext cx="322730" cy="552599"/>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4">
                <a:extLst>
                  <a:ext uri="{FF2B5EF4-FFF2-40B4-BE49-F238E27FC236}">
                    <a16:creationId xmlns:a16="http://schemas.microsoft.com/office/drawing/2014/main" id="{9A027D78-C5D5-4D7A-A9C8-FB85AA2ADB27}"/>
                  </a:ext>
                </a:extLst>
              </p:cNvPr>
              <p:cNvSpPr>
                <a:spLocks noEditPoints="1"/>
              </p:cNvSpPr>
              <p:nvPr/>
            </p:nvSpPr>
            <p:spPr bwMode="auto">
              <a:xfrm>
                <a:off x="2696870" y="4705555"/>
                <a:ext cx="334908" cy="534331"/>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5">
                <a:extLst>
                  <a:ext uri="{FF2B5EF4-FFF2-40B4-BE49-F238E27FC236}">
                    <a16:creationId xmlns:a16="http://schemas.microsoft.com/office/drawing/2014/main" id="{F0AB0B44-92C7-4AF3-959B-F31184FD8288}"/>
                  </a:ext>
                </a:extLst>
              </p:cNvPr>
              <p:cNvSpPr>
                <a:spLocks noEditPoints="1"/>
              </p:cNvSpPr>
              <p:nvPr/>
            </p:nvSpPr>
            <p:spPr bwMode="auto">
              <a:xfrm>
                <a:off x="3024167" y="4728389"/>
                <a:ext cx="235957" cy="534331"/>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6">
                <a:extLst>
                  <a:ext uri="{FF2B5EF4-FFF2-40B4-BE49-F238E27FC236}">
                    <a16:creationId xmlns:a16="http://schemas.microsoft.com/office/drawing/2014/main" id="{F6510004-87FE-44D4-B014-5757641F69A4}"/>
                  </a:ext>
                </a:extLst>
              </p:cNvPr>
              <p:cNvSpPr>
                <a:spLocks noEditPoints="1"/>
              </p:cNvSpPr>
              <p:nvPr/>
            </p:nvSpPr>
            <p:spPr bwMode="auto">
              <a:xfrm>
                <a:off x="3266214" y="4699465"/>
                <a:ext cx="310551" cy="558688"/>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7">
                <a:extLst>
                  <a:ext uri="{FF2B5EF4-FFF2-40B4-BE49-F238E27FC236}">
                    <a16:creationId xmlns:a16="http://schemas.microsoft.com/office/drawing/2014/main" id="{4510DAFD-6E7C-4F4B-A1EE-095B560D5455}"/>
                  </a:ext>
                </a:extLst>
              </p:cNvPr>
              <p:cNvSpPr>
                <a:spLocks noEditPoints="1"/>
              </p:cNvSpPr>
              <p:nvPr/>
            </p:nvSpPr>
            <p:spPr bwMode="auto">
              <a:xfrm>
                <a:off x="3564587" y="4714688"/>
                <a:ext cx="240525" cy="526719"/>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8">
                <a:extLst>
                  <a:ext uri="{FF2B5EF4-FFF2-40B4-BE49-F238E27FC236}">
                    <a16:creationId xmlns:a16="http://schemas.microsoft.com/office/drawing/2014/main" id="{7FA2F1C7-21F9-423C-A332-5A081D70B1B4}"/>
                  </a:ext>
                </a:extLst>
              </p:cNvPr>
              <p:cNvSpPr>
                <a:spLocks noEditPoints="1"/>
              </p:cNvSpPr>
              <p:nvPr/>
            </p:nvSpPr>
            <p:spPr bwMode="auto">
              <a:xfrm>
                <a:off x="3849259" y="4716210"/>
                <a:ext cx="98950" cy="535853"/>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9">
                <a:extLst>
                  <a:ext uri="{FF2B5EF4-FFF2-40B4-BE49-F238E27FC236}">
                    <a16:creationId xmlns:a16="http://schemas.microsoft.com/office/drawing/2014/main" id="{4DF9ED45-0E22-4E4E-AA2D-2D19311D9CF8}"/>
                  </a:ext>
                </a:extLst>
              </p:cNvPr>
              <p:cNvSpPr>
                <a:spLocks noEditPoints="1"/>
              </p:cNvSpPr>
              <p:nvPr/>
            </p:nvSpPr>
            <p:spPr bwMode="auto">
              <a:xfrm>
                <a:off x="3975610" y="4676630"/>
                <a:ext cx="312073" cy="567822"/>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10">
                <a:extLst>
                  <a:ext uri="{FF2B5EF4-FFF2-40B4-BE49-F238E27FC236}">
                    <a16:creationId xmlns:a16="http://schemas.microsoft.com/office/drawing/2014/main" id="{FA9F2FFD-2846-4A9A-95B8-1BD038C4931A}"/>
                  </a:ext>
                </a:extLst>
              </p:cNvPr>
              <p:cNvSpPr>
                <a:spLocks noEditPoints="1"/>
              </p:cNvSpPr>
              <p:nvPr/>
            </p:nvSpPr>
            <p:spPr bwMode="auto">
              <a:xfrm>
                <a:off x="4312041" y="4673586"/>
                <a:ext cx="289239" cy="570866"/>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8" name="组合 217">
              <a:extLst>
                <a:ext uri="{FF2B5EF4-FFF2-40B4-BE49-F238E27FC236}">
                  <a16:creationId xmlns:a16="http://schemas.microsoft.com/office/drawing/2014/main" id="{3A7831D1-C5EC-4C95-84D0-5F9B36A249A7}"/>
                </a:ext>
              </a:extLst>
            </p:cNvPr>
            <p:cNvGrpSpPr/>
            <p:nvPr/>
          </p:nvGrpSpPr>
          <p:grpSpPr>
            <a:xfrm>
              <a:off x="9582637" y="1868280"/>
              <a:ext cx="1160000" cy="908819"/>
              <a:chOff x="1864168" y="2446448"/>
              <a:chExt cx="1160000" cy="908819"/>
            </a:xfrm>
            <a:solidFill>
              <a:schemeClr val="bg1"/>
            </a:solidFill>
          </p:grpSpPr>
          <p:sp>
            <p:nvSpPr>
              <p:cNvPr id="110" name="Freeform 111">
                <a:extLst>
                  <a:ext uri="{FF2B5EF4-FFF2-40B4-BE49-F238E27FC236}">
                    <a16:creationId xmlns:a16="http://schemas.microsoft.com/office/drawing/2014/main" id="{1FE7E357-503C-4A7F-8203-E735411B119D}"/>
                  </a:ext>
                </a:extLst>
              </p:cNvPr>
              <p:cNvSpPr>
                <a:spLocks/>
              </p:cNvSpPr>
              <p:nvPr/>
            </p:nvSpPr>
            <p:spPr bwMode="auto">
              <a:xfrm>
                <a:off x="1864168" y="2446448"/>
                <a:ext cx="1160000" cy="908819"/>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12">
                <a:extLst>
                  <a:ext uri="{FF2B5EF4-FFF2-40B4-BE49-F238E27FC236}">
                    <a16:creationId xmlns:a16="http://schemas.microsoft.com/office/drawing/2014/main" id="{223F5013-91F9-479D-91FE-C637A2324B25}"/>
                  </a:ext>
                </a:extLst>
              </p:cNvPr>
              <p:cNvSpPr>
                <a:spLocks/>
              </p:cNvSpPr>
              <p:nvPr/>
            </p:nvSpPr>
            <p:spPr bwMode="auto">
              <a:xfrm>
                <a:off x="2075768" y="2983822"/>
                <a:ext cx="13700" cy="25880"/>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3">
                <a:extLst>
                  <a:ext uri="{FF2B5EF4-FFF2-40B4-BE49-F238E27FC236}">
                    <a16:creationId xmlns:a16="http://schemas.microsoft.com/office/drawing/2014/main" id="{1D228B49-07B4-40DB-8CCB-ACEC3C0FA351}"/>
                  </a:ext>
                </a:extLst>
              </p:cNvPr>
              <p:cNvSpPr>
                <a:spLocks/>
              </p:cNvSpPr>
              <p:nvPr/>
            </p:nvSpPr>
            <p:spPr bwMode="auto">
              <a:xfrm>
                <a:off x="2080336" y="3034059"/>
                <a:ext cx="6089" cy="21312"/>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4">
                <a:extLst>
                  <a:ext uri="{FF2B5EF4-FFF2-40B4-BE49-F238E27FC236}">
                    <a16:creationId xmlns:a16="http://schemas.microsoft.com/office/drawing/2014/main" id="{3894EA7F-3D5A-4612-A4E2-C5975F963218}"/>
                  </a:ext>
                </a:extLst>
              </p:cNvPr>
              <p:cNvSpPr>
                <a:spLocks/>
              </p:cNvSpPr>
              <p:nvPr/>
            </p:nvSpPr>
            <p:spPr bwMode="auto">
              <a:xfrm>
                <a:off x="2077291" y="3073639"/>
                <a:ext cx="12178" cy="24357"/>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5">
                <a:extLst>
                  <a:ext uri="{FF2B5EF4-FFF2-40B4-BE49-F238E27FC236}">
                    <a16:creationId xmlns:a16="http://schemas.microsoft.com/office/drawing/2014/main" id="{E910649D-C689-4CBB-8F74-32BBDC069E46}"/>
                  </a:ext>
                </a:extLst>
              </p:cNvPr>
              <p:cNvSpPr>
                <a:spLocks/>
              </p:cNvSpPr>
              <p:nvPr/>
            </p:nvSpPr>
            <p:spPr bwMode="auto">
              <a:xfrm>
                <a:off x="2077291" y="3120830"/>
                <a:ext cx="12178" cy="22835"/>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6">
                <a:extLst>
                  <a:ext uri="{FF2B5EF4-FFF2-40B4-BE49-F238E27FC236}">
                    <a16:creationId xmlns:a16="http://schemas.microsoft.com/office/drawing/2014/main" id="{D69AC9C7-C803-4ED5-AC1B-405B4B67A5FC}"/>
                  </a:ext>
                </a:extLst>
              </p:cNvPr>
              <p:cNvSpPr>
                <a:spLocks/>
              </p:cNvSpPr>
              <p:nvPr/>
            </p:nvSpPr>
            <p:spPr bwMode="auto">
              <a:xfrm>
                <a:off x="2077291" y="3160410"/>
                <a:ext cx="9134" cy="24357"/>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7">
                <a:extLst>
                  <a:ext uri="{FF2B5EF4-FFF2-40B4-BE49-F238E27FC236}">
                    <a16:creationId xmlns:a16="http://schemas.microsoft.com/office/drawing/2014/main" id="{EB7B7EB9-33AB-42D9-96AA-045AF5A69398}"/>
                  </a:ext>
                </a:extLst>
              </p:cNvPr>
              <p:cNvSpPr>
                <a:spLocks/>
              </p:cNvSpPr>
              <p:nvPr/>
            </p:nvSpPr>
            <p:spPr bwMode="auto">
              <a:xfrm>
                <a:off x="2080336" y="3206079"/>
                <a:ext cx="9134" cy="28924"/>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8">
                <a:extLst>
                  <a:ext uri="{FF2B5EF4-FFF2-40B4-BE49-F238E27FC236}">
                    <a16:creationId xmlns:a16="http://schemas.microsoft.com/office/drawing/2014/main" id="{5090470F-9A57-477E-A784-E08E361D8F70}"/>
                  </a:ext>
                </a:extLst>
              </p:cNvPr>
              <p:cNvSpPr>
                <a:spLocks/>
              </p:cNvSpPr>
              <p:nvPr/>
            </p:nvSpPr>
            <p:spPr bwMode="auto">
              <a:xfrm>
                <a:off x="2081857" y="3251749"/>
                <a:ext cx="7611" cy="19791"/>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9">
                <a:extLst>
                  <a:ext uri="{FF2B5EF4-FFF2-40B4-BE49-F238E27FC236}">
                    <a16:creationId xmlns:a16="http://schemas.microsoft.com/office/drawing/2014/main" id="{D41C8D37-7BCC-4841-8F13-AEC5F0AC61D1}"/>
                  </a:ext>
                </a:extLst>
              </p:cNvPr>
              <p:cNvSpPr>
                <a:spLocks/>
              </p:cNvSpPr>
              <p:nvPr/>
            </p:nvSpPr>
            <p:spPr bwMode="auto">
              <a:xfrm>
                <a:off x="2298025" y="3148232"/>
                <a:ext cx="10656" cy="18268"/>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0">
                <a:extLst>
                  <a:ext uri="{FF2B5EF4-FFF2-40B4-BE49-F238E27FC236}">
                    <a16:creationId xmlns:a16="http://schemas.microsoft.com/office/drawing/2014/main" id="{B002EC25-B59E-4D54-ADAA-065477EEED3F}"/>
                  </a:ext>
                </a:extLst>
              </p:cNvPr>
              <p:cNvSpPr>
                <a:spLocks/>
              </p:cNvSpPr>
              <p:nvPr/>
            </p:nvSpPr>
            <p:spPr bwMode="auto">
              <a:xfrm>
                <a:off x="2299548" y="3193901"/>
                <a:ext cx="9134" cy="28924"/>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1">
                <a:extLst>
                  <a:ext uri="{FF2B5EF4-FFF2-40B4-BE49-F238E27FC236}">
                    <a16:creationId xmlns:a16="http://schemas.microsoft.com/office/drawing/2014/main" id="{44ED87C1-0FA2-4D5A-B87C-4EEB448B7135}"/>
                  </a:ext>
                </a:extLst>
              </p:cNvPr>
              <p:cNvSpPr>
                <a:spLocks/>
              </p:cNvSpPr>
              <p:nvPr/>
            </p:nvSpPr>
            <p:spPr bwMode="auto">
              <a:xfrm>
                <a:off x="2299548" y="3245660"/>
                <a:ext cx="13700" cy="30446"/>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2">
                <a:extLst>
                  <a:ext uri="{FF2B5EF4-FFF2-40B4-BE49-F238E27FC236}">
                    <a16:creationId xmlns:a16="http://schemas.microsoft.com/office/drawing/2014/main" id="{AE6BA453-96D0-4BB5-90FB-3377C8168DB8}"/>
                  </a:ext>
                </a:extLst>
              </p:cNvPr>
              <p:cNvSpPr>
                <a:spLocks/>
              </p:cNvSpPr>
              <p:nvPr/>
            </p:nvSpPr>
            <p:spPr bwMode="auto">
              <a:xfrm>
                <a:off x="2448735" y="2779833"/>
                <a:ext cx="7611" cy="28924"/>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3">
                <a:extLst>
                  <a:ext uri="{FF2B5EF4-FFF2-40B4-BE49-F238E27FC236}">
                    <a16:creationId xmlns:a16="http://schemas.microsoft.com/office/drawing/2014/main" id="{93C2997F-E6F2-48F2-9D44-482DF7D60BEA}"/>
                  </a:ext>
                </a:extLst>
              </p:cNvPr>
              <p:cNvSpPr>
                <a:spLocks/>
              </p:cNvSpPr>
              <p:nvPr/>
            </p:nvSpPr>
            <p:spPr bwMode="auto">
              <a:xfrm>
                <a:off x="2450256" y="2831591"/>
                <a:ext cx="9134" cy="35014"/>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4">
                <a:extLst>
                  <a:ext uri="{FF2B5EF4-FFF2-40B4-BE49-F238E27FC236}">
                    <a16:creationId xmlns:a16="http://schemas.microsoft.com/office/drawing/2014/main" id="{D5DAB77F-7351-4378-AA89-6D2268EC7A13}"/>
                  </a:ext>
                </a:extLst>
              </p:cNvPr>
              <p:cNvSpPr>
                <a:spLocks/>
              </p:cNvSpPr>
              <p:nvPr/>
            </p:nvSpPr>
            <p:spPr bwMode="auto">
              <a:xfrm>
                <a:off x="2450256" y="2900096"/>
                <a:ext cx="9134" cy="25880"/>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5">
                <a:extLst>
                  <a:ext uri="{FF2B5EF4-FFF2-40B4-BE49-F238E27FC236}">
                    <a16:creationId xmlns:a16="http://schemas.microsoft.com/office/drawing/2014/main" id="{E02E3381-8DE6-4061-A58E-4EEF92AB84B5}"/>
                  </a:ext>
                </a:extLst>
              </p:cNvPr>
              <p:cNvSpPr>
                <a:spLocks/>
              </p:cNvSpPr>
              <p:nvPr/>
            </p:nvSpPr>
            <p:spPr bwMode="auto">
              <a:xfrm>
                <a:off x="2451779" y="2959465"/>
                <a:ext cx="9134" cy="36535"/>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6">
                <a:extLst>
                  <a:ext uri="{FF2B5EF4-FFF2-40B4-BE49-F238E27FC236}">
                    <a16:creationId xmlns:a16="http://schemas.microsoft.com/office/drawing/2014/main" id="{50BAC74B-CE67-4100-B563-7441B9E4451E}"/>
                  </a:ext>
                </a:extLst>
              </p:cNvPr>
              <p:cNvSpPr>
                <a:spLocks/>
              </p:cNvSpPr>
              <p:nvPr/>
            </p:nvSpPr>
            <p:spPr bwMode="auto">
              <a:xfrm>
                <a:off x="2451779" y="3023402"/>
                <a:ext cx="9134" cy="24357"/>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7">
                <a:extLst>
                  <a:ext uri="{FF2B5EF4-FFF2-40B4-BE49-F238E27FC236}">
                    <a16:creationId xmlns:a16="http://schemas.microsoft.com/office/drawing/2014/main" id="{CE0735D4-BA41-4C4A-9181-8226F7A57C8A}"/>
                  </a:ext>
                </a:extLst>
              </p:cNvPr>
              <p:cNvSpPr>
                <a:spLocks/>
              </p:cNvSpPr>
              <p:nvPr/>
            </p:nvSpPr>
            <p:spPr bwMode="auto">
              <a:xfrm>
                <a:off x="2451779" y="3076684"/>
                <a:ext cx="7611" cy="33491"/>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8">
                <a:extLst>
                  <a:ext uri="{FF2B5EF4-FFF2-40B4-BE49-F238E27FC236}">
                    <a16:creationId xmlns:a16="http://schemas.microsoft.com/office/drawing/2014/main" id="{5027B473-C64D-4C25-B248-3D1997877E09}"/>
                  </a:ext>
                </a:extLst>
              </p:cNvPr>
              <p:cNvSpPr>
                <a:spLocks/>
              </p:cNvSpPr>
              <p:nvPr/>
            </p:nvSpPr>
            <p:spPr bwMode="auto">
              <a:xfrm>
                <a:off x="2451779" y="3137576"/>
                <a:ext cx="9134" cy="30446"/>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9">
                <a:extLst>
                  <a:ext uri="{FF2B5EF4-FFF2-40B4-BE49-F238E27FC236}">
                    <a16:creationId xmlns:a16="http://schemas.microsoft.com/office/drawing/2014/main" id="{2E4327E8-2EE3-41BC-A029-911AA63768AB}"/>
                  </a:ext>
                </a:extLst>
              </p:cNvPr>
              <p:cNvSpPr>
                <a:spLocks/>
              </p:cNvSpPr>
              <p:nvPr/>
            </p:nvSpPr>
            <p:spPr bwMode="auto">
              <a:xfrm>
                <a:off x="2451779" y="3196946"/>
                <a:ext cx="4566" cy="19791"/>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0">
                <a:extLst>
                  <a:ext uri="{FF2B5EF4-FFF2-40B4-BE49-F238E27FC236}">
                    <a16:creationId xmlns:a16="http://schemas.microsoft.com/office/drawing/2014/main" id="{BAF72E10-7367-4EC7-B22F-FF22609BA4BE}"/>
                  </a:ext>
                </a:extLst>
              </p:cNvPr>
              <p:cNvSpPr>
                <a:spLocks/>
              </p:cNvSpPr>
              <p:nvPr/>
            </p:nvSpPr>
            <p:spPr bwMode="auto">
              <a:xfrm>
                <a:off x="2451779" y="3242615"/>
                <a:ext cx="12178" cy="33491"/>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1">
                <a:extLst>
                  <a:ext uri="{FF2B5EF4-FFF2-40B4-BE49-F238E27FC236}">
                    <a16:creationId xmlns:a16="http://schemas.microsoft.com/office/drawing/2014/main" id="{8020F3B4-3F97-43A9-9F6A-BB0F225239A8}"/>
                  </a:ext>
                </a:extLst>
              </p:cNvPr>
              <p:cNvSpPr>
                <a:spLocks/>
              </p:cNvSpPr>
              <p:nvPr/>
            </p:nvSpPr>
            <p:spPr bwMode="auto">
              <a:xfrm>
                <a:off x="2619233" y="2977733"/>
                <a:ext cx="7611" cy="22835"/>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32">
                <a:extLst>
                  <a:ext uri="{FF2B5EF4-FFF2-40B4-BE49-F238E27FC236}">
                    <a16:creationId xmlns:a16="http://schemas.microsoft.com/office/drawing/2014/main" id="{D6C2DAB8-BED9-4337-A9BD-449F0E600D7C}"/>
                  </a:ext>
                </a:extLst>
              </p:cNvPr>
              <p:cNvSpPr>
                <a:spLocks/>
              </p:cNvSpPr>
              <p:nvPr/>
            </p:nvSpPr>
            <p:spPr bwMode="auto">
              <a:xfrm>
                <a:off x="2620755" y="3029492"/>
                <a:ext cx="6089" cy="28924"/>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3">
                <a:extLst>
                  <a:ext uri="{FF2B5EF4-FFF2-40B4-BE49-F238E27FC236}">
                    <a16:creationId xmlns:a16="http://schemas.microsoft.com/office/drawing/2014/main" id="{9B9A6814-FB4C-4132-A6A2-93610B83C517}"/>
                  </a:ext>
                </a:extLst>
              </p:cNvPr>
              <p:cNvSpPr>
                <a:spLocks/>
              </p:cNvSpPr>
              <p:nvPr/>
            </p:nvSpPr>
            <p:spPr bwMode="auto">
              <a:xfrm>
                <a:off x="2620755" y="3097996"/>
                <a:ext cx="6089" cy="33491"/>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4">
                <a:extLst>
                  <a:ext uri="{FF2B5EF4-FFF2-40B4-BE49-F238E27FC236}">
                    <a16:creationId xmlns:a16="http://schemas.microsoft.com/office/drawing/2014/main" id="{1B063C28-2CD8-487B-A5A1-54AB733A26A4}"/>
                  </a:ext>
                </a:extLst>
              </p:cNvPr>
              <p:cNvSpPr>
                <a:spLocks/>
              </p:cNvSpPr>
              <p:nvPr/>
            </p:nvSpPr>
            <p:spPr bwMode="auto">
              <a:xfrm>
                <a:off x="2620755" y="3172589"/>
                <a:ext cx="6089" cy="24357"/>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5">
                <a:extLst>
                  <a:ext uri="{FF2B5EF4-FFF2-40B4-BE49-F238E27FC236}">
                    <a16:creationId xmlns:a16="http://schemas.microsoft.com/office/drawing/2014/main" id="{7C6A9D49-BB29-4CF4-84D2-329B893E2037}"/>
                  </a:ext>
                </a:extLst>
              </p:cNvPr>
              <p:cNvSpPr>
                <a:spLocks/>
              </p:cNvSpPr>
              <p:nvPr/>
            </p:nvSpPr>
            <p:spPr bwMode="auto">
              <a:xfrm>
                <a:off x="2619233" y="3228915"/>
                <a:ext cx="10656" cy="35014"/>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6">
                <a:extLst>
                  <a:ext uri="{FF2B5EF4-FFF2-40B4-BE49-F238E27FC236}">
                    <a16:creationId xmlns:a16="http://schemas.microsoft.com/office/drawing/2014/main" id="{61FCAE21-0995-4D56-A56C-FC1E6E119952}"/>
                  </a:ext>
                </a:extLst>
              </p:cNvPr>
              <p:cNvSpPr>
                <a:spLocks/>
              </p:cNvSpPr>
              <p:nvPr/>
            </p:nvSpPr>
            <p:spPr bwMode="auto">
              <a:xfrm>
                <a:off x="2766897" y="2814846"/>
                <a:ext cx="10656" cy="36535"/>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7">
                <a:extLst>
                  <a:ext uri="{FF2B5EF4-FFF2-40B4-BE49-F238E27FC236}">
                    <a16:creationId xmlns:a16="http://schemas.microsoft.com/office/drawing/2014/main" id="{DB3B4ED0-C0E8-4800-9402-651F27644F8E}"/>
                  </a:ext>
                </a:extLst>
              </p:cNvPr>
              <p:cNvSpPr>
                <a:spLocks/>
              </p:cNvSpPr>
              <p:nvPr/>
            </p:nvSpPr>
            <p:spPr bwMode="auto">
              <a:xfrm>
                <a:off x="2771464" y="2892484"/>
                <a:ext cx="4566" cy="30446"/>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8">
                <a:extLst>
                  <a:ext uri="{FF2B5EF4-FFF2-40B4-BE49-F238E27FC236}">
                    <a16:creationId xmlns:a16="http://schemas.microsoft.com/office/drawing/2014/main" id="{982A21F3-BC93-43D6-BB28-61FD6E4DD4AC}"/>
                  </a:ext>
                </a:extLst>
              </p:cNvPr>
              <p:cNvSpPr>
                <a:spLocks/>
              </p:cNvSpPr>
              <p:nvPr/>
            </p:nvSpPr>
            <p:spPr bwMode="auto">
              <a:xfrm>
                <a:off x="2771464" y="2951854"/>
                <a:ext cx="6089" cy="25880"/>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9">
                <a:extLst>
                  <a:ext uri="{FF2B5EF4-FFF2-40B4-BE49-F238E27FC236}">
                    <a16:creationId xmlns:a16="http://schemas.microsoft.com/office/drawing/2014/main" id="{91FF58BC-0431-48E5-9827-816F290E0532}"/>
                  </a:ext>
                </a:extLst>
              </p:cNvPr>
              <p:cNvSpPr>
                <a:spLocks/>
              </p:cNvSpPr>
              <p:nvPr/>
            </p:nvSpPr>
            <p:spPr bwMode="auto">
              <a:xfrm>
                <a:off x="2772986" y="3011224"/>
                <a:ext cx="4566" cy="30446"/>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40">
                <a:extLst>
                  <a:ext uri="{FF2B5EF4-FFF2-40B4-BE49-F238E27FC236}">
                    <a16:creationId xmlns:a16="http://schemas.microsoft.com/office/drawing/2014/main" id="{9F420C94-70E2-473D-A4B9-86313AD1AACF}"/>
                  </a:ext>
                </a:extLst>
              </p:cNvPr>
              <p:cNvSpPr>
                <a:spLocks/>
              </p:cNvSpPr>
              <p:nvPr/>
            </p:nvSpPr>
            <p:spPr bwMode="auto">
              <a:xfrm>
                <a:off x="2766897" y="3084295"/>
                <a:ext cx="10656" cy="25880"/>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41">
                <a:extLst>
                  <a:ext uri="{FF2B5EF4-FFF2-40B4-BE49-F238E27FC236}">
                    <a16:creationId xmlns:a16="http://schemas.microsoft.com/office/drawing/2014/main" id="{D18F6CAC-2C5E-4449-B01E-F1B6EE80908E}"/>
                  </a:ext>
                </a:extLst>
              </p:cNvPr>
              <p:cNvSpPr>
                <a:spLocks/>
              </p:cNvSpPr>
              <p:nvPr/>
            </p:nvSpPr>
            <p:spPr bwMode="auto">
              <a:xfrm>
                <a:off x="2768419" y="3142142"/>
                <a:ext cx="7611" cy="31969"/>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42">
                <a:extLst>
                  <a:ext uri="{FF2B5EF4-FFF2-40B4-BE49-F238E27FC236}">
                    <a16:creationId xmlns:a16="http://schemas.microsoft.com/office/drawing/2014/main" id="{BAF7B62B-34D4-4DEE-9178-6238408D9C53}"/>
                  </a:ext>
                </a:extLst>
              </p:cNvPr>
              <p:cNvSpPr>
                <a:spLocks/>
              </p:cNvSpPr>
              <p:nvPr/>
            </p:nvSpPr>
            <p:spPr bwMode="auto">
              <a:xfrm>
                <a:off x="2766897" y="3209124"/>
                <a:ext cx="6089" cy="33491"/>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3">
                <a:extLst>
                  <a:ext uri="{FF2B5EF4-FFF2-40B4-BE49-F238E27FC236}">
                    <a16:creationId xmlns:a16="http://schemas.microsoft.com/office/drawing/2014/main" id="{B355539E-1CF9-4FBC-88E6-145BFC2A38B0}"/>
                  </a:ext>
                </a:extLst>
              </p:cNvPr>
              <p:cNvSpPr>
                <a:spLocks/>
              </p:cNvSpPr>
              <p:nvPr/>
            </p:nvSpPr>
            <p:spPr bwMode="auto">
              <a:xfrm>
                <a:off x="2763852" y="3260883"/>
                <a:ext cx="12178" cy="33491"/>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4">
                <a:extLst>
                  <a:ext uri="{FF2B5EF4-FFF2-40B4-BE49-F238E27FC236}">
                    <a16:creationId xmlns:a16="http://schemas.microsoft.com/office/drawing/2014/main" id="{05A03905-4E0F-4671-A767-81C2D8B78A8B}"/>
                  </a:ext>
                </a:extLst>
              </p:cNvPr>
              <p:cNvSpPr>
                <a:spLocks/>
              </p:cNvSpPr>
              <p:nvPr/>
            </p:nvSpPr>
            <p:spPr bwMode="auto">
              <a:xfrm>
                <a:off x="2870414" y="2903140"/>
                <a:ext cx="6089" cy="33491"/>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5">
                <a:extLst>
                  <a:ext uri="{FF2B5EF4-FFF2-40B4-BE49-F238E27FC236}">
                    <a16:creationId xmlns:a16="http://schemas.microsoft.com/office/drawing/2014/main" id="{684476D3-2EF9-4463-998A-7693998E5982}"/>
                  </a:ext>
                </a:extLst>
              </p:cNvPr>
              <p:cNvSpPr>
                <a:spLocks/>
              </p:cNvSpPr>
              <p:nvPr/>
            </p:nvSpPr>
            <p:spPr bwMode="auto">
              <a:xfrm>
                <a:off x="2871936" y="2971644"/>
                <a:ext cx="6089" cy="35014"/>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6">
                <a:extLst>
                  <a:ext uri="{FF2B5EF4-FFF2-40B4-BE49-F238E27FC236}">
                    <a16:creationId xmlns:a16="http://schemas.microsoft.com/office/drawing/2014/main" id="{CA9A5204-2874-420B-B90B-14D90EC55DB2}"/>
                  </a:ext>
                </a:extLst>
              </p:cNvPr>
              <p:cNvSpPr>
                <a:spLocks/>
              </p:cNvSpPr>
              <p:nvPr/>
            </p:nvSpPr>
            <p:spPr bwMode="auto">
              <a:xfrm>
                <a:off x="2876503" y="3038625"/>
                <a:ext cx="6089" cy="31969"/>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7">
                <a:extLst>
                  <a:ext uri="{FF2B5EF4-FFF2-40B4-BE49-F238E27FC236}">
                    <a16:creationId xmlns:a16="http://schemas.microsoft.com/office/drawing/2014/main" id="{FEC2C635-017D-45D5-A91C-923B25D30916}"/>
                  </a:ext>
                </a:extLst>
              </p:cNvPr>
              <p:cNvSpPr>
                <a:spLocks/>
              </p:cNvSpPr>
              <p:nvPr/>
            </p:nvSpPr>
            <p:spPr bwMode="auto">
              <a:xfrm>
                <a:off x="2878026" y="3099518"/>
                <a:ext cx="3045" cy="27402"/>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8">
                <a:extLst>
                  <a:ext uri="{FF2B5EF4-FFF2-40B4-BE49-F238E27FC236}">
                    <a16:creationId xmlns:a16="http://schemas.microsoft.com/office/drawing/2014/main" id="{7ABD30EF-310D-405F-8607-7CABFB27854A}"/>
                  </a:ext>
                </a:extLst>
              </p:cNvPr>
              <p:cNvSpPr>
                <a:spLocks/>
              </p:cNvSpPr>
              <p:nvPr/>
            </p:nvSpPr>
            <p:spPr bwMode="auto">
              <a:xfrm>
                <a:off x="2878026" y="3155844"/>
                <a:ext cx="9134" cy="22835"/>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9">
                <a:extLst>
                  <a:ext uri="{FF2B5EF4-FFF2-40B4-BE49-F238E27FC236}">
                    <a16:creationId xmlns:a16="http://schemas.microsoft.com/office/drawing/2014/main" id="{12265FD8-7F66-408F-AA0A-39EC4CD613A9}"/>
                  </a:ext>
                </a:extLst>
              </p:cNvPr>
              <p:cNvSpPr>
                <a:spLocks/>
              </p:cNvSpPr>
              <p:nvPr/>
            </p:nvSpPr>
            <p:spPr bwMode="auto">
              <a:xfrm>
                <a:off x="2876503" y="3222825"/>
                <a:ext cx="10656" cy="4110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50">
                <a:extLst>
                  <a:ext uri="{FF2B5EF4-FFF2-40B4-BE49-F238E27FC236}">
                    <a16:creationId xmlns:a16="http://schemas.microsoft.com/office/drawing/2014/main" id="{3715D9C8-B788-46E7-822B-32A7C3C5F14B}"/>
                  </a:ext>
                </a:extLst>
              </p:cNvPr>
              <p:cNvSpPr>
                <a:spLocks/>
              </p:cNvSpPr>
              <p:nvPr/>
            </p:nvSpPr>
            <p:spPr bwMode="auto">
              <a:xfrm>
                <a:off x="2876503" y="3274584"/>
                <a:ext cx="10656" cy="18268"/>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51">
                <a:extLst>
                  <a:ext uri="{FF2B5EF4-FFF2-40B4-BE49-F238E27FC236}">
                    <a16:creationId xmlns:a16="http://schemas.microsoft.com/office/drawing/2014/main" id="{D138E450-1192-4EEC-9CF7-EFA7856B9481}"/>
                  </a:ext>
                </a:extLst>
              </p:cNvPr>
              <p:cNvSpPr>
                <a:spLocks/>
              </p:cNvSpPr>
              <p:nvPr/>
            </p:nvSpPr>
            <p:spPr bwMode="auto">
              <a:xfrm>
                <a:off x="2999810" y="2735686"/>
                <a:ext cx="10656" cy="47192"/>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52">
                <a:extLst>
                  <a:ext uri="{FF2B5EF4-FFF2-40B4-BE49-F238E27FC236}">
                    <a16:creationId xmlns:a16="http://schemas.microsoft.com/office/drawing/2014/main" id="{A891E3AF-84DD-42DC-AD24-1132A24A7C54}"/>
                  </a:ext>
                </a:extLst>
              </p:cNvPr>
              <p:cNvSpPr>
                <a:spLocks/>
              </p:cNvSpPr>
              <p:nvPr/>
            </p:nvSpPr>
            <p:spPr bwMode="auto">
              <a:xfrm>
                <a:off x="2999810" y="2825502"/>
                <a:ext cx="6089" cy="35014"/>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3">
                <a:extLst>
                  <a:ext uri="{FF2B5EF4-FFF2-40B4-BE49-F238E27FC236}">
                    <a16:creationId xmlns:a16="http://schemas.microsoft.com/office/drawing/2014/main" id="{191BF695-898E-4AC0-9DCB-4B4C8D719015}"/>
                  </a:ext>
                </a:extLst>
              </p:cNvPr>
              <p:cNvSpPr>
                <a:spLocks/>
              </p:cNvSpPr>
              <p:nvPr/>
            </p:nvSpPr>
            <p:spPr bwMode="auto">
              <a:xfrm>
                <a:off x="2999810" y="2897051"/>
                <a:ext cx="6089" cy="22835"/>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4">
                <a:extLst>
                  <a:ext uri="{FF2B5EF4-FFF2-40B4-BE49-F238E27FC236}">
                    <a16:creationId xmlns:a16="http://schemas.microsoft.com/office/drawing/2014/main" id="{AF14B5A1-D587-4A88-85AF-774A8BEEDFE1}"/>
                  </a:ext>
                </a:extLst>
              </p:cNvPr>
              <p:cNvSpPr>
                <a:spLocks/>
              </p:cNvSpPr>
              <p:nvPr/>
            </p:nvSpPr>
            <p:spPr bwMode="auto">
              <a:xfrm>
                <a:off x="2995243" y="2960988"/>
                <a:ext cx="9134" cy="39580"/>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5">
                <a:extLst>
                  <a:ext uri="{FF2B5EF4-FFF2-40B4-BE49-F238E27FC236}">
                    <a16:creationId xmlns:a16="http://schemas.microsoft.com/office/drawing/2014/main" id="{2305DF69-BF3B-43F3-9463-22FE432C03F9}"/>
                  </a:ext>
                </a:extLst>
              </p:cNvPr>
              <p:cNvSpPr>
                <a:spLocks/>
              </p:cNvSpPr>
              <p:nvPr/>
            </p:nvSpPr>
            <p:spPr bwMode="auto">
              <a:xfrm>
                <a:off x="2993721" y="3040148"/>
                <a:ext cx="4566" cy="33491"/>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6">
                <a:extLst>
                  <a:ext uri="{FF2B5EF4-FFF2-40B4-BE49-F238E27FC236}">
                    <a16:creationId xmlns:a16="http://schemas.microsoft.com/office/drawing/2014/main" id="{A45FA7F5-5DEE-4F8F-B457-7AA6F197669C}"/>
                  </a:ext>
                </a:extLst>
              </p:cNvPr>
              <p:cNvSpPr>
                <a:spLocks/>
              </p:cNvSpPr>
              <p:nvPr/>
            </p:nvSpPr>
            <p:spPr bwMode="auto">
              <a:xfrm>
                <a:off x="2993721" y="3099518"/>
                <a:ext cx="4566" cy="28924"/>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7">
                <a:extLst>
                  <a:ext uri="{FF2B5EF4-FFF2-40B4-BE49-F238E27FC236}">
                    <a16:creationId xmlns:a16="http://schemas.microsoft.com/office/drawing/2014/main" id="{813D9D86-A047-40B4-98E8-46584975ECE3}"/>
                  </a:ext>
                </a:extLst>
              </p:cNvPr>
              <p:cNvSpPr>
                <a:spLocks/>
              </p:cNvSpPr>
              <p:nvPr/>
            </p:nvSpPr>
            <p:spPr bwMode="auto">
              <a:xfrm>
                <a:off x="2986109" y="3164978"/>
                <a:ext cx="12178" cy="44147"/>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8">
                <a:extLst>
                  <a:ext uri="{FF2B5EF4-FFF2-40B4-BE49-F238E27FC236}">
                    <a16:creationId xmlns:a16="http://schemas.microsoft.com/office/drawing/2014/main" id="{5354855F-48FF-484F-AC79-F09281E23B1E}"/>
                  </a:ext>
                </a:extLst>
              </p:cNvPr>
              <p:cNvSpPr>
                <a:spLocks/>
              </p:cNvSpPr>
              <p:nvPr/>
            </p:nvSpPr>
            <p:spPr bwMode="auto">
              <a:xfrm>
                <a:off x="2989154" y="3235004"/>
                <a:ext cx="9134" cy="24357"/>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5" name="组合 204">
              <a:extLst>
                <a:ext uri="{FF2B5EF4-FFF2-40B4-BE49-F238E27FC236}">
                  <a16:creationId xmlns:a16="http://schemas.microsoft.com/office/drawing/2014/main" id="{9E68E63B-8F1C-4741-9B5D-D0CFA312DFEA}"/>
                </a:ext>
              </a:extLst>
            </p:cNvPr>
            <p:cNvGrpSpPr/>
            <p:nvPr/>
          </p:nvGrpSpPr>
          <p:grpSpPr>
            <a:xfrm>
              <a:off x="2672512" y="5788635"/>
              <a:ext cx="672861" cy="642415"/>
              <a:chOff x="1498814" y="5125712"/>
              <a:chExt cx="672861" cy="642415"/>
            </a:xfrm>
            <a:solidFill>
              <a:schemeClr val="bg1"/>
            </a:solidFill>
          </p:grpSpPr>
          <p:sp>
            <p:nvSpPr>
              <p:cNvPr id="158" name="Freeform 159">
                <a:extLst>
                  <a:ext uri="{FF2B5EF4-FFF2-40B4-BE49-F238E27FC236}">
                    <a16:creationId xmlns:a16="http://schemas.microsoft.com/office/drawing/2014/main" id="{DB7814A7-1FB9-4D53-9A75-CDB5773D500F}"/>
                  </a:ext>
                </a:extLst>
              </p:cNvPr>
              <p:cNvSpPr>
                <a:spLocks noEditPoints="1"/>
              </p:cNvSpPr>
              <p:nvPr/>
            </p:nvSpPr>
            <p:spPr bwMode="auto">
              <a:xfrm>
                <a:off x="1498814" y="5125712"/>
                <a:ext cx="672861" cy="64241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4" name="组合 203">
                <a:extLst>
                  <a:ext uri="{FF2B5EF4-FFF2-40B4-BE49-F238E27FC236}">
                    <a16:creationId xmlns:a16="http://schemas.microsoft.com/office/drawing/2014/main" id="{25DBD8C9-16C1-47CA-8066-EF4FAE9F3BDC}"/>
                  </a:ext>
                </a:extLst>
              </p:cNvPr>
              <p:cNvGrpSpPr/>
              <p:nvPr/>
            </p:nvGrpSpPr>
            <p:grpSpPr>
              <a:xfrm>
                <a:off x="1672357" y="5382982"/>
                <a:ext cx="239001" cy="208557"/>
                <a:chOff x="1672357" y="5382982"/>
                <a:chExt cx="239001" cy="208557"/>
              </a:xfrm>
              <a:grpFill/>
            </p:grpSpPr>
            <p:sp>
              <p:nvSpPr>
                <p:cNvPr id="159" name="Freeform 160">
                  <a:extLst>
                    <a:ext uri="{FF2B5EF4-FFF2-40B4-BE49-F238E27FC236}">
                      <a16:creationId xmlns:a16="http://schemas.microsoft.com/office/drawing/2014/main" id="{09B2A9CA-C415-4823-8AF6-4E29B1116284}"/>
                    </a:ext>
                  </a:extLst>
                </p:cNvPr>
                <p:cNvSpPr>
                  <a:spLocks noEditPoints="1"/>
                </p:cNvSpPr>
                <p:nvPr/>
              </p:nvSpPr>
              <p:spPr bwMode="auto">
                <a:xfrm>
                  <a:off x="1835243" y="5382982"/>
                  <a:ext cx="76115" cy="71549"/>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1">
                  <a:extLst>
                    <a:ext uri="{FF2B5EF4-FFF2-40B4-BE49-F238E27FC236}">
                      <a16:creationId xmlns:a16="http://schemas.microsoft.com/office/drawing/2014/main" id="{C3F088A1-47C6-44D2-AAD8-79F5F89F8B5A}"/>
                    </a:ext>
                  </a:extLst>
                </p:cNvPr>
                <p:cNvSpPr>
                  <a:spLocks/>
                </p:cNvSpPr>
                <p:nvPr/>
              </p:nvSpPr>
              <p:spPr bwMode="auto">
                <a:xfrm>
                  <a:off x="1672357" y="5526079"/>
                  <a:ext cx="91339" cy="65460"/>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7" name="组合 216">
              <a:extLst>
                <a:ext uri="{FF2B5EF4-FFF2-40B4-BE49-F238E27FC236}">
                  <a16:creationId xmlns:a16="http://schemas.microsoft.com/office/drawing/2014/main" id="{6B926275-6871-4919-90C6-DA075A7CF8D8}"/>
                </a:ext>
              </a:extLst>
            </p:cNvPr>
            <p:cNvGrpSpPr/>
            <p:nvPr/>
          </p:nvGrpSpPr>
          <p:grpSpPr>
            <a:xfrm>
              <a:off x="3464114" y="1639624"/>
              <a:ext cx="663727" cy="599790"/>
              <a:chOff x="3464114" y="1639624"/>
              <a:chExt cx="663727" cy="599790"/>
            </a:xfrm>
            <a:solidFill>
              <a:schemeClr val="bg1"/>
            </a:solidFill>
          </p:grpSpPr>
          <p:sp>
            <p:nvSpPr>
              <p:cNvPr id="161" name="Freeform 162">
                <a:extLst>
                  <a:ext uri="{FF2B5EF4-FFF2-40B4-BE49-F238E27FC236}">
                    <a16:creationId xmlns:a16="http://schemas.microsoft.com/office/drawing/2014/main" id="{F1401AF9-2432-4C4E-9407-CC74116D578B}"/>
                  </a:ext>
                </a:extLst>
              </p:cNvPr>
              <p:cNvSpPr>
                <a:spLocks noEditPoints="1"/>
              </p:cNvSpPr>
              <p:nvPr/>
            </p:nvSpPr>
            <p:spPr bwMode="auto">
              <a:xfrm>
                <a:off x="3464114" y="1639624"/>
                <a:ext cx="663727" cy="599790"/>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3">
                <a:extLst>
                  <a:ext uri="{FF2B5EF4-FFF2-40B4-BE49-F238E27FC236}">
                    <a16:creationId xmlns:a16="http://schemas.microsoft.com/office/drawing/2014/main" id="{6CC51A02-AF72-4E3E-8FD1-0B8E8634A5F3}"/>
                  </a:ext>
                </a:extLst>
              </p:cNvPr>
              <p:cNvSpPr>
                <a:spLocks noEditPoints="1"/>
              </p:cNvSpPr>
              <p:nvPr/>
            </p:nvSpPr>
            <p:spPr bwMode="auto">
              <a:xfrm>
                <a:off x="3529574" y="1668547"/>
                <a:ext cx="528241" cy="51910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4">
                <a:extLst>
                  <a:ext uri="{FF2B5EF4-FFF2-40B4-BE49-F238E27FC236}">
                    <a16:creationId xmlns:a16="http://schemas.microsoft.com/office/drawing/2014/main" id="{91EECBD9-6B2A-4981-B9E6-AB035CAC03CA}"/>
                  </a:ext>
                </a:extLst>
              </p:cNvPr>
              <p:cNvSpPr>
                <a:spLocks/>
              </p:cNvSpPr>
              <p:nvPr/>
            </p:nvSpPr>
            <p:spPr bwMode="auto">
              <a:xfrm>
                <a:off x="3776188" y="1698993"/>
                <a:ext cx="19790" cy="47192"/>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5">
                <a:extLst>
                  <a:ext uri="{FF2B5EF4-FFF2-40B4-BE49-F238E27FC236}">
                    <a16:creationId xmlns:a16="http://schemas.microsoft.com/office/drawing/2014/main" id="{5BB3D56C-26DD-44B8-BE00-72B9E6C116A5}"/>
                  </a:ext>
                </a:extLst>
              </p:cNvPr>
              <p:cNvSpPr>
                <a:spLocks/>
              </p:cNvSpPr>
              <p:nvPr/>
            </p:nvSpPr>
            <p:spPr bwMode="auto">
              <a:xfrm>
                <a:off x="3800545" y="2106972"/>
                <a:ext cx="22834" cy="47192"/>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6">
                <a:extLst>
                  <a:ext uri="{FF2B5EF4-FFF2-40B4-BE49-F238E27FC236}">
                    <a16:creationId xmlns:a16="http://schemas.microsoft.com/office/drawing/2014/main" id="{1F9D3C8A-01FB-4A0A-A9FC-301BB6985C88}"/>
                  </a:ext>
                </a:extLst>
              </p:cNvPr>
              <p:cNvSpPr>
                <a:spLocks/>
              </p:cNvSpPr>
              <p:nvPr/>
            </p:nvSpPr>
            <p:spPr bwMode="auto">
              <a:xfrm>
                <a:off x="3564587" y="1916684"/>
                <a:ext cx="51759" cy="19791"/>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7">
                <a:extLst>
                  <a:ext uri="{FF2B5EF4-FFF2-40B4-BE49-F238E27FC236}">
                    <a16:creationId xmlns:a16="http://schemas.microsoft.com/office/drawing/2014/main" id="{6F08F9F5-2A1F-4E4E-AF54-F6BA9B564852}"/>
                  </a:ext>
                </a:extLst>
              </p:cNvPr>
              <p:cNvSpPr>
                <a:spLocks/>
              </p:cNvSpPr>
              <p:nvPr/>
            </p:nvSpPr>
            <p:spPr bwMode="auto">
              <a:xfrm>
                <a:off x="3975610" y="1912117"/>
                <a:ext cx="47191" cy="22835"/>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8">
                <a:extLst>
                  <a:ext uri="{FF2B5EF4-FFF2-40B4-BE49-F238E27FC236}">
                    <a16:creationId xmlns:a16="http://schemas.microsoft.com/office/drawing/2014/main" id="{E897BA21-B2B1-44C4-8F05-7D6FF0F270BC}"/>
                  </a:ext>
                </a:extLst>
              </p:cNvPr>
              <p:cNvSpPr>
                <a:spLocks/>
              </p:cNvSpPr>
              <p:nvPr/>
            </p:nvSpPr>
            <p:spPr bwMode="auto">
              <a:xfrm>
                <a:off x="3596556" y="1823823"/>
                <a:ext cx="38057" cy="22835"/>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9">
                <a:extLst>
                  <a:ext uri="{FF2B5EF4-FFF2-40B4-BE49-F238E27FC236}">
                    <a16:creationId xmlns:a16="http://schemas.microsoft.com/office/drawing/2014/main" id="{0EE8FA20-14B2-4043-B29E-BBE5EAD9F911}"/>
                  </a:ext>
                </a:extLst>
              </p:cNvPr>
              <p:cNvSpPr>
                <a:spLocks/>
              </p:cNvSpPr>
              <p:nvPr/>
            </p:nvSpPr>
            <p:spPr bwMode="auto">
              <a:xfrm>
                <a:off x="3643747" y="1759886"/>
                <a:ext cx="28923" cy="22835"/>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70">
                <a:extLst>
                  <a:ext uri="{FF2B5EF4-FFF2-40B4-BE49-F238E27FC236}">
                    <a16:creationId xmlns:a16="http://schemas.microsoft.com/office/drawing/2014/main" id="{20971D62-6E26-4417-9DAC-1566815EE5F3}"/>
                  </a:ext>
                </a:extLst>
              </p:cNvPr>
              <p:cNvSpPr>
                <a:spLocks/>
              </p:cNvSpPr>
              <p:nvPr/>
            </p:nvSpPr>
            <p:spPr bwMode="auto">
              <a:xfrm>
                <a:off x="3607211" y="2030857"/>
                <a:ext cx="27402" cy="25880"/>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1">
                <a:extLst>
                  <a:ext uri="{FF2B5EF4-FFF2-40B4-BE49-F238E27FC236}">
                    <a16:creationId xmlns:a16="http://schemas.microsoft.com/office/drawing/2014/main" id="{96C407C5-DE82-48D6-9C75-354D348551B9}"/>
                  </a:ext>
                </a:extLst>
              </p:cNvPr>
              <p:cNvSpPr>
                <a:spLocks/>
              </p:cNvSpPr>
              <p:nvPr/>
            </p:nvSpPr>
            <p:spPr bwMode="auto">
              <a:xfrm>
                <a:off x="3681805" y="2088704"/>
                <a:ext cx="24357" cy="25880"/>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72">
                <a:extLst>
                  <a:ext uri="{FF2B5EF4-FFF2-40B4-BE49-F238E27FC236}">
                    <a16:creationId xmlns:a16="http://schemas.microsoft.com/office/drawing/2014/main" id="{5E0C9688-B59A-4B52-888D-F0D32BA9CB4F}"/>
                  </a:ext>
                </a:extLst>
              </p:cNvPr>
              <p:cNvSpPr>
                <a:spLocks/>
              </p:cNvSpPr>
              <p:nvPr/>
            </p:nvSpPr>
            <p:spPr bwMode="auto">
              <a:xfrm>
                <a:off x="3879705" y="1744663"/>
                <a:ext cx="33491" cy="30446"/>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3">
                <a:extLst>
                  <a:ext uri="{FF2B5EF4-FFF2-40B4-BE49-F238E27FC236}">
                    <a16:creationId xmlns:a16="http://schemas.microsoft.com/office/drawing/2014/main" id="{EAB14E06-70C8-428C-9540-15483053754A}"/>
                  </a:ext>
                </a:extLst>
              </p:cNvPr>
              <p:cNvSpPr>
                <a:spLocks/>
              </p:cNvSpPr>
              <p:nvPr/>
            </p:nvSpPr>
            <p:spPr bwMode="auto">
              <a:xfrm>
                <a:off x="3951253" y="1802510"/>
                <a:ext cx="30446" cy="27402"/>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4">
                <a:extLst>
                  <a:ext uri="{FF2B5EF4-FFF2-40B4-BE49-F238E27FC236}">
                    <a16:creationId xmlns:a16="http://schemas.microsoft.com/office/drawing/2014/main" id="{89BBACBE-EC0B-4197-AD8C-AB456B5E59AA}"/>
                  </a:ext>
                </a:extLst>
              </p:cNvPr>
              <p:cNvSpPr>
                <a:spLocks/>
              </p:cNvSpPr>
              <p:nvPr/>
            </p:nvSpPr>
            <p:spPr bwMode="auto">
              <a:xfrm>
                <a:off x="3905584" y="2073481"/>
                <a:ext cx="24357" cy="25880"/>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5">
                <a:extLst>
                  <a:ext uri="{FF2B5EF4-FFF2-40B4-BE49-F238E27FC236}">
                    <a16:creationId xmlns:a16="http://schemas.microsoft.com/office/drawing/2014/main" id="{71FFA3CC-A478-4FFB-BDB4-AB705F7332EC}"/>
                  </a:ext>
                </a:extLst>
              </p:cNvPr>
              <p:cNvSpPr>
                <a:spLocks noEditPoints="1"/>
              </p:cNvSpPr>
              <p:nvPr/>
            </p:nvSpPr>
            <p:spPr bwMode="auto">
              <a:xfrm>
                <a:off x="3735085" y="1743141"/>
                <a:ext cx="97428" cy="336431"/>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6">
                <a:extLst>
                  <a:ext uri="{FF2B5EF4-FFF2-40B4-BE49-F238E27FC236}">
                    <a16:creationId xmlns:a16="http://schemas.microsoft.com/office/drawing/2014/main" id="{D8313D6A-C3A4-4FF6-AA58-27EA10514388}"/>
                  </a:ext>
                </a:extLst>
              </p:cNvPr>
              <p:cNvSpPr>
                <a:spLocks noEditPoints="1"/>
              </p:cNvSpPr>
              <p:nvPr/>
            </p:nvSpPr>
            <p:spPr bwMode="auto">
              <a:xfrm>
                <a:off x="3776188" y="1924295"/>
                <a:ext cx="33491" cy="31969"/>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7">
                <a:extLst>
                  <a:ext uri="{FF2B5EF4-FFF2-40B4-BE49-F238E27FC236}">
                    <a16:creationId xmlns:a16="http://schemas.microsoft.com/office/drawing/2014/main" id="{CB026C7B-79E3-44B5-BCFF-72E99FC63186}"/>
                  </a:ext>
                </a:extLst>
              </p:cNvPr>
              <p:cNvSpPr>
                <a:spLocks/>
              </p:cNvSpPr>
              <p:nvPr/>
            </p:nvSpPr>
            <p:spPr bwMode="auto">
              <a:xfrm>
                <a:off x="3521962" y="2026290"/>
                <a:ext cx="33491" cy="6089"/>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1" name="组合 210">
              <a:extLst>
                <a:ext uri="{FF2B5EF4-FFF2-40B4-BE49-F238E27FC236}">
                  <a16:creationId xmlns:a16="http://schemas.microsoft.com/office/drawing/2014/main" id="{3C45C6C7-C165-4641-9128-67C8BC8CAEAE}"/>
                </a:ext>
              </a:extLst>
            </p:cNvPr>
            <p:cNvGrpSpPr/>
            <p:nvPr/>
          </p:nvGrpSpPr>
          <p:grpSpPr>
            <a:xfrm>
              <a:off x="2749391" y="4729065"/>
              <a:ext cx="643936" cy="596745"/>
              <a:chOff x="1480546" y="4466552"/>
              <a:chExt cx="643936" cy="596745"/>
            </a:xfrm>
            <a:solidFill>
              <a:schemeClr val="bg1"/>
            </a:solidFill>
          </p:grpSpPr>
          <p:sp>
            <p:nvSpPr>
              <p:cNvPr id="61" name="Freeform 61">
                <a:extLst>
                  <a:ext uri="{FF2B5EF4-FFF2-40B4-BE49-F238E27FC236}">
                    <a16:creationId xmlns:a16="http://schemas.microsoft.com/office/drawing/2014/main" id="{2838D926-8BA4-463E-84EA-E3DEB4D0391E}"/>
                  </a:ext>
                </a:extLst>
              </p:cNvPr>
              <p:cNvSpPr>
                <a:spLocks noEditPoints="1"/>
              </p:cNvSpPr>
              <p:nvPr/>
            </p:nvSpPr>
            <p:spPr bwMode="auto">
              <a:xfrm>
                <a:off x="1530782" y="4947601"/>
                <a:ext cx="123307" cy="115696"/>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a:extLst>
                  <a:ext uri="{FF2B5EF4-FFF2-40B4-BE49-F238E27FC236}">
                    <a16:creationId xmlns:a16="http://schemas.microsoft.com/office/drawing/2014/main" id="{BE04D30A-A24A-41B1-B93E-C9C25E2EC25D}"/>
                  </a:ext>
                </a:extLst>
              </p:cNvPr>
              <p:cNvSpPr>
                <a:spLocks noEditPoints="1"/>
              </p:cNvSpPr>
              <p:nvPr/>
            </p:nvSpPr>
            <p:spPr bwMode="auto">
              <a:xfrm>
                <a:off x="1480546" y="4527444"/>
                <a:ext cx="173543" cy="379055"/>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8">
                <a:extLst>
                  <a:ext uri="{FF2B5EF4-FFF2-40B4-BE49-F238E27FC236}">
                    <a16:creationId xmlns:a16="http://schemas.microsoft.com/office/drawing/2014/main" id="{BE2F15A7-B8B2-44E0-B77B-401F144915D2}"/>
                  </a:ext>
                </a:extLst>
              </p:cNvPr>
              <p:cNvSpPr>
                <a:spLocks noEditPoints="1"/>
              </p:cNvSpPr>
              <p:nvPr/>
            </p:nvSpPr>
            <p:spPr bwMode="auto">
              <a:xfrm>
                <a:off x="1643432" y="4466552"/>
                <a:ext cx="481050" cy="590656"/>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9">
                <a:extLst>
                  <a:ext uri="{FF2B5EF4-FFF2-40B4-BE49-F238E27FC236}">
                    <a16:creationId xmlns:a16="http://schemas.microsoft.com/office/drawing/2014/main" id="{C30F76BD-27B6-4CAB-98B2-78CC64E475A4}"/>
                  </a:ext>
                </a:extLst>
              </p:cNvPr>
              <p:cNvSpPr>
                <a:spLocks/>
              </p:cNvSpPr>
              <p:nvPr/>
            </p:nvSpPr>
            <p:spPr bwMode="auto">
              <a:xfrm>
                <a:off x="1914403" y="4767969"/>
                <a:ext cx="66982" cy="7612"/>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1" name="组合 200">
              <a:extLst>
                <a:ext uri="{FF2B5EF4-FFF2-40B4-BE49-F238E27FC236}">
                  <a16:creationId xmlns:a16="http://schemas.microsoft.com/office/drawing/2014/main" id="{B327C17D-24E5-4F24-9C93-48ED1E262EDA}"/>
                </a:ext>
              </a:extLst>
            </p:cNvPr>
            <p:cNvGrpSpPr/>
            <p:nvPr/>
          </p:nvGrpSpPr>
          <p:grpSpPr>
            <a:xfrm>
              <a:off x="5356347" y="5768127"/>
              <a:ext cx="1601469" cy="933176"/>
              <a:chOff x="3764010" y="5233795"/>
              <a:chExt cx="1601469" cy="933176"/>
            </a:xfrm>
            <a:solidFill>
              <a:schemeClr val="bg1"/>
            </a:solidFill>
          </p:grpSpPr>
          <p:sp>
            <p:nvSpPr>
              <p:cNvPr id="98" name="Freeform 99">
                <a:extLst>
                  <a:ext uri="{FF2B5EF4-FFF2-40B4-BE49-F238E27FC236}">
                    <a16:creationId xmlns:a16="http://schemas.microsoft.com/office/drawing/2014/main" id="{D1E3C37B-3300-473E-9CD2-E4216401BE85}"/>
                  </a:ext>
                </a:extLst>
              </p:cNvPr>
              <p:cNvSpPr>
                <a:spLocks noEditPoints="1"/>
              </p:cNvSpPr>
              <p:nvPr/>
            </p:nvSpPr>
            <p:spPr bwMode="auto">
              <a:xfrm>
                <a:off x="4616503" y="5583927"/>
                <a:ext cx="392756" cy="351654"/>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0">
                <a:extLst>
                  <a:ext uri="{FF2B5EF4-FFF2-40B4-BE49-F238E27FC236}">
                    <a16:creationId xmlns:a16="http://schemas.microsoft.com/office/drawing/2014/main" id="{EDC5E0AD-AD42-4D47-B1BB-603264E05961}"/>
                  </a:ext>
                </a:extLst>
              </p:cNvPr>
              <p:cNvSpPr>
                <a:spLocks noEditPoints="1"/>
              </p:cNvSpPr>
              <p:nvPr/>
            </p:nvSpPr>
            <p:spPr bwMode="auto">
              <a:xfrm>
                <a:off x="4777868" y="5626551"/>
                <a:ext cx="149186" cy="211601"/>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1">
                <a:extLst>
                  <a:ext uri="{FF2B5EF4-FFF2-40B4-BE49-F238E27FC236}">
                    <a16:creationId xmlns:a16="http://schemas.microsoft.com/office/drawing/2014/main" id="{53CB0A5C-EBA7-409F-9514-05192427157B}"/>
                  </a:ext>
                </a:extLst>
              </p:cNvPr>
              <p:cNvSpPr>
                <a:spLocks noEditPoints="1"/>
              </p:cNvSpPr>
              <p:nvPr/>
            </p:nvSpPr>
            <p:spPr bwMode="auto">
              <a:xfrm>
                <a:off x="5036660" y="5446919"/>
                <a:ext cx="328819" cy="301417"/>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2">
                <a:extLst>
                  <a:ext uri="{FF2B5EF4-FFF2-40B4-BE49-F238E27FC236}">
                    <a16:creationId xmlns:a16="http://schemas.microsoft.com/office/drawing/2014/main" id="{75A4E5E3-4283-49AB-BC9F-DF81A45953C3}"/>
                  </a:ext>
                </a:extLst>
              </p:cNvPr>
              <p:cNvSpPr>
                <a:spLocks/>
              </p:cNvSpPr>
              <p:nvPr/>
            </p:nvSpPr>
            <p:spPr bwMode="auto">
              <a:xfrm>
                <a:off x="5152356" y="5494111"/>
                <a:ext cx="137008" cy="138531"/>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80">
                <a:extLst>
                  <a:ext uri="{FF2B5EF4-FFF2-40B4-BE49-F238E27FC236}">
                    <a16:creationId xmlns:a16="http://schemas.microsoft.com/office/drawing/2014/main" id="{7D43121E-F38B-4E95-B42C-1C754FCF2B00}"/>
                  </a:ext>
                </a:extLst>
              </p:cNvPr>
              <p:cNvSpPr>
                <a:spLocks noEditPoints="1"/>
              </p:cNvSpPr>
              <p:nvPr/>
            </p:nvSpPr>
            <p:spPr bwMode="auto">
              <a:xfrm>
                <a:off x="3814245" y="5586971"/>
                <a:ext cx="602834" cy="509974"/>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1">
                <a:extLst>
                  <a:ext uri="{FF2B5EF4-FFF2-40B4-BE49-F238E27FC236}">
                    <a16:creationId xmlns:a16="http://schemas.microsoft.com/office/drawing/2014/main" id="{22552D8B-B290-4EB2-9D16-44A70E4ADFE9}"/>
                  </a:ext>
                </a:extLst>
              </p:cNvPr>
              <p:cNvSpPr>
                <a:spLocks noEditPoints="1"/>
              </p:cNvSpPr>
              <p:nvPr/>
            </p:nvSpPr>
            <p:spPr bwMode="auto">
              <a:xfrm>
                <a:off x="3764010" y="5233795"/>
                <a:ext cx="1068661" cy="933176"/>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82">
                <a:extLst>
                  <a:ext uri="{FF2B5EF4-FFF2-40B4-BE49-F238E27FC236}">
                    <a16:creationId xmlns:a16="http://schemas.microsoft.com/office/drawing/2014/main" id="{0FEB9508-3872-4D0E-928C-32DE543C7A4D}"/>
                  </a:ext>
                </a:extLst>
              </p:cNvPr>
              <p:cNvSpPr>
                <a:spLocks/>
              </p:cNvSpPr>
              <p:nvPr/>
            </p:nvSpPr>
            <p:spPr bwMode="auto">
              <a:xfrm>
                <a:off x="3894928" y="5982772"/>
                <a:ext cx="115696" cy="6089"/>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3">
                <a:extLst>
                  <a:ext uri="{FF2B5EF4-FFF2-40B4-BE49-F238E27FC236}">
                    <a16:creationId xmlns:a16="http://schemas.microsoft.com/office/drawing/2014/main" id="{6306CAA4-F9E0-4F2E-9F6F-62DE4C076269}"/>
                  </a:ext>
                </a:extLst>
              </p:cNvPr>
              <p:cNvSpPr>
                <a:spLocks/>
              </p:cNvSpPr>
              <p:nvPr/>
            </p:nvSpPr>
            <p:spPr bwMode="auto">
              <a:xfrm>
                <a:off x="3862959" y="5762037"/>
                <a:ext cx="141574" cy="9134"/>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8" name="组合 197">
              <a:extLst>
                <a:ext uri="{FF2B5EF4-FFF2-40B4-BE49-F238E27FC236}">
                  <a16:creationId xmlns:a16="http://schemas.microsoft.com/office/drawing/2014/main" id="{B5DF80D2-4BD0-45EC-B037-CFE51AAD9F77}"/>
                </a:ext>
              </a:extLst>
            </p:cNvPr>
            <p:cNvGrpSpPr/>
            <p:nvPr/>
          </p:nvGrpSpPr>
          <p:grpSpPr>
            <a:xfrm>
              <a:off x="5405444" y="1594715"/>
              <a:ext cx="549553" cy="657638"/>
              <a:chOff x="4436870" y="2862038"/>
              <a:chExt cx="549553" cy="657638"/>
            </a:xfrm>
            <a:solidFill>
              <a:schemeClr val="bg1"/>
            </a:solidFill>
          </p:grpSpPr>
          <p:sp>
            <p:nvSpPr>
              <p:cNvPr id="183" name="Freeform 184">
                <a:extLst>
                  <a:ext uri="{FF2B5EF4-FFF2-40B4-BE49-F238E27FC236}">
                    <a16:creationId xmlns:a16="http://schemas.microsoft.com/office/drawing/2014/main" id="{323B09E4-7B50-4FFF-A473-10443379C8DE}"/>
                  </a:ext>
                </a:extLst>
              </p:cNvPr>
              <p:cNvSpPr>
                <a:spLocks/>
              </p:cNvSpPr>
              <p:nvPr/>
            </p:nvSpPr>
            <p:spPr bwMode="auto">
              <a:xfrm>
                <a:off x="4771778" y="3160410"/>
                <a:ext cx="105039" cy="301417"/>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5">
                <a:extLst>
                  <a:ext uri="{FF2B5EF4-FFF2-40B4-BE49-F238E27FC236}">
                    <a16:creationId xmlns:a16="http://schemas.microsoft.com/office/drawing/2014/main" id="{F5D83705-3F82-476B-B4C1-3B98C4223A4D}"/>
                  </a:ext>
                </a:extLst>
              </p:cNvPr>
              <p:cNvSpPr>
                <a:spLocks/>
              </p:cNvSpPr>
              <p:nvPr/>
            </p:nvSpPr>
            <p:spPr bwMode="auto">
              <a:xfrm>
                <a:off x="4857028" y="3038625"/>
                <a:ext cx="65459" cy="219213"/>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6">
                <a:extLst>
                  <a:ext uri="{FF2B5EF4-FFF2-40B4-BE49-F238E27FC236}">
                    <a16:creationId xmlns:a16="http://schemas.microsoft.com/office/drawing/2014/main" id="{8C8B2684-E600-4F83-979A-2F6D5C337C56}"/>
                  </a:ext>
                </a:extLst>
              </p:cNvPr>
              <p:cNvSpPr>
                <a:spLocks/>
              </p:cNvSpPr>
              <p:nvPr/>
            </p:nvSpPr>
            <p:spPr bwMode="auto">
              <a:xfrm>
                <a:off x="4535820" y="3431381"/>
                <a:ext cx="197900" cy="53281"/>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7">
                <a:extLst>
                  <a:ext uri="{FF2B5EF4-FFF2-40B4-BE49-F238E27FC236}">
                    <a16:creationId xmlns:a16="http://schemas.microsoft.com/office/drawing/2014/main" id="{0B5BE678-5306-4668-B6A1-6DC5EC62B51E}"/>
                  </a:ext>
                </a:extLst>
              </p:cNvPr>
              <p:cNvSpPr>
                <a:spLocks noEditPoints="1"/>
              </p:cNvSpPr>
              <p:nvPr/>
            </p:nvSpPr>
            <p:spPr bwMode="auto">
              <a:xfrm>
                <a:off x="4436870" y="2862038"/>
                <a:ext cx="549553" cy="657638"/>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8">
                <a:extLst>
                  <a:ext uri="{FF2B5EF4-FFF2-40B4-BE49-F238E27FC236}">
                    <a16:creationId xmlns:a16="http://schemas.microsoft.com/office/drawing/2014/main" id="{40E74BEA-5A1B-48E2-B9A3-66A71F8AD5EF}"/>
                  </a:ext>
                </a:extLst>
              </p:cNvPr>
              <p:cNvSpPr>
                <a:spLocks/>
              </p:cNvSpPr>
              <p:nvPr/>
            </p:nvSpPr>
            <p:spPr bwMode="auto">
              <a:xfrm>
                <a:off x="4502329" y="3235004"/>
                <a:ext cx="249659" cy="165932"/>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9">
                <a:extLst>
                  <a:ext uri="{FF2B5EF4-FFF2-40B4-BE49-F238E27FC236}">
                    <a16:creationId xmlns:a16="http://schemas.microsoft.com/office/drawing/2014/main" id="{5E003FDA-2452-4CD0-A04D-1656E6C39018}"/>
                  </a:ext>
                </a:extLst>
              </p:cNvPr>
              <p:cNvSpPr>
                <a:spLocks/>
              </p:cNvSpPr>
              <p:nvPr/>
            </p:nvSpPr>
            <p:spPr bwMode="auto">
              <a:xfrm>
                <a:off x="4547999" y="3311119"/>
                <a:ext cx="147664" cy="44147"/>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90">
                <a:extLst>
                  <a:ext uri="{FF2B5EF4-FFF2-40B4-BE49-F238E27FC236}">
                    <a16:creationId xmlns:a16="http://schemas.microsoft.com/office/drawing/2014/main" id="{7F878CA2-9FDC-4CD3-A3ED-9137D50F0DA6}"/>
                  </a:ext>
                </a:extLst>
              </p:cNvPr>
              <p:cNvSpPr>
                <a:spLocks/>
              </p:cNvSpPr>
              <p:nvPr/>
            </p:nvSpPr>
            <p:spPr bwMode="auto">
              <a:xfrm>
                <a:off x="4552566" y="3277628"/>
                <a:ext cx="156797" cy="51759"/>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91">
                <a:extLst>
                  <a:ext uri="{FF2B5EF4-FFF2-40B4-BE49-F238E27FC236}">
                    <a16:creationId xmlns:a16="http://schemas.microsoft.com/office/drawing/2014/main" id="{36E9CEEC-8977-4A57-99FB-FFE68D5133D1}"/>
                  </a:ext>
                </a:extLst>
              </p:cNvPr>
              <p:cNvSpPr>
                <a:spLocks/>
              </p:cNvSpPr>
              <p:nvPr/>
            </p:nvSpPr>
            <p:spPr bwMode="auto">
              <a:xfrm>
                <a:off x="4473406" y="3378101"/>
                <a:ext cx="70026" cy="15223"/>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2" name="组合 211">
              <a:extLst>
                <a:ext uri="{FF2B5EF4-FFF2-40B4-BE49-F238E27FC236}">
                  <a16:creationId xmlns:a16="http://schemas.microsoft.com/office/drawing/2014/main" id="{4DF5DE53-7B96-4A8B-B707-FAD260F7A5D9}"/>
                </a:ext>
              </a:extLst>
            </p:cNvPr>
            <p:cNvGrpSpPr/>
            <p:nvPr/>
          </p:nvGrpSpPr>
          <p:grpSpPr>
            <a:xfrm>
              <a:off x="479838" y="2146311"/>
              <a:ext cx="861627" cy="1459895"/>
              <a:chOff x="797028" y="1720306"/>
              <a:chExt cx="861627" cy="1459895"/>
            </a:xfrm>
            <a:solidFill>
              <a:schemeClr val="bg1"/>
            </a:solidFill>
          </p:grpSpPr>
          <p:sp>
            <p:nvSpPr>
              <p:cNvPr id="191" name="Freeform 192">
                <a:extLst>
                  <a:ext uri="{FF2B5EF4-FFF2-40B4-BE49-F238E27FC236}">
                    <a16:creationId xmlns:a16="http://schemas.microsoft.com/office/drawing/2014/main" id="{0CD43B49-F2C0-47B0-AB98-34DA50641CAE}"/>
                  </a:ext>
                </a:extLst>
              </p:cNvPr>
              <p:cNvSpPr>
                <a:spLocks noEditPoints="1"/>
              </p:cNvSpPr>
              <p:nvPr/>
            </p:nvSpPr>
            <p:spPr bwMode="auto">
              <a:xfrm>
                <a:off x="797028" y="1720306"/>
                <a:ext cx="861627" cy="1459895"/>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3">
                <a:extLst>
                  <a:ext uri="{FF2B5EF4-FFF2-40B4-BE49-F238E27FC236}">
                    <a16:creationId xmlns:a16="http://schemas.microsoft.com/office/drawing/2014/main" id="{D2DD31EC-48F7-4163-BF0D-63B89CC63C06}"/>
                  </a:ext>
                </a:extLst>
              </p:cNvPr>
              <p:cNvSpPr>
                <a:spLocks noEditPoints="1"/>
              </p:cNvSpPr>
              <p:nvPr/>
            </p:nvSpPr>
            <p:spPr bwMode="auto">
              <a:xfrm>
                <a:off x="1176084" y="2964033"/>
                <a:ext cx="71548" cy="65460"/>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4">
                <a:extLst>
                  <a:ext uri="{FF2B5EF4-FFF2-40B4-BE49-F238E27FC236}">
                    <a16:creationId xmlns:a16="http://schemas.microsoft.com/office/drawing/2014/main" id="{D3F434B0-8841-4A47-B34D-58FD0955695F}"/>
                  </a:ext>
                </a:extLst>
              </p:cNvPr>
              <p:cNvSpPr>
                <a:spLocks/>
              </p:cNvSpPr>
              <p:nvPr/>
            </p:nvSpPr>
            <p:spPr bwMode="auto">
              <a:xfrm>
                <a:off x="1191307" y="2982300"/>
                <a:ext cx="36535" cy="28924"/>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5">
                <a:extLst>
                  <a:ext uri="{FF2B5EF4-FFF2-40B4-BE49-F238E27FC236}">
                    <a16:creationId xmlns:a16="http://schemas.microsoft.com/office/drawing/2014/main" id="{81F60AD0-1A93-43F8-8C8F-941471065155}"/>
                  </a:ext>
                </a:extLst>
              </p:cNvPr>
              <p:cNvSpPr>
                <a:spLocks/>
              </p:cNvSpPr>
              <p:nvPr/>
            </p:nvSpPr>
            <p:spPr bwMode="auto">
              <a:xfrm>
                <a:off x="1335926" y="2578888"/>
                <a:ext cx="38057" cy="19791"/>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220" name="图形 219">
            <a:extLst>
              <a:ext uri="{FF2B5EF4-FFF2-40B4-BE49-F238E27FC236}">
                <a16:creationId xmlns:a16="http://schemas.microsoft.com/office/drawing/2014/main" id="{79DD41B8-001A-4082-8BE9-BC9AAE73A1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8950" y="309562"/>
            <a:ext cx="6134100" cy="6238875"/>
          </a:xfrm>
          <a:prstGeom prst="rect">
            <a:avLst/>
          </a:prstGeom>
        </p:spPr>
      </p:pic>
      <p:sp>
        <p:nvSpPr>
          <p:cNvPr id="221" name="云形 220">
            <a:extLst>
              <a:ext uri="{FF2B5EF4-FFF2-40B4-BE49-F238E27FC236}">
                <a16:creationId xmlns:a16="http://schemas.microsoft.com/office/drawing/2014/main" id="{8B277F22-329C-44CB-93C4-BA5337E8B656}"/>
              </a:ext>
            </a:extLst>
          </p:cNvPr>
          <p:cNvSpPr/>
          <p:nvPr/>
        </p:nvSpPr>
        <p:spPr>
          <a:xfrm>
            <a:off x="4244514" y="1724472"/>
            <a:ext cx="4062835" cy="322955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id="{1ADCEAF6-A9D3-49D4-90A4-8A68144369FF}"/>
              </a:ext>
            </a:extLst>
          </p:cNvPr>
          <p:cNvSpPr txBox="1"/>
          <p:nvPr/>
        </p:nvSpPr>
        <p:spPr>
          <a:xfrm>
            <a:off x="4647763" y="2552554"/>
            <a:ext cx="3524811" cy="1323439"/>
          </a:xfrm>
          <a:prstGeom prst="rect">
            <a:avLst/>
          </a:prstGeom>
          <a:noFill/>
        </p:spPr>
        <p:txBody>
          <a:bodyPr wrap="none" rtlCol="0">
            <a:spAutoFit/>
          </a:bodyPr>
          <a:lstStyle/>
          <a:p>
            <a:r>
              <a:rPr lang="en-US" altLang="zh-CN" sz="8000" b="1" dirty="0">
                <a:solidFill>
                  <a:srgbClr val="C00000"/>
                </a:solidFill>
                <a:latin typeface="Labtop Secundo Superwide" panose="020B0306040002020203" pitchFamily="34" charset="0"/>
              </a:rPr>
              <a:t>Thanks!</a:t>
            </a:r>
            <a:endParaRPr lang="zh-CN" altLang="en-US" sz="8000" b="1" dirty="0">
              <a:solidFill>
                <a:srgbClr val="C00000"/>
              </a:solidFill>
              <a:latin typeface="Labtop Secundo Superwide" panose="020B0306040002020203" pitchFamily="34" charset="0"/>
            </a:endParaRPr>
          </a:p>
        </p:txBody>
      </p:sp>
      <p:sp>
        <p:nvSpPr>
          <p:cNvPr id="229" name="Rectangle 11">
            <a:extLst>
              <a:ext uri="{FF2B5EF4-FFF2-40B4-BE49-F238E27FC236}">
                <a16:creationId xmlns:a16="http://schemas.microsoft.com/office/drawing/2014/main" id="{93E5E10F-CC90-4FE7-86A9-C746924949B7}"/>
              </a:ext>
            </a:extLst>
          </p:cNvPr>
          <p:cNvSpPr>
            <a:spLocks noChangeArrowheads="1"/>
          </p:cNvSpPr>
          <p:nvPr/>
        </p:nvSpPr>
        <p:spPr bwMode="gray">
          <a:xfrm>
            <a:off x="10213502" y="6271438"/>
            <a:ext cx="2088232" cy="276999"/>
          </a:xfrm>
          <a:prstGeom prst="rect">
            <a:avLst/>
          </a:prstGeom>
          <a:noFill/>
          <a:ln>
            <a:noFill/>
          </a:ln>
        </p:spPr>
        <p:txBody>
          <a:bodyPr wrap="square" lIns="0" tIns="0" rIns="0" bIns="0">
            <a:spAutoFit/>
          </a:bodyPr>
          <a:lstStyle/>
          <a:p>
            <a:pPr marL="285750" indent="-285750">
              <a:buClr>
                <a:srgbClr val="C00000"/>
              </a:buClr>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输入文字内容</a:t>
            </a:r>
          </a:p>
        </p:txBody>
      </p:sp>
    </p:spTree>
    <p:extLst>
      <p:ext uri="{BB962C8B-B14F-4D97-AF65-F5344CB8AC3E}">
        <p14:creationId xmlns:p14="http://schemas.microsoft.com/office/powerpoint/2010/main" val="417426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5" grpId="0"/>
      <p:bldP spid="2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a:extLst>
              <a:ext uri="{FF2B5EF4-FFF2-40B4-BE49-F238E27FC236}">
                <a16:creationId xmlns:a16="http://schemas.microsoft.com/office/drawing/2014/main" id="{79DD41B8-001A-4082-8BE9-BC9AAE73A1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8950" y="309562"/>
            <a:ext cx="6134100" cy="6238875"/>
          </a:xfrm>
          <a:prstGeom prst="rect">
            <a:avLst/>
          </a:prstGeom>
        </p:spPr>
      </p:pic>
      <p:sp>
        <p:nvSpPr>
          <p:cNvPr id="221" name="云形 220">
            <a:extLst>
              <a:ext uri="{FF2B5EF4-FFF2-40B4-BE49-F238E27FC236}">
                <a16:creationId xmlns:a16="http://schemas.microsoft.com/office/drawing/2014/main" id="{8B277F22-329C-44CB-93C4-BA5337E8B656}"/>
              </a:ext>
            </a:extLst>
          </p:cNvPr>
          <p:cNvSpPr/>
          <p:nvPr/>
        </p:nvSpPr>
        <p:spPr>
          <a:xfrm>
            <a:off x="4244514" y="1724472"/>
            <a:ext cx="4062835" cy="322955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TextBox 17">
            <a:extLst>
              <a:ext uri="{FF2B5EF4-FFF2-40B4-BE49-F238E27FC236}">
                <a16:creationId xmlns:a16="http://schemas.microsoft.com/office/drawing/2014/main" id="{479741F7-E913-42AD-9187-5F898A7B16A0}"/>
              </a:ext>
            </a:extLst>
          </p:cNvPr>
          <p:cNvSpPr txBox="1"/>
          <p:nvPr/>
        </p:nvSpPr>
        <p:spPr>
          <a:xfrm>
            <a:off x="5461266" y="3120384"/>
            <a:ext cx="1774845" cy="523220"/>
          </a:xfrm>
          <a:prstGeom prst="rect">
            <a:avLst/>
          </a:prstGeom>
          <a:noFill/>
        </p:spPr>
        <p:txBody>
          <a:bodyPr wrap="none" rtlCol="0">
            <a:spAutoFit/>
          </a:bodyPr>
          <a:lstStyle/>
          <a:p>
            <a:pPr algn="ctr"/>
            <a:r>
              <a:rPr lang="zh-CN" altLang="en-US" sz="2800" b="1" spc="300" dirty="0">
                <a:latin typeface="微软雅黑" panose="020B0503020204020204" pitchFamily="34" charset="-122"/>
                <a:ea typeface="微软雅黑" panose="020B0503020204020204" pitchFamily="34" charset="-122"/>
                <a:cs typeface="Lato Regular"/>
              </a:rPr>
              <a:t>项目简介</a:t>
            </a:r>
            <a:endParaRPr lang="id-ID" altLang="zh-CN" sz="2800" b="1" spc="300" dirty="0">
              <a:latin typeface="微软雅黑" panose="020B0503020204020204" pitchFamily="34" charset="-122"/>
              <a:ea typeface="微软雅黑" panose="020B0503020204020204" pitchFamily="34" charset="-122"/>
              <a:cs typeface="Lato Regular"/>
            </a:endParaRPr>
          </a:p>
        </p:txBody>
      </p:sp>
      <p:sp>
        <p:nvSpPr>
          <p:cNvPr id="225" name="文本框 224">
            <a:extLst>
              <a:ext uri="{FF2B5EF4-FFF2-40B4-BE49-F238E27FC236}">
                <a16:creationId xmlns:a16="http://schemas.microsoft.com/office/drawing/2014/main" id="{1ADCEAF6-A9D3-49D4-90A4-8A68144369FF}"/>
              </a:ext>
            </a:extLst>
          </p:cNvPr>
          <p:cNvSpPr txBox="1"/>
          <p:nvPr/>
        </p:nvSpPr>
        <p:spPr>
          <a:xfrm>
            <a:off x="5182841" y="2322776"/>
            <a:ext cx="2262927" cy="830997"/>
          </a:xfrm>
          <a:prstGeom prst="rect">
            <a:avLst/>
          </a:prstGeom>
          <a:noFill/>
        </p:spPr>
        <p:txBody>
          <a:bodyPr wrap="none" rtlCol="0">
            <a:spAutoFit/>
          </a:bodyPr>
          <a:lstStyle/>
          <a:p>
            <a:r>
              <a:rPr lang="en-US" altLang="zh-CN" sz="4800" dirty="0">
                <a:solidFill>
                  <a:srgbClr val="C00000"/>
                </a:solidFill>
                <a:latin typeface="Labtop Secundo Superwide" panose="020B0306040002020203" pitchFamily="34" charset="0"/>
              </a:rPr>
              <a:t>PART 01</a:t>
            </a:r>
            <a:endParaRPr lang="zh-CN" altLang="en-US" sz="4800" dirty="0">
              <a:solidFill>
                <a:srgbClr val="C00000"/>
              </a:solidFill>
              <a:latin typeface="Labtop Secundo Superwide" panose="020B0306040002020203" pitchFamily="34" charset="0"/>
            </a:endParaRPr>
          </a:p>
        </p:txBody>
      </p:sp>
    </p:spTree>
    <p:extLst>
      <p:ext uri="{BB962C8B-B14F-4D97-AF65-F5344CB8AC3E}">
        <p14:creationId xmlns:p14="http://schemas.microsoft.com/office/powerpoint/2010/main" val="1251245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720433" y="3487011"/>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4" name="Freeform 612"/>
            <p:cNvSpPr>
              <a:spLocks/>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3"/>
              <a:stretch>
                <a:fillRect b="-14000"/>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8" name="Freeform 616"/>
            <p:cNvSpPr>
              <a:spLocks/>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79" name="Freeform 617"/>
            <p:cNvSpPr>
              <a:spLocks/>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0" name="Freeform 618"/>
            <p:cNvSpPr>
              <a:spLocks/>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1" name="Freeform 619"/>
            <p:cNvSpPr>
              <a:spLocks/>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2" name="Freeform 620"/>
            <p:cNvSpPr>
              <a:spLocks/>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3" name="Freeform 621"/>
            <p:cNvSpPr>
              <a:spLocks/>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4" name="Freeform 622"/>
            <p:cNvSpPr>
              <a:spLocks/>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5" name="Freeform 623"/>
            <p:cNvSpPr>
              <a:spLocks/>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6" name="Freeform 624"/>
            <p:cNvSpPr>
              <a:spLocks/>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7" name="Freeform 625"/>
            <p:cNvSpPr>
              <a:spLocks/>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8" name="Freeform 626"/>
            <p:cNvSpPr>
              <a:spLocks/>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89" name="Freeform 627"/>
            <p:cNvSpPr>
              <a:spLocks/>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0" name="Freeform 628"/>
            <p:cNvSpPr>
              <a:spLocks/>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1" name="Freeform 629"/>
            <p:cNvSpPr>
              <a:spLocks/>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2" name="Freeform 630"/>
            <p:cNvSpPr>
              <a:spLocks/>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3" name="Freeform 631"/>
            <p:cNvSpPr>
              <a:spLocks/>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4" name="Freeform 632"/>
            <p:cNvSpPr>
              <a:spLocks/>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5" name="Freeform 633"/>
            <p:cNvSpPr>
              <a:spLocks/>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6" name="Freeform 634"/>
            <p:cNvSpPr>
              <a:spLocks/>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7" name="Freeform 635"/>
            <p:cNvSpPr>
              <a:spLocks/>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8" name="Freeform 636"/>
            <p:cNvSpPr>
              <a:spLocks/>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399" name="Freeform 637"/>
            <p:cNvSpPr>
              <a:spLocks/>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0" name="Freeform 638"/>
            <p:cNvSpPr>
              <a:spLocks/>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1" name="Freeform 639"/>
            <p:cNvSpPr>
              <a:spLocks/>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2" name="Freeform 640"/>
            <p:cNvSpPr>
              <a:spLocks/>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3" name="Freeform 641"/>
            <p:cNvSpPr>
              <a:spLocks/>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4" name="Freeform 642"/>
            <p:cNvSpPr>
              <a:spLocks/>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5" name="Freeform 643"/>
            <p:cNvSpPr>
              <a:spLocks/>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6" name="Freeform 644"/>
            <p:cNvSpPr>
              <a:spLocks/>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7" name="Freeform 645"/>
            <p:cNvSpPr>
              <a:spLocks/>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8" name="Freeform 646"/>
            <p:cNvSpPr>
              <a:spLocks/>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09" name="Freeform 647"/>
            <p:cNvSpPr>
              <a:spLocks/>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0" name="Freeform 648"/>
            <p:cNvSpPr>
              <a:spLocks/>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1" name="Freeform 649"/>
            <p:cNvSpPr>
              <a:spLocks/>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2" name="Freeform 650"/>
            <p:cNvSpPr>
              <a:spLocks/>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3" name="Freeform 651"/>
            <p:cNvSpPr>
              <a:spLocks/>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4" name="Freeform 652"/>
            <p:cNvSpPr>
              <a:spLocks/>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5" name="Freeform 653"/>
            <p:cNvSpPr>
              <a:spLocks/>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6" name="Freeform 654"/>
            <p:cNvSpPr>
              <a:spLocks/>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7" name="Freeform 655"/>
            <p:cNvSpPr>
              <a:spLocks/>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8" name="Freeform 656"/>
            <p:cNvSpPr>
              <a:spLocks/>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sp>
          <p:nvSpPr>
            <p:cNvPr id="419" name="Freeform 657"/>
            <p:cNvSpPr>
              <a:spLocks/>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n-lt"/>
                <a:ea typeface="+mn-ea"/>
                <a:cs typeface="+mn-ea"/>
                <a:sym typeface="+mn-lt"/>
              </a:endParaRPr>
            </a:p>
          </p:txBody>
        </p:sp>
      </p:grpSp>
      <p:sp>
        <p:nvSpPr>
          <p:cNvPr id="479" name="TextBox 17">
            <a:extLst>
              <a:ext uri="{FF2B5EF4-FFF2-40B4-BE49-F238E27FC236}">
                <a16:creationId xmlns:a16="http://schemas.microsoft.com/office/drawing/2014/main" id="{F325317F-325B-40EF-B35A-65E7C86CD86E}"/>
              </a:ext>
            </a:extLst>
          </p:cNvPr>
          <p:cNvSpPr txBox="1"/>
          <p:nvPr/>
        </p:nvSpPr>
        <p:spPr>
          <a:xfrm>
            <a:off x="1292239" y="682885"/>
            <a:ext cx="979755"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简介</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448" name="矩形 447">
            <a:extLst>
              <a:ext uri="{FF2B5EF4-FFF2-40B4-BE49-F238E27FC236}">
                <a16:creationId xmlns:a16="http://schemas.microsoft.com/office/drawing/2014/main" id="{87411D7C-BD7B-4913-94DD-6F0B9E43A6F7}"/>
              </a:ext>
            </a:extLst>
          </p:cNvPr>
          <p:cNvSpPr/>
          <p:nvPr/>
        </p:nvSpPr>
        <p:spPr>
          <a:xfrm>
            <a:off x="1292239" y="1719697"/>
            <a:ext cx="6096000" cy="3179332"/>
          </a:xfrm>
          <a:prstGeom prst="rect">
            <a:avLst/>
          </a:prstGeom>
        </p:spPr>
        <p:txBody>
          <a:bodyPr>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本项目中的微信小程序名称暂定为</a:t>
            </a:r>
            <a:r>
              <a:rPr lang="zh-CN" altLang="en-US" sz="2400" b="1" kern="0" dirty="0">
                <a:latin typeface="微软雅黑" panose="020B0503020204020204" pitchFamily="34" charset="-122"/>
                <a:ea typeface="微软雅黑" panose="020B0503020204020204" pitchFamily="34" charset="-122"/>
                <a:cs typeface="+mn-ea"/>
                <a:sym typeface="+mn-lt"/>
              </a:rPr>
              <a:t>“书来书往”</a:t>
            </a:r>
            <a:r>
              <a:rPr lang="zh-CN" altLang="en-US" kern="0" dirty="0">
                <a:latin typeface="微软雅黑" panose="020B0503020204020204" pitchFamily="34" charset="-122"/>
                <a:ea typeface="微软雅黑" panose="020B0503020204020204" pitchFamily="34" charset="-122"/>
                <a:cs typeface="+mn-ea"/>
                <a:sym typeface="+mn-lt"/>
              </a:rPr>
              <a:t>。</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     </a:t>
            </a:r>
            <a:r>
              <a:rPr lang="en-US" altLang="zh-CN" kern="0" dirty="0">
                <a:latin typeface="微软雅黑" panose="020B0503020204020204" pitchFamily="34" charset="-122"/>
                <a:ea typeface="微软雅黑" panose="020B0503020204020204" pitchFamily="34" charset="-122"/>
                <a:cs typeface="+mn-ea"/>
                <a:sym typeface="+mn-lt"/>
              </a:rPr>
              <a:t> 1</a:t>
            </a:r>
            <a:r>
              <a:rPr lang="zh-CN" altLang="en-US" kern="0" dirty="0">
                <a:latin typeface="微软雅黑" panose="020B0503020204020204" pitchFamily="34" charset="-122"/>
                <a:ea typeface="微软雅黑" panose="020B0503020204020204" pitchFamily="34" charset="-122"/>
                <a:cs typeface="+mn-ea"/>
                <a:sym typeface="+mn-lt"/>
              </a:rPr>
              <a:t>：同学们的书（</a:t>
            </a:r>
            <a:r>
              <a:rPr lang="en-US" altLang="zh-CN" kern="0" dirty="0" err="1">
                <a:latin typeface="微软雅黑" panose="020B0503020204020204" pitchFamily="34" charset="-122"/>
                <a:ea typeface="微软雅黑" panose="020B0503020204020204" pitchFamily="34" charset="-122"/>
                <a:cs typeface="+mn-ea"/>
                <a:sym typeface="+mn-lt"/>
              </a:rPr>
              <a:t>eg</a:t>
            </a:r>
            <a:r>
              <a:rPr lang="zh-CN" altLang="en-US" kern="0" dirty="0">
                <a:latin typeface="微软雅黑" panose="020B0503020204020204" pitchFamily="34" charset="-122"/>
                <a:ea typeface="微软雅黑" panose="020B0503020204020204" pitchFamily="34" charset="-122"/>
                <a:cs typeface="+mn-ea"/>
                <a:sym typeface="+mn-lt"/>
              </a:rPr>
              <a:t>：教材）在这个小程序中可以</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实现二手转卖，方便低年级与高年级之间教材或图书的交流（主要实现：课本的二手转出或借出）</a:t>
            </a:r>
            <a:r>
              <a:rPr lang="en-US" altLang="zh-CN" kern="0" dirty="0">
                <a:latin typeface="微软雅黑" panose="020B0503020204020204" pitchFamily="34" charset="-122"/>
                <a:ea typeface="微软雅黑" panose="020B0503020204020204" pitchFamily="34" charset="-122"/>
                <a:cs typeface="+mn-ea"/>
                <a:sym typeface="+mn-lt"/>
              </a:rPr>
              <a:t> </a:t>
            </a: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     2</a:t>
            </a:r>
            <a:r>
              <a:rPr lang="zh-CN" altLang="en-US" kern="0" dirty="0">
                <a:latin typeface="微软雅黑" panose="020B0503020204020204" pitchFamily="34" charset="-122"/>
                <a:ea typeface="微软雅黑" panose="020B0503020204020204" pitchFamily="34" charset="-122"/>
                <a:cs typeface="+mn-ea"/>
                <a:sym typeface="+mn-lt"/>
              </a:rPr>
              <a:t>：同学们和老师们闲置书本实现交易或共享。每个人之间的阅读需求不同，可根据自己的需求对心仪的图书进行选择，从而和拥有者直接联系，借阅或售出。</a:t>
            </a:r>
          </a:p>
          <a:p>
            <a:pPr defTabSz="609585"/>
            <a:r>
              <a:rPr lang="zh-CN" altLang="en-US" sz="1400" dirty="0">
                <a:solidFill>
                  <a:srgbClr val="000000"/>
                </a:solidFill>
                <a:latin typeface="微软雅黑" pitchFamily="34" charset="-122"/>
                <a:ea typeface="微软雅黑" pitchFamily="34" charset="-122"/>
              </a:rPr>
              <a:t>。</a:t>
            </a:r>
            <a:endParaRPr lang="en-US" altLang="zh-CN" sz="1400" dirty="0">
              <a:solidFill>
                <a:srgbClr val="000000"/>
              </a:solidFill>
              <a:latin typeface="微软雅黑" pitchFamily="34" charset="-122"/>
              <a:ea typeface="微软雅黑" pitchFamily="34" charset="-122"/>
            </a:endParaRPr>
          </a:p>
        </p:txBody>
      </p:sp>
      <p:pic>
        <p:nvPicPr>
          <p:cNvPr id="422" name="图片 421">
            <a:extLst>
              <a:ext uri="{FF2B5EF4-FFF2-40B4-BE49-F238E27FC236}">
                <a16:creationId xmlns:a16="http://schemas.microsoft.com/office/drawing/2014/main" id="{D781B36D-02D4-46CF-B122-8DE2A93E49A0}"/>
              </a:ext>
            </a:extLst>
          </p:cNvPr>
          <p:cNvPicPr>
            <a:picLocks noChangeAspect="1"/>
          </p:cNvPicPr>
          <p:nvPr/>
        </p:nvPicPr>
        <p:blipFill>
          <a:blip r:embed="rId4"/>
          <a:stretch>
            <a:fillRect/>
          </a:stretch>
        </p:blipFill>
        <p:spPr>
          <a:xfrm>
            <a:off x="7928333" y="1311329"/>
            <a:ext cx="3477444" cy="3477444"/>
          </a:xfrm>
          <a:prstGeom prst="rect">
            <a:avLst/>
          </a:prstGeom>
          <a:ln w="57150">
            <a:solidFill>
              <a:schemeClr val="tx1"/>
            </a:solidFill>
          </a:ln>
        </p:spPr>
      </p:pic>
    </p:spTree>
    <p:extLst>
      <p:ext uri="{BB962C8B-B14F-4D97-AF65-F5344CB8AC3E}">
        <p14:creationId xmlns:p14="http://schemas.microsoft.com/office/powerpoint/2010/main" val="41286239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22"/>
                                        </p:tgtEl>
                                        <p:attrNameLst>
                                          <p:attrName>style.visibility</p:attrName>
                                        </p:attrNameLst>
                                      </p:cBhvr>
                                      <p:to>
                                        <p:strVal val="visible"/>
                                      </p:to>
                                    </p:set>
                                    <p:animEffect transition="in" filter="barn(inVertical)">
                                      <p:cBhvr>
                                        <p:cTn id="14" dur="5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a:extLst>
              <a:ext uri="{FF2B5EF4-FFF2-40B4-BE49-F238E27FC236}">
                <a16:creationId xmlns:a16="http://schemas.microsoft.com/office/drawing/2014/main" id="{79DD41B8-001A-4082-8BE9-BC9AAE73A1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8950" y="309562"/>
            <a:ext cx="6134100" cy="6238875"/>
          </a:xfrm>
          <a:prstGeom prst="rect">
            <a:avLst/>
          </a:prstGeom>
        </p:spPr>
      </p:pic>
      <p:sp>
        <p:nvSpPr>
          <p:cNvPr id="221" name="云形 220">
            <a:extLst>
              <a:ext uri="{FF2B5EF4-FFF2-40B4-BE49-F238E27FC236}">
                <a16:creationId xmlns:a16="http://schemas.microsoft.com/office/drawing/2014/main" id="{8B277F22-329C-44CB-93C4-BA5337E8B656}"/>
              </a:ext>
            </a:extLst>
          </p:cNvPr>
          <p:cNvSpPr/>
          <p:nvPr/>
        </p:nvSpPr>
        <p:spPr>
          <a:xfrm>
            <a:off x="4244514" y="1724472"/>
            <a:ext cx="4062835" cy="322955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TextBox 17">
            <a:extLst>
              <a:ext uri="{FF2B5EF4-FFF2-40B4-BE49-F238E27FC236}">
                <a16:creationId xmlns:a16="http://schemas.microsoft.com/office/drawing/2014/main" id="{479741F7-E913-42AD-9187-5F898A7B16A0}"/>
              </a:ext>
            </a:extLst>
          </p:cNvPr>
          <p:cNvSpPr txBox="1"/>
          <p:nvPr/>
        </p:nvSpPr>
        <p:spPr>
          <a:xfrm>
            <a:off x="5426881" y="3077637"/>
            <a:ext cx="1774845" cy="523220"/>
          </a:xfrm>
          <a:prstGeom prst="rect">
            <a:avLst/>
          </a:prstGeom>
          <a:noFill/>
        </p:spPr>
        <p:txBody>
          <a:bodyPr wrap="none" rtlCol="0">
            <a:spAutoFit/>
          </a:bodyPr>
          <a:lstStyle/>
          <a:p>
            <a:r>
              <a:rPr lang="zh-CN" altLang="en-US" sz="2800" b="1" spc="300" dirty="0">
                <a:latin typeface="微软雅黑" panose="020B0503020204020204" pitchFamily="34" charset="-122"/>
                <a:ea typeface="微软雅黑" panose="020B0503020204020204" pitchFamily="34" charset="-122"/>
                <a:cs typeface="Lato Regular"/>
              </a:rPr>
              <a:t>白盒测试</a:t>
            </a:r>
            <a:endParaRPr lang="id-ID" altLang="zh-CN" sz="2800" b="1" spc="300" dirty="0">
              <a:latin typeface="微软雅黑" panose="020B0503020204020204" pitchFamily="34" charset="-122"/>
              <a:ea typeface="微软雅黑" panose="020B0503020204020204" pitchFamily="34" charset="-122"/>
              <a:cs typeface="Lato Regular"/>
            </a:endParaRPr>
          </a:p>
        </p:txBody>
      </p:sp>
      <p:sp>
        <p:nvSpPr>
          <p:cNvPr id="225" name="文本框 224">
            <a:extLst>
              <a:ext uri="{FF2B5EF4-FFF2-40B4-BE49-F238E27FC236}">
                <a16:creationId xmlns:a16="http://schemas.microsoft.com/office/drawing/2014/main" id="{1ADCEAF6-A9D3-49D4-90A4-8A68144369FF}"/>
              </a:ext>
            </a:extLst>
          </p:cNvPr>
          <p:cNvSpPr txBox="1"/>
          <p:nvPr/>
        </p:nvSpPr>
        <p:spPr>
          <a:xfrm>
            <a:off x="5182841" y="2322776"/>
            <a:ext cx="2262927" cy="830997"/>
          </a:xfrm>
          <a:prstGeom prst="rect">
            <a:avLst/>
          </a:prstGeom>
          <a:noFill/>
        </p:spPr>
        <p:txBody>
          <a:bodyPr wrap="none" rtlCol="0">
            <a:spAutoFit/>
          </a:bodyPr>
          <a:lstStyle/>
          <a:p>
            <a:r>
              <a:rPr lang="en-US" altLang="zh-CN" sz="4800" dirty="0">
                <a:solidFill>
                  <a:srgbClr val="C00000"/>
                </a:solidFill>
                <a:latin typeface="Labtop Secundo Superwide" panose="020B0306040002020203" pitchFamily="34" charset="0"/>
              </a:rPr>
              <a:t>PART 01</a:t>
            </a:r>
            <a:endParaRPr lang="zh-CN" altLang="en-US" sz="4800" dirty="0">
              <a:solidFill>
                <a:srgbClr val="C00000"/>
              </a:solidFill>
              <a:latin typeface="Labtop Secundo Superwide" panose="020B0306040002020203" pitchFamily="34" charset="0"/>
            </a:endParaRPr>
          </a:p>
        </p:txBody>
      </p:sp>
    </p:spTree>
    <p:extLst>
      <p:ext uri="{BB962C8B-B14F-4D97-AF65-F5344CB8AC3E}">
        <p14:creationId xmlns:p14="http://schemas.microsoft.com/office/powerpoint/2010/main" val="362697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461665"/>
          </a:xfrm>
          <a:prstGeom prst="rect">
            <a:avLst/>
          </a:prstGeom>
          <a:noFill/>
        </p:spPr>
        <p:txBody>
          <a:bodyPr wrap="square">
            <a:spAutoFit/>
          </a:bodyPr>
          <a:lstStyle/>
          <a:p>
            <a:r>
              <a:rPr lang="zh-CN" altLang="en-US" sz="2400" dirty="0">
                <a:latin typeface="+mn-ea"/>
              </a:rPr>
              <a:t>我们组内每周会进行代码走查检查各自部分的代码进度以及代码是否符合规范。</a:t>
            </a:r>
          </a:p>
        </p:txBody>
      </p:sp>
      <p:graphicFrame>
        <p:nvGraphicFramePr>
          <p:cNvPr id="3" name="表格 2">
            <a:extLst>
              <a:ext uri="{FF2B5EF4-FFF2-40B4-BE49-F238E27FC236}">
                <a16:creationId xmlns:a16="http://schemas.microsoft.com/office/drawing/2014/main" id="{FAB0E9C5-D02C-476D-AE4A-21D99C3D1089}"/>
              </a:ext>
            </a:extLst>
          </p:cNvPr>
          <p:cNvGraphicFramePr>
            <a:graphicFrameLocks noGrp="1"/>
          </p:cNvGraphicFramePr>
          <p:nvPr>
            <p:extLst>
              <p:ext uri="{D42A27DB-BD31-4B8C-83A1-F6EECF244321}">
                <p14:modId xmlns:p14="http://schemas.microsoft.com/office/powerpoint/2010/main" val="2277621572"/>
              </p:ext>
            </p:extLst>
          </p:nvPr>
        </p:nvGraphicFramePr>
        <p:xfrm>
          <a:off x="699814" y="1408951"/>
          <a:ext cx="10486050" cy="5261349"/>
        </p:xfrm>
        <a:graphic>
          <a:graphicData uri="http://schemas.openxmlformats.org/drawingml/2006/table">
            <a:tbl>
              <a:tblPr firstRow="1" firstCol="1" bandRow="1">
                <a:tableStyleId>{5C22544A-7EE6-4342-B048-85BDC9FD1C3A}</a:tableStyleId>
              </a:tblPr>
              <a:tblGrid>
                <a:gridCol w="8156774">
                  <a:extLst>
                    <a:ext uri="{9D8B030D-6E8A-4147-A177-3AD203B41FA5}">
                      <a16:colId xmlns:a16="http://schemas.microsoft.com/office/drawing/2014/main" val="2120667972"/>
                    </a:ext>
                  </a:extLst>
                </a:gridCol>
                <a:gridCol w="1220625">
                  <a:extLst>
                    <a:ext uri="{9D8B030D-6E8A-4147-A177-3AD203B41FA5}">
                      <a16:colId xmlns:a16="http://schemas.microsoft.com/office/drawing/2014/main" val="3321912170"/>
                    </a:ext>
                  </a:extLst>
                </a:gridCol>
                <a:gridCol w="1108651">
                  <a:extLst>
                    <a:ext uri="{9D8B030D-6E8A-4147-A177-3AD203B41FA5}">
                      <a16:colId xmlns:a16="http://schemas.microsoft.com/office/drawing/2014/main" val="653319685"/>
                    </a:ext>
                  </a:extLst>
                </a:gridCol>
              </a:tblGrid>
              <a:tr h="320313">
                <a:tc>
                  <a:txBody>
                    <a:bodyPr/>
                    <a:lstStyle/>
                    <a:p>
                      <a:pPr algn="ctr">
                        <a:spcAft>
                          <a:spcPts val="0"/>
                        </a:spcAft>
                      </a:pPr>
                      <a:r>
                        <a:rPr lang="zh-CN" sz="1200" kern="100" dirty="0">
                          <a:solidFill>
                            <a:schemeClr val="tx1"/>
                          </a:solidFill>
                          <a:effectLst/>
                        </a:rPr>
                        <a:t>问题</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spcAft>
                          <a:spcPts val="0"/>
                        </a:spcAft>
                      </a:pPr>
                      <a:r>
                        <a:rPr lang="zh-CN" sz="1200" kern="100">
                          <a:solidFill>
                            <a:schemeClr val="tx1"/>
                          </a:solidFill>
                          <a:effectLst/>
                        </a:rPr>
                        <a:t>是</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spcAft>
                          <a:spcPts val="0"/>
                        </a:spcAft>
                      </a:pPr>
                      <a:r>
                        <a:rPr lang="zh-CN" sz="1200" kern="100">
                          <a:solidFill>
                            <a:schemeClr val="tx1"/>
                          </a:solidFill>
                          <a:effectLst/>
                        </a:rPr>
                        <a:t>否</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916634343"/>
                  </a:ext>
                </a:extLst>
              </a:tr>
              <a:tr h="320313">
                <a:tc>
                  <a:txBody>
                    <a:bodyPr/>
                    <a:lstStyle/>
                    <a:p>
                      <a:pPr algn="just">
                        <a:spcAft>
                          <a:spcPts val="0"/>
                        </a:spcAft>
                      </a:pPr>
                      <a:r>
                        <a:rPr lang="zh-CN" sz="2400" kern="100" dirty="0">
                          <a:solidFill>
                            <a:schemeClr val="tx1"/>
                          </a:solidFill>
                          <a:effectLst/>
                        </a:rPr>
                        <a:t>总体</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488776292"/>
                  </a:ext>
                </a:extLst>
              </a:tr>
              <a:tr h="320313">
                <a:tc>
                  <a:txBody>
                    <a:bodyPr/>
                    <a:lstStyle/>
                    <a:p>
                      <a:pPr algn="just">
                        <a:spcAft>
                          <a:spcPts val="0"/>
                        </a:spcAft>
                      </a:pPr>
                      <a:r>
                        <a:rPr lang="zh-CN" sz="1200" kern="100">
                          <a:solidFill>
                            <a:schemeClr val="tx1"/>
                          </a:solidFill>
                          <a:effectLst/>
                        </a:rPr>
                        <a:t>代码编制是否遵照编码规范？</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380308010"/>
                  </a:ext>
                </a:extLst>
              </a:tr>
              <a:tr h="320313">
                <a:tc>
                  <a:txBody>
                    <a:bodyPr/>
                    <a:lstStyle/>
                    <a:p>
                      <a:pPr algn="just">
                        <a:spcAft>
                          <a:spcPts val="0"/>
                        </a:spcAft>
                      </a:pPr>
                      <a:r>
                        <a:rPr lang="zh-CN" sz="1200" kern="100" dirty="0">
                          <a:solidFill>
                            <a:schemeClr val="tx1"/>
                          </a:solidFill>
                          <a:effectLst/>
                        </a:rPr>
                        <a:t>缺陷修改是否完全完成？</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dirty="0">
                          <a:solidFill>
                            <a:schemeClr val="tx1"/>
                          </a:solidFill>
                          <a:effectLst/>
                        </a:rPr>
                        <a:t>√</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749450961"/>
                  </a:ext>
                </a:extLst>
              </a:tr>
              <a:tr h="320313">
                <a:tc>
                  <a:txBody>
                    <a:bodyPr/>
                    <a:lstStyle/>
                    <a:p>
                      <a:pPr algn="just">
                        <a:spcAft>
                          <a:spcPts val="0"/>
                        </a:spcAft>
                      </a:pPr>
                      <a:r>
                        <a:rPr lang="zh-CN" sz="1200" kern="100" dirty="0">
                          <a:solidFill>
                            <a:schemeClr val="tx1"/>
                          </a:solidFill>
                          <a:effectLst/>
                        </a:rPr>
                        <a:t>所有的代码是否风格保持一致？</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724932783"/>
                  </a:ext>
                </a:extLst>
              </a:tr>
              <a:tr h="320313">
                <a:tc>
                  <a:txBody>
                    <a:bodyPr/>
                    <a:lstStyle/>
                    <a:p>
                      <a:pPr algn="just">
                        <a:spcAft>
                          <a:spcPts val="0"/>
                        </a:spcAft>
                      </a:pPr>
                      <a:r>
                        <a:rPr lang="zh-CN" sz="2400" kern="100" dirty="0">
                          <a:solidFill>
                            <a:schemeClr val="tx1"/>
                          </a:solidFill>
                          <a:effectLst/>
                        </a:rPr>
                        <a:t>注释</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dirty="0">
                          <a:solidFill>
                            <a:schemeClr val="tx1"/>
                          </a:solidFill>
                          <a:effectLst/>
                        </a:rPr>
                        <a:t> </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738131635"/>
                  </a:ext>
                </a:extLst>
              </a:tr>
              <a:tr h="320313">
                <a:tc>
                  <a:txBody>
                    <a:bodyPr/>
                    <a:lstStyle/>
                    <a:p>
                      <a:pPr algn="just">
                        <a:spcAft>
                          <a:spcPts val="0"/>
                        </a:spcAft>
                      </a:pPr>
                      <a:r>
                        <a:rPr lang="zh-CN" sz="1200" kern="100">
                          <a:solidFill>
                            <a:schemeClr val="tx1"/>
                          </a:solidFill>
                          <a:effectLst/>
                        </a:rPr>
                        <a:t>所有的注释是否是最新的？</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689952690"/>
                  </a:ext>
                </a:extLst>
              </a:tr>
              <a:tr h="320313">
                <a:tc>
                  <a:txBody>
                    <a:bodyPr/>
                    <a:lstStyle/>
                    <a:p>
                      <a:pPr algn="just">
                        <a:spcAft>
                          <a:spcPts val="0"/>
                        </a:spcAft>
                      </a:pPr>
                      <a:r>
                        <a:rPr lang="zh-CN" sz="1200" kern="100">
                          <a:solidFill>
                            <a:schemeClr val="tx1"/>
                          </a:solidFill>
                          <a:effectLst/>
                        </a:rPr>
                        <a:t>所有的注释是否清楚和正确？</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2814066534"/>
                  </a:ext>
                </a:extLst>
              </a:tr>
              <a:tr h="320313">
                <a:tc>
                  <a:txBody>
                    <a:bodyPr/>
                    <a:lstStyle/>
                    <a:p>
                      <a:pPr algn="just">
                        <a:spcAft>
                          <a:spcPts val="0"/>
                        </a:spcAft>
                      </a:pPr>
                      <a:r>
                        <a:rPr lang="zh-CN" sz="1200" kern="100">
                          <a:solidFill>
                            <a:schemeClr val="tx1"/>
                          </a:solidFill>
                          <a:effectLst/>
                        </a:rPr>
                        <a:t>是否按照注释类型格式编写注释？</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4023497550"/>
                  </a:ext>
                </a:extLst>
              </a:tr>
              <a:tr h="320313">
                <a:tc>
                  <a:txBody>
                    <a:bodyPr/>
                    <a:lstStyle/>
                    <a:p>
                      <a:pPr algn="just">
                        <a:spcAft>
                          <a:spcPts val="0"/>
                        </a:spcAft>
                      </a:pPr>
                      <a:r>
                        <a:rPr lang="zh-CN" sz="1200" kern="100">
                          <a:solidFill>
                            <a:schemeClr val="tx1"/>
                          </a:solidFill>
                          <a:effectLst/>
                        </a:rPr>
                        <a:t>若代码修改注释是否方便修改？</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821464937"/>
                  </a:ext>
                </a:extLst>
              </a:tr>
              <a:tr h="320313">
                <a:tc>
                  <a:txBody>
                    <a:bodyPr/>
                    <a:lstStyle/>
                    <a:p>
                      <a:pPr algn="just">
                        <a:spcAft>
                          <a:spcPts val="0"/>
                        </a:spcAft>
                      </a:pPr>
                      <a:r>
                        <a:rPr lang="zh-CN" sz="1200" kern="100">
                          <a:solidFill>
                            <a:schemeClr val="tx1"/>
                          </a:solidFill>
                          <a:effectLst/>
                        </a:rPr>
                        <a:t>每一功能目的是否都有注释？</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633810354"/>
                  </a:ext>
                </a:extLst>
              </a:tr>
              <a:tr h="320313">
                <a:tc>
                  <a:txBody>
                    <a:bodyPr/>
                    <a:lstStyle/>
                    <a:p>
                      <a:pPr algn="just">
                        <a:spcAft>
                          <a:spcPts val="0"/>
                        </a:spcAft>
                      </a:pPr>
                      <a:r>
                        <a:rPr lang="zh-CN" sz="2400" kern="100" dirty="0">
                          <a:solidFill>
                            <a:schemeClr val="tx1"/>
                          </a:solidFill>
                          <a:effectLst/>
                        </a:rPr>
                        <a:t>源代码质量</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dirty="0">
                          <a:solidFill>
                            <a:schemeClr val="tx1"/>
                          </a:solidFill>
                          <a:effectLst/>
                        </a:rPr>
                        <a:t> </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62465492"/>
                  </a:ext>
                </a:extLst>
              </a:tr>
              <a:tr h="320313">
                <a:tc>
                  <a:txBody>
                    <a:bodyPr/>
                    <a:lstStyle/>
                    <a:p>
                      <a:pPr algn="just">
                        <a:spcAft>
                          <a:spcPts val="0"/>
                        </a:spcAft>
                      </a:pPr>
                      <a:r>
                        <a:rPr lang="zh-CN" sz="1200" kern="100">
                          <a:solidFill>
                            <a:schemeClr val="tx1"/>
                          </a:solidFill>
                          <a:effectLst/>
                        </a:rPr>
                        <a:t>所有变量的命名是否依据规则？</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864159280"/>
                  </a:ext>
                </a:extLst>
              </a:tr>
              <a:tr h="320313">
                <a:tc>
                  <a:txBody>
                    <a:bodyPr/>
                    <a:lstStyle/>
                    <a:p>
                      <a:pPr algn="just">
                        <a:spcAft>
                          <a:spcPts val="0"/>
                        </a:spcAft>
                      </a:pPr>
                      <a:r>
                        <a:rPr lang="zh-CN" sz="1200" kern="100">
                          <a:solidFill>
                            <a:schemeClr val="tx1"/>
                          </a:solidFill>
                          <a:effectLst/>
                        </a:rPr>
                        <a:t>循环嵌套是否优化到最少？</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dirty="0">
                          <a:solidFill>
                            <a:schemeClr val="tx1"/>
                          </a:solidFill>
                          <a:effectLst/>
                        </a:rPr>
                        <a:t>√</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dirty="0">
                          <a:solidFill>
                            <a:schemeClr val="tx1"/>
                          </a:solidFill>
                          <a:effectLst/>
                        </a:rPr>
                        <a:t> </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2097744450"/>
                  </a:ext>
                </a:extLst>
              </a:tr>
              <a:tr h="320313">
                <a:tc>
                  <a:txBody>
                    <a:bodyPr/>
                    <a:lstStyle/>
                    <a:p>
                      <a:pPr algn="just">
                        <a:spcAft>
                          <a:spcPts val="0"/>
                        </a:spcAft>
                      </a:pPr>
                      <a:r>
                        <a:rPr lang="zh-CN" sz="1200" kern="100">
                          <a:solidFill>
                            <a:schemeClr val="tx1"/>
                          </a:solidFill>
                          <a:effectLst/>
                        </a:rPr>
                        <a:t>所有代码是否易懂？</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a:solidFill>
                            <a:schemeClr val="tx1"/>
                          </a:solidFill>
                          <a:effectLst/>
                        </a:rPr>
                        <a:t>√</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a:solidFill>
                            <a:schemeClr val="tx1"/>
                          </a:solidFill>
                          <a:effectLst/>
                        </a:rPr>
                        <a:t> </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4117397252"/>
                  </a:ext>
                </a:extLst>
              </a:tr>
              <a:tr h="320313">
                <a:tc>
                  <a:txBody>
                    <a:bodyPr/>
                    <a:lstStyle/>
                    <a:p>
                      <a:pPr algn="just">
                        <a:spcAft>
                          <a:spcPts val="0"/>
                        </a:spcAft>
                      </a:pPr>
                      <a:r>
                        <a:rPr lang="zh-CN" sz="1200" kern="100">
                          <a:solidFill>
                            <a:schemeClr val="tx1"/>
                          </a:solidFill>
                          <a:effectLst/>
                        </a:rPr>
                        <a:t>所有涉及要求是否都实现？</a:t>
                      </a:r>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zh-CN" sz="1200" kern="100" dirty="0">
                          <a:solidFill>
                            <a:schemeClr val="tx1"/>
                          </a:solidFill>
                          <a:effectLst/>
                        </a:rPr>
                        <a:t>√</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just">
                        <a:spcAft>
                          <a:spcPts val="0"/>
                        </a:spcAft>
                      </a:pPr>
                      <a:r>
                        <a:rPr lang="en-US" sz="1200" kern="100" dirty="0">
                          <a:solidFill>
                            <a:schemeClr val="tx1"/>
                          </a:solidFill>
                          <a:effectLst/>
                        </a:rPr>
                        <a:t> </a:t>
                      </a:r>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412644103"/>
                  </a:ext>
                </a:extLst>
              </a:tr>
            </a:tbl>
          </a:graphicData>
        </a:graphic>
      </p:graphicFrame>
      <p:sp>
        <p:nvSpPr>
          <p:cNvPr id="11" name="TextBox 17">
            <a:extLst>
              <a:ext uri="{FF2B5EF4-FFF2-40B4-BE49-F238E27FC236}">
                <a16:creationId xmlns:a16="http://schemas.microsoft.com/office/drawing/2014/main" id="{B15E36B9-4AA5-4059-AB03-E7EEEB8F9B0D}"/>
              </a:ext>
            </a:extLst>
          </p:cNvPr>
          <p:cNvSpPr txBox="1"/>
          <p:nvPr/>
        </p:nvSpPr>
        <p:spPr>
          <a:xfrm>
            <a:off x="533724" y="277182"/>
            <a:ext cx="1774845"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代码走查</a:t>
            </a:r>
            <a:endParaRPr lang="id-ID" sz="2800" b="1" spc="300" dirty="0">
              <a:latin typeface="微软雅黑" panose="020B0503020204020204" pitchFamily="34" charset="-122"/>
              <a:ea typeface="微软雅黑" panose="020B0503020204020204" pitchFamily="34" charset="-122"/>
              <a:cs typeface="Lato Regular"/>
            </a:endParaRPr>
          </a:p>
        </p:txBody>
      </p:sp>
    </p:spTree>
    <p:extLst>
      <p:ext uri="{BB962C8B-B14F-4D97-AF65-F5344CB8AC3E}">
        <p14:creationId xmlns:p14="http://schemas.microsoft.com/office/powerpoint/2010/main" val="136475279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Box 17">
            <a:extLst>
              <a:ext uri="{FF2B5EF4-FFF2-40B4-BE49-F238E27FC236}">
                <a16:creationId xmlns:a16="http://schemas.microsoft.com/office/drawing/2014/main" id="{F325317F-325B-40EF-B35A-65E7C86CD86E}"/>
              </a:ext>
            </a:extLst>
          </p:cNvPr>
          <p:cNvSpPr txBox="1"/>
          <p:nvPr/>
        </p:nvSpPr>
        <p:spPr>
          <a:xfrm>
            <a:off x="1323175" y="466892"/>
            <a:ext cx="1774846"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白盒测试</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448" name="矩形 447">
            <a:extLst>
              <a:ext uri="{FF2B5EF4-FFF2-40B4-BE49-F238E27FC236}">
                <a16:creationId xmlns:a16="http://schemas.microsoft.com/office/drawing/2014/main" id="{561BCDF6-B508-4207-876B-1712DA7242D9}"/>
              </a:ext>
            </a:extLst>
          </p:cNvPr>
          <p:cNvSpPr/>
          <p:nvPr/>
        </p:nvSpPr>
        <p:spPr>
          <a:xfrm>
            <a:off x="2099094" y="1828171"/>
            <a:ext cx="8982973" cy="3108543"/>
          </a:xfrm>
          <a:prstGeom prst="rect">
            <a:avLst/>
          </a:prstGeom>
        </p:spPr>
        <p:txBody>
          <a:bodyPr wrap="square">
            <a:spAutoFit/>
          </a:bodyPr>
          <a:lstStyle/>
          <a:p>
            <a:r>
              <a:rPr lang="zh-CN" altLang="en-US" sz="2800" dirty="0"/>
              <a:t>1.保证一个模块中的所有独立路径至少被使用一次。</a:t>
            </a:r>
            <a:endParaRPr lang="en-US" altLang="zh-CN" sz="2800" dirty="0"/>
          </a:p>
          <a:p>
            <a:endParaRPr lang="zh-CN" altLang="en-US" sz="2800" dirty="0"/>
          </a:p>
          <a:p>
            <a:r>
              <a:rPr lang="zh-CN" altLang="en-US" sz="2800" dirty="0"/>
              <a:t>2.对所有逻辑值均需测试 true 和 false。</a:t>
            </a:r>
          </a:p>
          <a:p>
            <a:endParaRPr lang="en-US" altLang="zh-CN" sz="2800" dirty="0"/>
          </a:p>
          <a:p>
            <a:r>
              <a:rPr lang="zh-CN" altLang="en-US" sz="2800" dirty="0"/>
              <a:t>3.在上下边界及可操作范围内运行所有循环。</a:t>
            </a:r>
          </a:p>
          <a:p>
            <a:endParaRPr lang="en-US" altLang="zh-CN" sz="2800" dirty="0"/>
          </a:p>
          <a:p>
            <a:r>
              <a:rPr lang="zh-CN" altLang="en-US" sz="2800" dirty="0"/>
              <a:t>4.检查内部数据结构以确保其有效性</a:t>
            </a:r>
          </a:p>
        </p:txBody>
      </p:sp>
    </p:spTree>
    <p:extLst>
      <p:ext uri="{BB962C8B-B14F-4D97-AF65-F5344CB8AC3E}">
        <p14:creationId xmlns:p14="http://schemas.microsoft.com/office/powerpoint/2010/main" val="43088445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2905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以下均采用了白盒测试技术的逻辑覆盖</a:t>
            </a:r>
            <a:endParaRPr lang="en-US" altLang="zh-CN" sz="2800" dirty="0"/>
          </a:p>
        </p:txBody>
      </p:sp>
      <p:sp>
        <p:nvSpPr>
          <p:cNvPr id="17" name="TextBox 21">
            <a:extLst>
              <a:ext uri="{FF2B5EF4-FFF2-40B4-BE49-F238E27FC236}">
                <a16:creationId xmlns:a16="http://schemas.microsoft.com/office/drawing/2014/main" id="{A0479F99-325A-4262-B088-8210D02F0AD3}"/>
              </a:ext>
            </a:extLst>
          </p:cNvPr>
          <p:cNvSpPr txBox="1">
            <a:spLocks noChangeArrowheads="1"/>
          </p:cNvSpPr>
          <p:nvPr/>
        </p:nvSpPr>
        <p:spPr bwMode="auto">
          <a:xfrm>
            <a:off x="1588907" y="1359787"/>
            <a:ext cx="5023969" cy="147180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模块接口：</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由于我们服务器部分还没完全做好，暂时无法测试游戏本体与服务器的接口以及数据库与服务器的接口。</a:t>
            </a:r>
            <a:endParaRPr lang="zh-CN" altLang="zh-CN" dirty="0"/>
          </a:p>
        </p:txBody>
      </p:sp>
      <p:sp>
        <p:nvSpPr>
          <p:cNvPr id="21" name="TextBox 21">
            <a:extLst>
              <a:ext uri="{FF2B5EF4-FFF2-40B4-BE49-F238E27FC236}">
                <a16:creationId xmlns:a16="http://schemas.microsoft.com/office/drawing/2014/main" id="{8704FCC4-B6D0-4A77-BEA7-6CF8DBCA1650}"/>
              </a:ext>
            </a:extLst>
          </p:cNvPr>
          <p:cNvSpPr txBox="1">
            <a:spLocks noChangeArrowheads="1"/>
          </p:cNvSpPr>
          <p:nvPr/>
        </p:nvSpPr>
        <p:spPr bwMode="auto">
          <a:xfrm>
            <a:off x="1588907" y="2831595"/>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局部数据结构：</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我们会根据各个局部模块的功能，单独使用该模块的功能进行测试。</a:t>
            </a:r>
            <a:endParaRPr lang="zh-CN" altLang="zh-CN" dirty="0"/>
          </a:p>
        </p:txBody>
      </p:sp>
      <p:sp>
        <p:nvSpPr>
          <p:cNvPr id="25" name="TextBox 21">
            <a:extLst>
              <a:ext uri="{FF2B5EF4-FFF2-40B4-BE49-F238E27FC236}">
                <a16:creationId xmlns:a16="http://schemas.microsoft.com/office/drawing/2014/main" id="{99866250-D6CE-4BD5-B2F7-F43884A5849F}"/>
              </a:ext>
            </a:extLst>
          </p:cNvPr>
          <p:cNvSpPr txBox="1">
            <a:spLocks noChangeArrowheads="1"/>
          </p:cNvSpPr>
          <p:nvPr/>
        </p:nvSpPr>
        <p:spPr bwMode="auto">
          <a:xfrm>
            <a:off x="1588907" y="4397493"/>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重要的执行通路：</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我们从项目打开的界面开始从头到尾各个功能全部运行以便进行测试。</a:t>
            </a:r>
            <a:endParaRPr lang="zh-CN" altLang="zh-CN" dirty="0"/>
          </a:p>
        </p:txBody>
      </p:sp>
      <p:sp>
        <p:nvSpPr>
          <p:cNvPr id="26" name="TextBox 17">
            <a:extLst>
              <a:ext uri="{FF2B5EF4-FFF2-40B4-BE49-F238E27FC236}">
                <a16:creationId xmlns:a16="http://schemas.microsoft.com/office/drawing/2014/main" id="{B05D3976-D35E-4216-BDF8-FAD8A71FB1D4}"/>
              </a:ext>
            </a:extLst>
          </p:cNvPr>
          <p:cNvSpPr txBox="1"/>
          <p:nvPr/>
        </p:nvSpPr>
        <p:spPr>
          <a:xfrm>
            <a:off x="647314" y="305822"/>
            <a:ext cx="1774846"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单元测试</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30" name="TextBox 21">
            <a:extLst>
              <a:ext uri="{FF2B5EF4-FFF2-40B4-BE49-F238E27FC236}">
                <a16:creationId xmlns:a16="http://schemas.microsoft.com/office/drawing/2014/main" id="{B9673EA2-D721-48E7-8502-7445464E310F}"/>
              </a:ext>
            </a:extLst>
          </p:cNvPr>
          <p:cNvSpPr txBox="1">
            <a:spLocks noChangeArrowheads="1"/>
          </p:cNvSpPr>
          <p:nvPr/>
        </p:nvSpPr>
        <p:spPr bwMode="auto">
          <a:xfrm>
            <a:off x="6890453" y="1500160"/>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出错处理通路：</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当项目运行出错时我们可以使用</a:t>
            </a:r>
            <a:r>
              <a:rPr lang="en-US" altLang="zh-CN" dirty="0"/>
              <a:t>ESC</a:t>
            </a:r>
            <a:r>
              <a:rPr lang="zh-CN" altLang="en-US" dirty="0"/>
              <a:t>直接退出并根据出错的地方进行修改。</a:t>
            </a:r>
            <a:endParaRPr lang="zh-CN" altLang="zh-CN" dirty="0"/>
          </a:p>
        </p:txBody>
      </p:sp>
      <p:sp>
        <p:nvSpPr>
          <p:cNvPr id="34" name="TextBox 21">
            <a:extLst>
              <a:ext uri="{FF2B5EF4-FFF2-40B4-BE49-F238E27FC236}">
                <a16:creationId xmlns:a16="http://schemas.microsoft.com/office/drawing/2014/main" id="{7DA0ECEB-A957-4FAB-A689-D12094622472}"/>
              </a:ext>
            </a:extLst>
          </p:cNvPr>
          <p:cNvSpPr txBox="1">
            <a:spLocks noChangeArrowheads="1"/>
          </p:cNvSpPr>
          <p:nvPr/>
        </p:nvSpPr>
        <p:spPr bwMode="auto">
          <a:xfrm>
            <a:off x="6890453" y="2971968"/>
            <a:ext cx="5023969" cy="91781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边界条件：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用户是否可以正常的选择</a:t>
            </a:r>
            <a:endParaRPr lang="zh-CN" altLang="zh-CN"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1" grpId="0"/>
      <p:bldP spid="25"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45436"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1">
            <a:extLst>
              <a:ext uri="{FF2B5EF4-FFF2-40B4-BE49-F238E27FC236}">
                <a16:creationId xmlns:a16="http://schemas.microsoft.com/office/drawing/2014/main" id="{986659CF-ABD9-4D7C-AB89-6760A306BC8B}"/>
              </a:ext>
            </a:extLst>
          </p:cNvPr>
          <p:cNvSpPr txBox="1">
            <a:spLocks noChangeArrowheads="1"/>
          </p:cNvSpPr>
          <p:nvPr/>
        </p:nvSpPr>
        <p:spPr bwMode="auto">
          <a:xfrm>
            <a:off x="1217914" y="763197"/>
            <a:ext cx="5023969" cy="128586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dirty="0"/>
              <a:t>	</a:t>
            </a:r>
            <a:r>
              <a:rPr lang="zh-CN" altLang="en-US" dirty="0"/>
              <a:t>由于服务器的问题尚未完全解决，我们只做了游戏本体各模块之间的集成，整个游戏本体运行除了加载较慢外无较大问题。</a:t>
            </a:r>
            <a:endParaRPr lang="zh-CN" altLang="zh-CN" dirty="0"/>
          </a:p>
        </p:txBody>
      </p:sp>
      <p:sp>
        <p:nvSpPr>
          <p:cNvPr id="22" name="TextBox 17">
            <a:extLst>
              <a:ext uri="{FF2B5EF4-FFF2-40B4-BE49-F238E27FC236}">
                <a16:creationId xmlns:a16="http://schemas.microsoft.com/office/drawing/2014/main" id="{B67CD323-53F5-4242-8A00-26F189302450}"/>
              </a:ext>
            </a:extLst>
          </p:cNvPr>
          <p:cNvSpPr txBox="1"/>
          <p:nvPr/>
        </p:nvSpPr>
        <p:spPr>
          <a:xfrm>
            <a:off x="647314" y="305822"/>
            <a:ext cx="1774846" cy="523220"/>
          </a:xfrm>
          <a:prstGeom prst="rect">
            <a:avLst/>
          </a:prstGeom>
          <a:noFill/>
        </p:spPr>
        <p:txBody>
          <a:bodyPr wrap="none" rtlCol="0">
            <a:spAutoFit/>
          </a:bodyPr>
          <a:lstStyle/>
          <a:p>
            <a:pPr algn="ctr"/>
            <a:r>
              <a:rPr lang="zh-CN" altLang="en-US" sz="2800" b="1" spc="300" dirty="0">
                <a:solidFill>
                  <a:srgbClr val="C00000"/>
                </a:solidFill>
                <a:latin typeface="Labtop Secundo Superwide" panose="020B0306040002020203" pitchFamily="34" charset="0"/>
                <a:ea typeface="微软雅黑" panose="020B0503020204020204" pitchFamily="34" charset="-122"/>
                <a:cs typeface="Lato Regular"/>
              </a:rPr>
              <a:t>集成测试</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23" name="TextBox 21">
            <a:extLst>
              <a:ext uri="{FF2B5EF4-FFF2-40B4-BE49-F238E27FC236}">
                <a16:creationId xmlns:a16="http://schemas.microsoft.com/office/drawing/2014/main" id="{CE68CB6A-C90E-4C3F-B21C-EE836B04ECB1}"/>
              </a:ext>
            </a:extLst>
          </p:cNvPr>
          <p:cNvSpPr txBox="1">
            <a:spLocks noChangeArrowheads="1"/>
          </p:cNvSpPr>
          <p:nvPr/>
        </p:nvSpPr>
        <p:spPr bwMode="auto">
          <a:xfrm>
            <a:off x="1643878" y="2449500"/>
            <a:ext cx="5023969" cy="341080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测试范围：</a:t>
            </a:r>
            <a:endParaRPr lang="en-US" altLang="zh-CN" sz="2400" b="1" dirty="0">
              <a:solidFill>
                <a:srgbClr val="262626"/>
              </a:solidFill>
              <a:latin typeface="微软雅黑" pitchFamily="34" charset="-122"/>
              <a:ea typeface="微软雅黑" pitchFamily="34" charset="-122"/>
            </a:endParaRPr>
          </a:p>
          <a:p>
            <a:r>
              <a:rPr lang="en-US" altLang="zh-CN" dirty="0"/>
              <a:t>(1)</a:t>
            </a:r>
            <a:r>
              <a:rPr lang="zh-CN" altLang="en-US" dirty="0"/>
              <a:t>所有基本页面的链接</a:t>
            </a:r>
            <a:r>
              <a:rPr lang="en-US" altLang="zh-CN" dirty="0"/>
              <a:t>:</a:t>
            </a:r>
            <a:r>
              <a:rPr lang="zh-CN" altLang="en-US" dirty="0"/>
              <a:t>进入小程序后，检测所有页面是否正常显示。</a:t>
            </a:r>
          </a:p>
          <a:p>
            <a:r>
              <a:rPr lang="en-US" altLang="zh-CN" dirty="0"/>
              <a:t>(2)</a:t>
            </a:r>
            <a:r>
              <a:rPr lang="zh-CN" altLang="en-US" dirty="0"/>
              <a:t>所有页面的转移正确</a:t>
            </a:r>
            <a:r>
              <a:rPr lang="en-US" altLang="zh-CN" dirty="0"/>
              <a:t>:</a:t>
            </a:r>
            <a:r>
              <a:rPr lang="zh-CN" altLang="en-US" dirty="0"/>
              <a:t>进入小程序后，检测所有页面是否跳转正确。</a:t>
            </a:r>
          </a:p>
          <a:p>
            <a:r>
              <a:rPr lang="en-US" altLang="zh-CN" dirty="0"/>
              <a:t>(3)</a:t>
            </a:r>
            <a:r>
              <a:rPr lang="zh-CN" altLang="en-US" dirty="0"/>
              <a:t>登录页面</a:t>
            </a:r>
            <a:r>
              <a:rPr lang="en-US" altLang="zh-CN" dirty="0"/>
              <a:t>:</a:t>
            </a:r>
            <a:r>
              <a:rPr lang="zh-CN" altLang="en-US" dirty="0"/>
              <a:t>进入登录页面，输入数据，检测对输入数据进行验证。</a:t>
            </a:r>
          </a:p>
          <a:p>
            <a:r>
              <a:rPr lang="en-US" altLang="zh-CN" dirty="0"/>
              <a:t>(4)</a:t>
            </a:r>
            <a:r>
              <a:rPr lang="zh-CN" altLang="en-US" dirty="0"/>
              <a:t>用户进行游戏</a:t>
            </a:r>
            <a:r>
              <a:rPr lang="en-US" altLang="zh-CN" dirty="0"/>
              <a:t>:</a:t>
            </a:r>
            <a:r>
              <a:rPr lang="zh-CN" altLang="en-US" dirty="0"/>
              <a:t>用户进入小程序之后，检测是否能正常进行预览操作。</a:t>
            </a:r>
          </a:p>
          <a:p>
            <a:r>
              <a:rPr lang="en-US" altLang="zh-CN" dirty="0"/>
              <a:t>(5)</a:t>
            </a:r>
            <a:r>
              <a:rPr lang="zh-CN" altLang="en-US" dirty="0"/>
              <a:t>用户查看排行</a:t>
            </a:r>
            <a:r>
              <a:rPr lang="en-US" altLang="zh-CN" dirty="0"/>
              <a:t>:</a:t>
            </a:r>
            <a:r>
              <a:rPr lang="zh-CN" altLang="en-US" dirty="0"/>
              <a:t>用户选择图书之后，检测购物车是否有东西</a:t>
            </a:r>
          </a:p>
        </p:txBody>
      </p:sp>
      <p:sp>
        <p:nvSpPr>
          <p:cNvPr id="24" name="TextBox 21">
            <a:extLst>
              <a:ext uri="{FF2B5EF4-FFF2-40B4-BE49-F238E27FC236}">
                <a16:creationId xmlns:a16="http://schemas.microsoft.com/office/drawing/2014/main" id="{805538A6-CAB9-4F86-8838-1578EDA5905D}"/>
              </a:ext>
            </a:extLst>
          </p:cNvPr>
          <p:cNvSpPr txBox="1">
            <a:spLocks noChangeArrowheads="1"/>
          </p:cNvSpPr>
          <p:nvPr/>
        </p:nvSpPr>
        <p:spPr bwMode="auto">
          <a:xfrm>
            <a:off x="7897488" y="2449500"/>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测试环境与系统配置：</a:t>
            </a:r>
            <a:endParaRPr lang="en-US" altLang="zh-CN" sz="2400" b="1" dirty="0">
              <a:solidFill>
                <a:srgbClr val="262626"/>
              </a:solidFill>
              <a:latin typeface="微软雅黑" pitchFamily="34" charset="-122"/>
              <a:ea typeface="微软雅黑" pitchFamily="34" charset="-122"/>
            </a:endParaRPr>
          </a:p>
          <a:p>
            <a:r>
              <a:rPr lang="zh-CN" altLang="zh-CN" dirty="0"/>
              <a:t>测试环境：</a:t>
            </a:r>
            <a:r>
              <a:rPr lang="zh-CN" altLang="en-US" dirty="0"/>
              <a:t>手机微信客户端</a:t>
            </a:r>
            <a:endParaRPr lang="en-US" altLang="zh-CN" dirty="0"/>
          </a:p>
          <a:p>
            <a:r>
              <a:rPr lang="zh-CN" altLang="zh-CN" dirty="0"/>
              <a:t>系统配置：</a:t>
            </a:r>
            <a:r>
              <a:rPr lang="zh-CN" altLang="en-US" dirty="0"/>
              <a:t>安卓系统和</a:t>
            </a:r>
            <a:r>
              <a:rPr lang="en-US" altLang="zh-CN" dirty="0"/>
              <a:t>iOS</a:t>
            </a:r>
          </a:p>
        </p:txBody>
      </p:sp>
    </p:spTree>
    <p:extLst>
      <p:ext uri="{BB962C8B-B14F-4D97-AF65-F5344CB8AC3E}">
        <p14:creationId xmlns:p14="http://schemas.microsoft.com/office/powerpoint/2010/main" val="247826472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5C7637-9F67-4823-A169-10B86DAAA3CE}"/>
              </a:ext>
            </a:extLst>
          </p:cNvPr>
          <p:cNvSpPr txBox="1"/>
          <p:nvPr/>
        </p:nvSpPr>
        <p:spPr>
          <a:xfrm>
            <a:off x="2203176" y="1772304"/>
            <a:ext cx="8050306" cy="2308324"/>
          </a:xfrm>
          <a:prstGeom prst="rect">
            <a:avLst/>
          </a:prstGeom>
          <a:noFill/>
        </p:spPr>
        <p:txBody>
          <a:bodyPr wrap="square" rtlCol="0">
            <a:spAutoFit/>
          </a:bodyPr>
          <a:lstStyle/>
          <a:p>
            <a:endParaRPr lang="zh-CN" altLang="en-US" sz="2400" dirty="0"/>
          </a:p>
          <a:p>
            <a:r>
              <a:rPr lang="en-US" altLang="zh-CN" sz="2400" dirty="0"/>
              <a:t>	</a:t>
            </a:r>
            <a:r>
              <a:rPr lang="zh-CN" altLang="en-US" sz="2400" dirty="0"/>
              <a:t>目前为止，我们的页面可以正常跳转，但是，在连接数据库等方面由于没有做好，交互阶段的功能无法实现，逻辑均值，都设置为</a:t>
            </a:r>
            <a:r>
              <a:rPr lang="en-US" altLang="zh-CN" sz="2400" dirty="0"/>
              <a:t>true</a:t>
            </a:r>
            <a:r>
              <a:rPr lang="zh-CN" altLang="en-US" sz="2400" dirty="0"/>
              <a:t>，。</a:t>
            </a:r>
            <a:endParaRPr lang="en-US" altLang="zh-CN" sz="2400" dirty="0"/>
          </a:p>
          <a:p>
            <a:r>
              <a:rPr lang="en-US" altLang="zh-CN" sz="2400" dirty="0"/>
              <a:t>	</a:t>
            </a:r>
            <a:r>
              <a:rPr lang="zh-CN" altLang="en-US" sz="2400" dirty="0"/>
              <a:t>数据结构有效，但是需要精进。</a:t>
            </a:r>
            <a:endParaRPr lang="en-US" altLang="zh-CN" sz="2400" dirty="0"/>
          </a:p>
          <a:p>
            <a:endParaRPr lang="zh-CN" altLang="en-US" sz="2400" dirty="0"/>
          </a:p>
        </p:txBody>
      </p:sp>
      <p:sp>
        <p:nvSpPr>
          <p:cNvPr id="3" name="文本框 2">
            <a:extLst>
              <a:ext uri="{FF2B5EF4-FFF2-40B4-BE49-F238E27FC236}">
                <a16:creationId xmlns:a16="http://schemas.microsoft.com/office/drawing/2014/main" id="{1D09E662-F80A-4AAA-B2DF-14CFFE0C84B2}"/>
              </a:ext>
            </a:extLst>
          </p:cNvPr>
          <p:cNvSpPr txBox="1"/>
          <p:nvPr/>
        </p:nvSpPr>
        <p:spPr>
          <a:xfrm>
            <a:off x="1656271" y="563592"/>
            <a:ext cx="2076091" cy="461665"/>
          </a:xfrm>
          <a:prstGeom prst="rect">
            <a:avLst/>
          </a:prstGeom>
          <a:noFill/>
        </p:spPr>
        <p:txBody>
          <a:bodyPr wrap="square" rtlCol="0">
            <a:spAutoFit/>
          </a:bodyPr>
          <a:lstStyle/>
          <a:p>
            <a:r>
              <a:rPr lang="zh-CN" altLang="en-US" sz="2400" b="1" dirty="0">
                <a:solidFill>
                  <a:srgbClr val="C00000"/>
                </a:solidFill>
              </a:rPr>
              <a:t>我们的问题：</a:t>
            </a:r>
          </a:p>
        </p:txBody>
      </p:sp>
    </p:spTree>
    <p:extLst>
      <p:ext uri="{BB962C8B-B14F-4D97-AF65-F5344CB8AC3E}">
        <p14:creationId xmlns:p14="http://schemas.microsoft.com/office/powerpoint/2010/main" val="342839407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614</Words>
  <Application>Microsoft Office PowerPoint</Application>
  <PresentationFormat>宽屏</PresentationFormat>
  <Paragraphs>128</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Labtop Secundo Superwide</vt:lpstr>
      <vt:lpstr>等线</vt:lpstr>
      <vt:lpstr>等线 Light</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dc:creator>
  <cp:lastModifiedBy>chen cici</cp:lastModifiedBy>
  <cp:revision>14</cp:revision>
  <dcterms:created xsi:type="dcterms:W3CDTF">2017-09-20T14:25:00Z</dcterms:created>
  <dcterms:modified xsi:type="dcterms:W3CDTF">2019-06-01T05:57:55Z</dcterms:modified>
</cp:coreProperties>
</file>